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Default Extension="gif" ContentType="image/gif"/>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5" r:id="rId2"/>
  </p:sldMasterIdLst>
  <p:notesMasterIdLst>
    <p:notesMasterId r:id="rId89"/>
  </p:notesMasterIdLst>
  <p:sldIdLst>
    <p:sldId id="2347" r:id="rId3"/>
    <p:sldId id="261" r:id="rId4"/>
    <p:sldId id="2380" r:id="rId5"/>
    <p:sldId id="2482" r:id="rId6"/>
    <p:sldId id="2349" r:id="rId7"/>
    <p:sldId id="2350" r:id="rId8"/>
    <p:sldId id="2354" r:id="rId9"/>
    <p:sldId id="2358" r:id="rId10"/>
    <p:sldId id="257" r:id="rId11"/>
    <p:sldId id="2359" r:id="rId12"/>
    <p:sldId id="2360" r:id="rId13"/>
    <p:sldId id="2361" r:id="rId14"/>
    <p:sldId id="2362" r:id="rId15"/>
    <p:sldId id="2363" r:id="rId16"/>
    <p:sldId id="2366" r:id="rId17"/>
    <p:sldId id="2477" r:id="rId18"/>
    <p:sldId id="2368" r:id="rId19"/>
    <p:sldId id="2478" r:id="rId20"/>
    <p:sldId id="2479" r:id="rId21"/>
    <p:sldId id="2480" r:id="rId22"/>
    <p:sldId id="2371" r:id="rId23"/>
    <p:sldId id="2373" r:id="rId24"/>
    <p:sldId id="2374" r:id="rId25"/>
    <p:sldId id="2375" r:id="rId26"/>
    <p:sldId id="2379" r:id="rId27"/>
    <p:sldId id="2383" r:id="rId28"/>
    <p:sldId id="2384" r:id="rId29"/>
    <p:sldId id="2385" r:id="rId30"/>
    <p:sldId id="2426" r:id="rId31"/>
    <p:sldId id="2494" r:id="rId32"/>
    <p:sldId id="2427" r:id="rId33"/>
    <p:sldId id="2428" r:id="rId34"/>
    <p:sldId id="2429" r:id="rId35"/>
    <p:sldId id="2430" r:id="rId36"/>
    <p:sldId id="2432" r:id="rId37"/>
    <p:sldId id="2434" r:id="rId38"/>
    <p:sldId id="2390" r:id="rId39"/>
    <p:sldId id="2435" r:id="rId40"/>
    <p:sldId id="2382" r:id="rId41"/>
    <p:sldId id="2436" r:id="rId42"/>
    <p:sldId id="2437" r:id="rId43"/>
    <p:sldId id="2496" r:id="rId44"/>
    <p:sldId id="2439" r:id="rId45"/>
    <p:sldId id="2441" r:id="rId46"/>
    <p:sldId id="2442" r:id="rId47"/>
    <p:sldId id="2443" r:id="rId48"/>
    <p:sldId id="2444" r:id="rId49"/>
    <p:sldId id="2481" r:id="rId50"/>
    <p:sldId id="2446" r:id="rId51"/>
    <p:sldId id="2448" r:id="rId52"/>
    <p:sldId id="2449" r:id="rId53"/>
    <p:sldId id="2450" r:id="rId54"/>
    <p:sldId id="2451" r:id="rId55"/>
    <p:sldId id="2452" r:id="rId56"/>
    <p:sldId id="2453" r:id="rId57"/>
    <p:sldId id="2505" r:id="rId58"/>
    <p:sldId id="2502" r:id="rId59"/>
    <p:sldId id="2504" r:id="rId60"/>
    <p:sldId id="2459" r:id="rId61"/>
    <p:sldId id="2506" r:id="rId62"/>
    <p:sldId id="2508" r:id="rId63"/>
    <p:sldId id="2507" r:id="rId64"/>
    <p:sldId id="2461" r:id="rId65"/>
    <p:sldId id="2462" r:id="rId66"/>
    <p:sldId id="2463" r:id="rId67"/>
    <p:sldId id="2468" r:id="rId68"/>
    <p:sldId id="2467" r:id="rId69"/>
    <p:sldId id="2469" r:id="rId70"/>
    <p:sldId id="2470" r:id="rId71"/>
    <p:sldId id="2476" r:id="rId72"/>
    <p:sldId id="2471" r:id="rId73"/>
    <p:sldId id="2420" r:id="rId74"/>
    <p:sldId id="2472" r:id="rId75"/>
    <p:sldId id="2473" r:id="rId76"/>
    <p:sldId id="2475" r:id="rId77"/>
    <p:sldId id="2509" r:id="rId78"/>
    <p:sldId id="2523" r:id="rId79"/>
    <p:sldId id="2524" r:id="rId80"/>
    <p:sldId id="2525" r:id="rId81"/>
    <p:sldId id="2526" r:id="rId82"/>
    <p:sldId id="2514" r:id="rId83"/>
    <p:sldId id="2516" r:id="rId84"/>
    <p:sldId id="2520" r:id="rId85"/>
    <p:sldId id="2521" r:id="rId86"/>
    <p:sldId id="2517" r:id="rId87"/>
    <p:sldId id="2522"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101"/>
    <a:srgbClr val="E1E8EE"/>
    <a:srgbClr val="E1E9EE"/>
    <a:srgbClr val="1D83BA"/>
    <a:srgbClr val="383838"/>
    <a:srgbClr val="706F6E"/>
    <a:srgbClr val="67C6B7"/>
    <a:srgbClr val="FD4B4B"/>
    <a:srgbClr val="333333"/>
    <a:srgbClr val="CACA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80552" autoAdjust="0"/>
  </p:normalViewPr>
  <p:slideViewPr>
    <p:cSldViewPr snapToGrid="0" snapToObjects="1">
      <p:cViewPr varScale="1">
        <p:scale>
          <a:sx n="94" d="100"/>
          <a:sy n="94" d="100"/>
        </p:scale>
        <p:origin x="1230" y="78"/>
      </p:cViewPr>
      <p:guideLst>
        <p:guide orient="horz" pos="2160"/>
        <p:guide pos="3816"/>
      </p:guideLst>
    </p:cSldViewPr>
  </p:slideViewPr>
  <p:outlineViewPr>
    <p:cViewPr>
      <p:scale>
        <a:sx n="33" d="100"/>
        <a:sy n="33" d="100"/>
      </p:scale>
      <p:origin x="0" y="-6198"/>
    </p:cViewPr>
  </p:outlineViewPr>
  <p:notesTextViewPr>
    <p:cViewPr>
      <p:scale>
        <a:sx n="1" d="1"/>
        <a:sy n="1" d="1"/>
      </p:scale>
      <p:origin x="0" y="0"/>
    </p:cViewPr>
  </p:notesText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C89A5-BE3E-2441-87C0-54B69ED90FC7}" type="datetimeFigureOut">
              <a:t>7/12/2018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022639-76C9-2740-BE4D-A4E2B1985EBA}" type="slidenum">
              <a:t>‹#›</a:t>
            </a:fld>
            <a:endParaRPr lang="en-US"/>
          </a:p>
        </p:txBody>
      </p:sp>
    </p:spTree>
    <p:extLst>
      <p:ext uri="{BB962C8B-B14F-4D97-AF65-F5344CB8AC3E}">
        <p14:creationId xmlns:p14="http://schemas.microsoft.com/office/powerpoint/2010/main" val="1416130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effectLst/>
                <a:latin typeface="+mn-lt"/>
                <a:ea typeface="+mn-ea"/>
                <a:cs typeface="+mn-cs"/>
                <a:sym typeface="Arial"/>
              </a:rPr>
              <a:t>"Who in this room would like a foolproof, iron clad...simple 1 message strategy, for getting at least 99% of the people you reach out to...to </a:t>
            </a:r>
            <a:r>
              <a:rPr lang="en-US" sz="1200" b="1" dirty="0" smtClean="0">
                <a:effectLst/>
                <a:latin typeface="+mn-lt"/>
                <a:ea typeface="+mn-ea"/>
                <a:cs typeface="+mn-cs"/>
                <a:sym typeface="Arial"/>
              </a:rPr>
              <a:t>never want to talk to you ever again</a:t>
            </a:r>
            <a:r>
              <a:rPr lang="en-US" sz="1200" dirty="0" smtClean="0">
                <a:effectLst/>
                <a:latin typeface="+mn-lt"/>
                <a:ea typeface="+mn-ea"/>
                <a:cs typeface="+mn-cs"/>
                <a:sym typeface="Arial"/>
              </a:rPr>
              <a:t>."</a:t>
            </a:r>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1325462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very first client Ben Cohen, hired me in 2011 to help him get very high ticket clients off LinkedIn.  And he has done $30 Million since.  And here’s exactly how he did it….</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10</a:t>
            </a:fld>
            <a:endParaRPr lang="en-US"/>
          </a:p>
        </p:txBody>
      </p:sp>
    </p:spTree>
    <p:extLst>
      <p:ext uri="{BB962C8B-B14F-4D97-AF65-F5344CB8AC3E}">
        <p14:creationId xmlns:p14="http://schemas.microsoft.com/office/powerpoint/2010/main" val="2849167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was part of a </a:t>
            </a:r>
            <a:r>
              <a:rPr lang="en-US" dirty="0" err="1"/>
              <a:t>mutli</a:t>
            </a:r>
            <a:r>
              <a:rPr lang="en-US" dirty="0"/>
              <a:t> touch messaging campaign, which I’m </a:t>
            </a:r>
            <a:r>
              <a:rPr lang="en-US" dirty="0" err="1"/>
              <a:t>gonna</a:t>
            </a:r>
            <a:r>
              <a:rPr lang="en-US" dirty="0"/>
              <a:t> teach you today… And this particular approach, you can do this when you are going after corporate decision makers, using the “APPROPRIATE PERSON” technique.   Now, I’m going to be showing you a LOT of scripts today…but you don’t have to write </a:t>
            </a:r>
            <a:r>
              <a:rPr lang="en-US" dirty="0" err="1"/>
              <a:t>em</a:t>
            </a:r>
            <a:r>
              <a:rPr lang="en-US" dirty="0"/>
              <a:t> all down…just fill out the card on your seat when I wrap up…and I’ll send you all of the scripts plus a lot more.</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11</a:t>
            </a:fld>
            <a:endParaRPr lang="en-US"/>
          </a:p>
        </p:txBody>
      </p:sp>
    </p:spTree>
    <p:extLst>
      <p:ext uri="{BB962C8B-B14F-4D97-AF65-F5344CB8AC3E}">
        <p14:creationId xmlns:p14="http://schemas.microsoft.com/office/powerpoint/2010/main" val="2160351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response he got back from that particular message.  You see, Tiffany doesn’t want to be bothered…but she’s happy to pawn Ben off on Kirk in her Atlanta Office.  So the message is part of it…but you can only get away with this…</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12</a:t>
            </a:fld>
            <a:endParaRPr lang="en-US"/>
          </a:p>
        </p:txBody>
      </p:sp>
    </p:spTree>
    <p:extLst>
      <p:ext uri="{BB962C8B-B14F-4D97-AF65-F5344CB8AC3E}">
        <p14:creationId xmlns:p14="http://schemas.microsoft.com/office/powerpoint/2010/main" val="507986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that is, that you need to have a picture of yourself on a horse.</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13</a:t>
            </a:fld>
            <a:endParaRPr lang="en-US"/>
          </a:p>
        </p:txBody>
      </p:sp>
    </p:spTree>
    <p:extLst>
      <p:ext uri="{BB962C8B-B14F-4D97-AF65-F5344CB8AC3E}">
        <p14:creationId xmlns:p14="http://schemas.microsoft.com/office/powerpoint/2010/main" val="721390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a message I got from Ben last month. IT WAS BECAUSE OF THAT HORSE PICTURE.  Josh, it’s still working.</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14</a:t>
            </a:fld>
            <a:endParaRPr lang="en-US"/>
          </a:p>
        </p:txBody>
      </p:sp>
    </p:spTree>
    <p:extLst>
      <p:ext uri="{BB962C8B-B14F-4D97-AF65-F5344CB8AC3E}">
        <p14:creationId xmlns:p14="http://schemas.microsoft.com/office/powerpoint/2010/main" val="1564152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this first client of mine catapulted our company to where we’re at today…and since then we’ve helped thousands of businesses get similar results.</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15</a:t>
            </a:fld>
            <a:endParaRPr lang="en-US"/>
          </a:p>
        </p:txBody>
      </p:sp>
    </p:spTree>
    <p:extLst>
      <p:ext uri="{BB962C8B-B14F-4D97-AF65-F5344CB8AC3E}">
        <p14:creationId xmlns:p14="http://schemas.microsoft.com/office/powerpoint/2010/main" val="3036817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So, this first client of mine catapulted our company to where we’re at today…and since then we’ve helped thousands of businesses get similar results.</a:t>
            </a:r>
          </a:p>
          <a:p>
            <a:endParaRPr lang="en-US" dirty="0" smtClean="0"/>
          </a:p>
          <a:p>
            <a:endParaRPr lang="en-US" dirty="0" smtClean="0"/>
          </a:p>
          <a:p>
            <a:r>
              <a:rPr lang="en-US" dirty="0" smtClean="0"/>
              <a:t>In fact…we used to certify people in our process as a result of our position in the space.</a:t>
            </a:r>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16</a:t>
            </a:fld>
            <a:endParaRPr lang="en-US"/>
          </a:p>
        </p:txBody>
      </p:sp>
    </p:spTree>
    <p:extLst>
      <p:ext uri="{BB962C8B-B14F-4D97-AF65-F5344CB8AC3E}">
        <p14:creationId xmlns:p14="http://schemas.microsoft.com/office/powerpoint/2010/main" val="2102028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it’s because of this system that I’m going to be walking you through today.  When you use it, 21% move to a consult.  For when you can’t afford to burn through prospects…21%.  </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17</a:t>
            </a:fld>
            <a:endParaRPr lang="en-US"/>
          </a:p>
        </p:txBody>
      </p:sp>
    </p:spTree>
    <p:extLst>
      <p:ext uri="{BB962C8B-B14F-4D97-AF65-F5344CB8AC3E}">
        <p14:creationId xmlns:p14="http://schemas.microsoft.com/office/powerpoint/2010/main" val="4219719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high</a:t>
            </a:r>
            <a:r>
              <a:rPr lang="en-US" baseline="0" dirty="0" smtClean="0"/>
              <a:t> end of open rates…that’s an open of an email…only 2.5 -5% click anything – that’s not an appt.</a:t>
            </a:r>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18</a:t>
            </a:fld>
            <a:endParaRPr lang="en-US"/>
          </a:p>
        </p:txBody>
      </p:sp>
    </p:spTree>
    <p:extLst>
      <p:ext uri="{BB962C8B-B14F-4D97-AF65-F5344CB8AC3E}">
        <p14:creationId xmlns:p14="http://schemas.microsoft.com/office/powerpoint/2010/main" val="2823440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low end…but what about Facebook ads…you’ve probably all heard about </a:t>
            </a:r>
            <a:r>
              <a:rPr lang="en-US" dirty="0" err="1" smtClean="0"/>
              <a:t>facebook</a:t>
            </a:r>
            <a:r>
              <a:rPr lang="en-US" baseline="0" dirty="0" smtClean="0"/>
              <a:t> ads…and they can work – but what are you looking at.</a:t>
            </a:r>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19</a:t>
            </a:fld>
            <a:endParaRPr lang="en-US"/>
          </a:p>
        </p:txBody>
      </p:sp>
    </p:spTree>
    <p:extLst>
      <p:ext uri="{BB962C8B-B14F-4D97-AF65-F5344CB8AC3E}">
        <p14:creationId xmlns:p14="http://schemas.microsoft.com/office/powerpoint/2010/main" val="3638614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Step 1 connect.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2</a:t>
            </a:fld>
            <a:endParaRPr lang="en-US"/>
          </a:p>
        </p:txBody>
      </p:sp>
    </p:spTree>
    <p:extLst>
      <p:ext uri="{BB962C8B-B14F-4D97-AF65-F5344CB8AC3E}">
        <p14:creationId xmlns:p14="http://schemas.microsoft.com/office/powerpoint/2010/main" val="2103488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click through and then you can expect typically anywhere</a:t>
            </a:r>
            <a:r>
              <a:rPr lang="en-US" baseline="0" dirty="0" smtClean="0"/>
              <a:t> from 20-40% of those to convert on your opt-in then a long complicated funnel that HOPEFULLY people make it through to have the chance to book a call or buy your product.</a:t>
            </a:r>
          </a:p>
          <a:p>
            <a:endParaRPr lang="en-US" baseline="0" dirty="0" smtClean="0"/>
          </a:p>
          <a:p>
            <a:r>
              <a:rPr lang="en-US" baseline="0" dirty="0" smtClean="0"/>
              <a:t>This doesn’t mean there aren’t ways to make these work…but I just want to keep things in perspective when we talk about 21% booking a call.</a:t>
            </a:r>
          </a:p>
          <a:p>
            <a:endParaRPr lang="en-US" baseline="0" dirty="0" smtClean="0"/>
          </a:p>
          <a:p>
            <a:r>
              <a:rPr lang="en-US" baseline="0" dirty="0" smtClean="0"/>
              <a:t>Sometimes I’ve shown that number and </a:t>
            </a:r>
            <a:r>
              <a:rPr lang="en-US" baseline="0" dirty="0" err="1" smtClean="0"/>
              <a:t>ppl</a:t>
            </a:r>
            <a:r>
              <a:rPr lang="en-US" baseline="0" dirty="0" smtClean="0"/>
              <a:t> say…well what if I want 100% to book a call?</a:t>
            </a:r>
          </a:p>
          <a:p>
            <a:endParaRPr lang="en-US" baseline="0" dirty="0" smtClean="0"/>
          </a:p>
          <a:p>
            <a:r>
              <a:rPr lang="en-US" baseline="0" dirty="0" smtClean="0"/>
              <a:t>I say good luck. But here’s the reality. Now – that extra 79% do you just give up…no. But I want to make sure we’re on the same page…</a:t>
            </a:r>
          </a:p>
          <a:p>
            <a:endParaRPr lang="en-US" baseline="0" dirty="0" smtClean="0"/>
          </a:p>
          <a:p>
            <a:r>
              <a:rPr lang="en-US" baseline="0" dirty="0" smtClean="0"/>
              <a:t>Stop me if you’ve heard this before but…has anyone heard the one about the optimist who fell from the roof of the 100 story building….</a:t>
            </a:r>
          </a:p>
          <a:p>
            <a:endParaRPr lang="en-US" baseline="0" dirty="0" smtClean="0"/>
          </a:p>
          <a:p>
            <a:r>
              <a:rPr lang="en-US" baseline="0" dirty="0" smtClean="0"/>
              <a:t>Someone down on the 50</a:t>
            </a:r>
            <a:r>
              <a:rPr lang="en-US" baseline="30000" dirty="0" smtClean="0"/>
              <a:t>th</a:t>
            </a:r>
            <a:r>
              <a:rPr lang="en-US" baseline="0" dirty="0" smtClean="0"/>
              <a:t> floor heard them falling past  an open window saying “So far so good.”</a:t>
            </a:r>
            <a:br>
              <a:rPr lang="en-US" baseline="0" dirty="0" smtClean="0"/>
            </a:br>
            <a:r>
              <a:rPr lang="en-US" baseline="0" dirty="0" smtClean="0"/>
              <a:t/>
            </a:r>
            <a:br>
              <a:rPr lang="en-US" baseline="0" dirty="0" smtClean="0"/>
            </a:br>
            <a:r>
              <a:rPr lang="en-US" baseline="0" dirty="0" smtClean="0"/>
              <a:t>Look at what’s available what gives you the best opportunities and go from there…so what is our system…how’s it work.</a:t>
            </a:r>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20</a:t>
            </a:fld>
            <a:endParaRPr lang="en-US"/>
          </a:p>
        </p:txBody>
      </p:sp>
    </p:spTree>
    <p:extLst>
      <p:ext uri="{BB962C8B-B14F-4D97-AF65-F5344CB8AC3E}">
        <p14:creationId xmlns:p14="http://schemas.microsoft.com/office/powerpoint/2010/main" val="2384779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philosophy is that you can use LinkedIn to build a mouse trap, that with the right MESSAGING and POSITIONING, can Systematically build relationships and engineer trust with THOUSANDS of prospects.  And this is really important, because most people forget Know. Like. TRUST.  </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21</a:t>
            </a:fld>
            <a:endParaRPr lang="en-US"/>
          </a:p>
        </p:txBody>
      </p:sp>
    </p:spTree>
    <p:extLst>
      <p:ext uri="{BB962C8B-B14F-4D97-AF65-F5344CB8AC3E}">
        <p14:creationId xmlns:p14="http://schemas.microsoft.com/office/powerpoint/2010/main" val="1841221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how we do it.  #1, Create the POSITIONING you need for the whole system to work.</a:t>
            </a:r>
          </a:p>
          <a:p>
            <a:r>
              <a:rPr lang="en-US" dirty="0"/>
              <a:t>#2, Build what we call your Authority Leadership Platform.</a:t>
            </a:r>
          </a:p>
          <a:p>
            <a:r>
              <a:rPr lang="en-US" dirty="0"/>
              <a:t>#3, Connect to targeted prospects, and implement messaging.</a:t>
            </a:r>
          </a:p>
          <a:p>
            <a:r>
              <a:rPr lang="en-US" dirty="0"/>
              <a:t>Let’s dive in.</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22</a:t>
            </a:fld>
            <a:endParaRPr lang="en-US"/>
          </a:p>
        </p:txBody>
      </p:sp>
    </p:spTree>
    <p:extLst>
      <p:ext uri="{BB962C8B-B14F-4D97-AF65-F5344CB8AC3E}">
        <p14:creationId xmlns:p14="http://schemas.microsoft.com/office/powerpoint/2010/main" val="2788907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going to go quick through this part, because if you fill out the card, you’ll get in depth workbook on implementing each of these. But what it’s all about is a. Profile = Clarity on Avatar</a:t>
            </a:r>
            <a:br>
              <a:rPr lang="en-US" dirty="0"/>
            </a:br>
            <a:r>
              <a:rPr lang="en-US" dirty="0"/>
              <a:t>b. Map = where to find them…and this means which groups on LinkedIn are they in.</a:t>
            </a:r>
            <a:br>
              <a:rPr lang="en-US" dirty="0"/>
            </a:br>
            <a:r>
              <a:rPr lang="en-US" dirty="0"/>
              <a:t>c. Value Identifiers =what makes them tick, so you know how to position.</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23</a:t>
            </a:fld>
            <a:endParaRPr lang="en-US"/>
          </a:p>
        </p:txBody>
      </p:sp>
    </p:spTree>
    <p:extLst>
      <p:ext uri="{BB962C8B-B14F-4D97-AF65-F5344CB8AC3E}">
        <p14:creationId xmlns:p14="http://schemas.microsoft.com/office/powerpoint/2010/main" val="3778995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these are some of the things we look at.  When you’re armed with this level of intelligence about your prospects, you can start to speak their language.  And it informs every other aspect of the system, and most importantly your messaging.</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24</a:t>
            </a:fld>
            <a:endParaRPr lang="en-US"/>
          </a:p>
        </p:txBody>
      </p:sp>
    </p:spTree>
    <p:extLst>
      <p:ext uri="{BB962C8B-B14F-4D97-AF65-F5344CB8AC3E}">
        <p14:creationId xmlns:p14="http://schemas.microsoft.com/office/powerpoint/2010/main" val="496427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 cool thing, is that as I’ll touch on…using this strategy, you don’t have to create any of your own content.  We never ask clients to come up with content.  We almost always use 3</a:t>
            </a:r>
            <a:r>
              <a:rPr lang="en-US" baseline="30000" dirty="0"/>
              <a:t>rd</a:t>
            </a:r>
            <a:r>
              <a:rPr lang="en-US" dirty="0"/>
              <a:t> party, curated content….and we get amazing results.</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25</a:t>
            </a:fld>
            <a:endParaRPr lang="en-US"/>
          </a:p>
        </p:txBody>
      </p:sp>
    </p:spTree>
    <p:extLst>
      <p:ext uri="{BB962C8B-B14F-4D97-AF65-F5344CB8AC3E}">
        <p14:creationId xmlns:p14="http://schemas.microsoft.com/office/powerpoint/2010/main" val="1981644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just understanding your prospect isn’t enough.  You need a systematic way to stand out, if for no other reason…so that when you reach out…you are not seen as a VENDOR, but as a PEER.</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26</a:t>
            </a:fld>
            <a:endParaRPr lang="en-US"/>
          </a:p>
        </p:txBody>
      </p:sp>
    </p:spTree>
    <p:extLst>
      <p:ext uri="{BB962C8B-B14F-4D97-AF65-F5344CB8AC3E}">
        <p14:creationId xmlns:p14="http://schemas.microsoft.com/office/powerpoint/2010/main" val="3162527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there is way too much </a:t>
            </a:r>
            <a:r>
              <a:rPr lang="en-US" dirty="0" err="1"/>
              <a:t>nosie</a:t>
            </a:r>
            <a:r>
              <a:rPr lang="en-US" dirty="0"/>
              <a:t> out there.  And most of your competitors, they’re just bottom feeding…trying to be noisy. &lt;click&gt; And the clients you’re trying to reach…they’re not going for it any more…and they’ve got their guard up….</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27</a:t>
            </a:fld>
            <a:endParaRPr lang="en-US"/>
          </a:p>
        </p:txBody>
      </p:sp>
    </p:spTree>
    <p:extLst>
      <p:ext uri="{BB962C8B-B14F-4D97-AF65-F5344CB8AC3E}">
        <p14:creationId xmlns:p14="http://schemas.microsoft.com/office/powerpoint/2010/main" val="41207010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break through, you have to be seen as an authority, a leader, a PEER.</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28</a:t>
            </a:fld>
            <a:endParaRPr lang="en-US"/>
          </a:p>
        </p:txBody>
      </p:sp>
    </p:spTree>
    <p:extLst>
      <p:ext uri="{BB962C8B-B14F-4D97-AF65-F5344CB8AC3E}">
        <p14:creationId xmlns:p14="http://schemas.microsoft.com/office/powerpoint/2010/main" val="3923469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that’s where Step 2 comes in, BUILD.</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29</a:t>
            </a:fld>
            <a:endParaRPr lang="en-US"/>
          </a:p>
        </p:txBody>
      </p:sp>
    </p:spTree>
    <p:extLst>
      <p:ext uri="{BB962C8B-B14F-4D97-AF65-F5344CB8AC3E}">
        <p14:creationId xmlns:p14="http://schemas.microsoft.com/office/powerpoint/2010/main" val="681231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Step 2…</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3</a:t>
            </a:fld>
            <a:endParaRPr lang="en-US"/>
          </a:p>
        </p:txBody>
      </p:sp>
    </p:spTree>
    <p:extLst>
      <p:ext uri="{BB962C8B-B14F-4D97-AF65-F5344CB8AC3E}">
        <p14:creationId xmlns:p14="http://schemas.microsoft.com/office/powerpoint/2010/main" val="1928972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And the best part about</a:t>
            </a:r>
            <a:r>
              <a:rPr lang="en-US" baseline="0" dirty="0" smtClean="0"/>
              <a:t> this content guys is that you don’t need to create it yourself…there are systems to curate content efficiently. This is how you really Amplify the authority you are building is by keeping your name and face in front of these people in the RIGHT way.</a:t>
            </a:r>
            <a:br>
              <a:rPr lang="en-US" baseline="0" dirty="0" smtClean="0"/>
            </a:br>
            <a:r>
              <a:rPr lang="en-US" baseline="0" dirty="0" smtClean="0"/>
              <a:t/>
            </a:r>
            <a:br>
              <a:rPr lang="en-US" baseline="0" dirty="0" smtClean="0"/>
            </a:br>
            <a:r>
              <a:rPr lang="en-US" baseline="0" dirty="0" smtClean="0"/>
              <a:t/>
            </a:r>
            <a:br>
              <a:rPr lang="en-US" baseline="0" dirty="0" smtClean="0"/>
            </a:br>
            <a:r>
              <a:rPr lang="en-US" baseline="0" dirty="0" smtClean="0"/>
              <a:t>UPDATE IMAGE OF WORKBOOK</a:t>
            </a:r>
            <a:endParaRPr lang="en-US" dirty="0"/>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30</a:t>
            </a:fld>
            <a:endParaRPr lang="en-US"/>
          </a:p>
        </p:txBody>
      </p:sp>
    </p:spTree>
    <p:extLst>
      <p:ext uri="{BB962C8B-B14F-4D97-AF65-F5344CB8AC3E}">
        <p14:creationId xmlns:p14="http://schemas.microsoft.com/office/powerpoint/2010/main" val="2273157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a:t>
            </a:r>
            <a:r>
              <a:rPr lang="en-US" dirty="0" err="1"/>
              <a:t>harvard</a:t>
            </a:r>
            <a:r>
              <a:rPr lang="en-US" dirty="0"/>
              <a:t> study found that when a lecturer presented the same material to 2 groups of students…when the presenter was </a:t>
            </a:r>
            <a:r>
              <a:rPr lang="en-US" dirty="0" err="1"/>
              <a:t>intro’d</a:t>
            </a:r>
            <a:r>
              <a:rPr lang="en-US" dirty="0"/>
              <a:t> as a professor…the students responded much more strongly than when the presenter was </a:t>
            </a:r>
            <a:r>
              <a:rPr lang="en-US" dirty="0" err="1"/>
              <a:t>intro’d</a:t>
            </a:r>
            <a:r>
              <a:rPr lang="en-US" dirty="0"/>
              <a:t> as a “dishwasher.”  Which might seem like, duh…but this is what PERCEPTION is all about.  </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31</a:t>
            </a:fld>
            <a:endParaRPr lang="en-US"/>
          </a:p>
        </p:txBody>
      </p:sp>
    </p:spTree>
    <p:extLst>
      <p:ext uri="{BB962C8B-B14F-4D97-AF65-F5344CB8AC3E}">
        <p14:creationId xmlns:p14="http://schemas.microsoft.com/office/powerpoint/2010/main" val="381651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mn-lt"/>
                <a:ea typeface="+mn-ea"/>
                <a:cs typeface="+mn-cs"/>
                <a:sym typeface="Arial"/>
              </a:rPr>
              <a:t>And it’s important that you aren’t seen as just another vendor, just another dishwasher…but a LEADER.</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32</a:t>
            </a:fld>
            <a:endParaRPr lang="en-US"/>
          </a:p>
        </p:txBody>
      </p:sp>
    </p:spTree>
    <p:extLst>
      <p:ext uri="{BB962C8B-B14F-4D97-AF65-F5344CB8AC3E}">
        <p14:creationId xmlns:p14="http://schemas.microsoft.com/office/powerpoint/2010/main" val="2021942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here’s how we do that, by using LinkedIn groups….Annie Brock, as the founder of Bold Leaders Forum…she’s able to position herself as a LEADER for LEADERS</a:t>
            </a:r>
            <a:r>
              <a:rPr lang="en-US" dirty="0" smtClean="0"/>
              <a:t>.</a:t>
            </a:r>
            <a:br>
              <a:rPr lang="en-US" dirty="0" smtClean="0"/>
            </a:br>
            <a:r>
              <a:rPr lang="en-US" dirty="0" smtClean="0"/>
              <a:t/>
            </a:r>
            <a:br>
              <a:rPr lang="en-US" dirty="0" smtClean="0"/>
            </a:br>
            <a:r>
              <a:rPr lang="en-US" dirty="0" smtClean="0"/>
              <a:t>TALK ABOUT HOW ANNIE FIRST STARTED WORKING WITH US. IT STARTED BY A CONSULTATION ABOUT THE TYPE OF GROUP THAT WOULD WORK FOR HER AUDIENCE.</a:t>
            </a:r>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33</a:t>
            </a:fld>
            <a:endParaRPr lang="en-US"/>
          </a:p>
        </p:txBody>
      </p:sp>
    </p:spTree>
    <p:extLst>
      <p:ext uri="{BB962C8B-B14F-4D97-AF65-F5344CB8AC3E}">
        <p14:creationId xmlns:p14="http://schemas.microsoft.com/office/powerpoint/2010/main" val="30673161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Aaron </a:t>
            </a:r>
            <a:r>
              <a:rPr lang="en-US" dirty="0" err="1"/>
              <a:t>Agius</a:t>
            </a:r>
            <a:r>
              <a:rPr lang="en-US" dirty="0"/>
              <a:t>, runs a global marketing agency out of Australia.  Over 10,000 prospects in his group.  Client of ours since 2013.  Because he’s the founder of Global Marketing Leaders, people connect with him that otherwise wouldn’t</a:t>
            </a:r>
            <a:r>
              <a:rPr lang="en-US" dirty="0" smtClean="0"/>
              <a:t>.</a:t>
            </a:r>
          </a:p>
          <a:p>
            <a:endParaRPr lang="en-US" dirty="0" smtClean="0"/>
          </a:p>
          <a:p>
            <a:r>
              <a:rPr lang="en-US" dirty="0" smtClean="0"/>
              <a:t>A SIMILAR CONSULTATION WITH AARON…his</a:t>
            </a:r>
            <a:r>
              <a:rPr lang="en-US" baseline="0" dirty="0" smtClean="0"/>
              <a:t> group shouldn’t be called SEO and CONTENT MARKETING STRATEGIES SO WE GOT HIM IN THE RIGHT MIND THAT IT HAD TO APPEAL TO HIS AUDIENCE AND HOW THEY IDENTIFY</a:t>
            </a:r>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34</a:t>
            </a:fld>
            <a:endParaRPr lang="en-US"/>
          </a:p>
        </p:txBody>
      </p:sp>
    </p:spTree>
    <p:extLst>
      <p:ext uri="{BB962C8B-B14F-4D97-AF65-F5344CB8AC3E}">
        <p14:creationId xmlns:p14="http://schemas.microsoft.com/office/powerpoint/2010/main" val="13966050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with Henri </a:t>
            </a:r>
            <a:r>
              <a:rPr lang="en-US" dirty="0" err="1"/>
              <a:t>Schaufler</a:t>
            </a:r>
            <a:r>
              <a:rPr lang="en-US" dirty="0"/>
              <a:t>, and his group DC Small Biz Exec Forum.  </a:t>
            </a:r>
          </a:p>
        </p:txBody>
      </p:sp>
      <p:sp>
        <p:nvSpPr>
          <p:cNvPr id="4" name="Slide Number Placeholder 3"/>
          <p:cNvSpPr>
            <a:spLocks noGrp="1"/>
          </p:cNvSpPr>
          <p:nvPr>
            <p:ph type="sldNum" sz="quarter" idx="10"/>
          </p:nvPr>
        </p:nvSpPr>
        <p:spPr/>
        <p:txBody>
          <a:bodyPr/>
          <a:lstStyle/>
          <a:p>
            <a:fld id="{E2022639-76C9-2740-BE4D-A4E2B1985EBA}" type="slidenum">
              <a:rPr lang="en-US" smtClean="0"/>
              <a:t>35</a:t>
            </a:fld>
            <a:endParaRPr lang="en-US"/>
          </a:p>
        </p:txBody>
      </p:sp>
    </p:spTree>
    <p:extLst>
      <p:ext uri="{BB962C8B-B14F-4D97-AF65-F5344CB8AC3E}">
        <p14:creationId xmlns:p14="http://schemas.microsoft.com/office/powerpoint/2010/main" val="2989438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mn-lt"/>
                <a:ea typeface="+mn-ea"/>
                <a:cs typeface="+mn-cs"/>
                <a:sym typeface="Arial"/>
              </a:rPr>
              <a:t>And the reason it works for him, is because </a:t>
            </a:r>
            <a:r>
              <a:rPr lang="en-US" sz="1200" b="0" i="0" u="none" strike="noStrike" baseline="0" dirty="0" err="1">
                <a:latin typeface="+mn-lt"/>
                <a:ea typeface="+mn-ea"/>
                <a:cs typeface="+mn-cs"/>
                <a:sym typeface="Arial"/>
              </a:rPr>
              <a:t>hes</a:t>
            </a:r>
            <a:r>
              <a:rPr lang="en-US" sz="1200" b="0" i="0" u="none" strike="noStrike" baseline="0" dirty="0">
                <a:latin typeface="+mn-lt"/>
                <a:ea typeface="+mn-ea"/>
                <a:cs typeface="+mn-cs"/>
                <a:sym typeface="Arial"/>
              </a:rPr>
              <a:t> not seen as just a consultant…but a leader in his community, so his best prospects are willing to connect with him.</a:t>
            </a:r>
            <a:endParaRPr lang="en-US" dirty="0"/>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36</a:t>
            </a:fld>
            <a:endParaRPr lang="en-US"/>
          </a:p>
        </p:txBody>
      </p:sp>
    </p:spTree>
    <p:extLst>
      <p:ext uri="{BB962C8B-B14F-4D97-AF65-F5344CB8AC3E}">
        <p14:creationId xmlns:p14="http://schemas.microsoft.com/office/powerpoint/2010/main" val="16864988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Julia Lindsey targets </a:t>
            </a:r>
            <a:r>
              <a:rPr lang="en-US" dirty="0" err="1"/>
              <a:t>Occupatiioonal</a:t>
            </a:r>
            <a:r>
              <a:rPr lang="en-US" dirty="0"/>
              <a:t> </a:t>
            </a:r>
            <a:r>
              <a:rPr lang="en-US" dirty="0" err="1"/>
              <a:t>Therepaists</a:t>
            </a:r>
            <a:r>
              <a:rPr lang="en-US" dirty="0"/>
              <a:t>.  Patty Jensen, Retail Marketers.  Matt Jones, goes after executives in Health &amp; Safety roles.  Neil Kemp helps IT </a:t>
            </a:r>
            <a:r>
              <a:rPr lang="en-US" dirty="0" smtClean="0"/>
              <a:t>Executives</a:t>
            </a:r>
            <a:endParaRPr lang="en-US" dirty="0"/>
          </a:p>
        </p:txBody>
      </p:sp>
    </p:spTree>
    <p:extLst>
      <p:ext uri="{BB962C8B-B14F-4D97-AF65-F5344CB8AC3E}">
        <p14:creationId xmlns:p14="http://schemas.microsoft.com/office/powerpoint/2010/main" val="6422169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strategy is more exciting today than ever, as LinkedIn post Microsoft acquisition has announced that they investing to create an even better Groups experience.</a:t>
            </a:r>
          </a:p>
        </p:txBody>
      </p:sp>
      <p:sp>
        <p:nvSpPr>
          <p:cNvPr id="4" name="Slide Number Placeholder 3"/>
          <p:cNvSpPr>
            <a:spLocks noGrp="1"/>
          </p:cNvSpPr>
          <p:nvPr>
            <p:ph type="sldNum" sz="quarter" idx="10"/>
          </p:nvPr>
        </p:nvSpPr>
        <p:spPr/>
        <p:txBody>
          <a:bodyPr/>
          <a:lstStyle/>
          <a:p>
            <a:fld id="{E2022639-76C9-2740-BE4D-A4E2B1985EBA}" type="slidenum">
              <a:rPr lang="en-US" smtClean="0"/>
              <a:t>38</a:t>
            </a:fld>
            <a:endParaRPr lang="en-US"/>
          </a:p>
        </p:txBody>
      </p:sp>
    </p:spTree>
    <p:extLst>
      <p:ext uri="{BB962C8B-B14F-4D97-AF65-F5344CB8AC3E}">
        <p14:creationId xmlns:p14="http://schemas.microsoft.com/office/powerpoint/2010/main" val="2659502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u="none" strike="noStrike" baseline="0" dirty="0">
                <a:latin typeface="+mn-lt"/>
                <a:ea typeface="+mn-ea"/>
                <a:cs typeface="+mn-cs"/>
                <a:sym typeface="Arial"/>
              </a:rPr>
              <a:t>So one more example, a client of ours Tom </a:t>
            </a:r>
            <a:r>
              <a:rPr lang="en-US" sz="2200" b="0" i="0" u="none" strike="noStrike" baseline="0" dirty="0" err="1">
                <a:latin typeface="+mn-lt"/>
                <a:ea typeface="+mn-ea"/>
                <a:cs typeface="+mn-cs"/>
                <a:sym typeface="Arial"/>
              </a:rPr>
              <a:t>Swip</a:t>
            </a:r>
            <a:r>
              <a:rPr lang="en-US" sz="2200" b="0" i="0" u="none" strike="noStrike" baseline="0" dirty="0">
                <a:latin typeface="+mn-lt"/>
                <a:ea typeface="+mn-ea"/>
                <a:cs typeface="+mn-cs"/>
                <a:sym typeface="Arial"/>
              </a:rPr>
              <a:t>.  He goes after Manufacturing CEO’s and CFO’s…because he is the founder of MML, he gets in the door and they see his name all the time</a:t>
            </a:r>
            <a:r>
              <a:rPr lang="en-US" sz="2200" b="0" i="0" u="none" strike="noStrike" baseline="0" dirty="0" smtClean="0">
                <a:latin typeface="+mn-lt"/>
                <a:ea typeface="+mn-ea"/>
                <a:cs typeface="+mn-cs"/>
                <a:sym typeface="Arial"/>
              </a:rPr>
              <a:t>.</a:t>
            </a:r>
            <a:br>
              <a:rPr lang="en-US" sz="2200" b="0" i="0" u="none" strike="noStrike" baseline="0" dirty="0" smtClean="0">
                <a:latin typeface="+mn-lt"/>
                <a:ea typeface="+mn-ea"/>
                <a:cs typeface="+mn-cs"/>
                <a:sym typeface="Arial"/>
              </a:rPr>
            </a:br>
            <a:r>
              <a:rPr lang="en-US" sz="2200" b="0" i="0" u="none" strike="noStrike" baseline="0" dirty="0" smtClean="0">
                <a:latin typeface="+mn-lt"/>
                <a:ea typeface="+mn-ea"/>
                <a:cs typeface="+mn-cs"/>
                <a:sym typeface="Arial"/>
              </a:rPr>
              <a:t/>
            </a:r>
            <a:br>
              <a:rPr lang="en-US" sz="2200" b="0" i="0" u="none" strike="noStrike" baseline="0" dirty="0" smtClean="0">
                <a:latin typeface="+mn-lt"/>
                <a:ea typeface="+mn-ea"/>
                <a:cs typeface="+mn-cs"/>
                <a:sym typeface="Arial"/>
              </a:rPr>
            </a:br>
            <a:r>
              <a:rPr lang="en-US" sz="2200" b="0" i="0" u="none" strike="noStrike" baseline="0" dirty="0" smtClean="0">
                <a:latin typeface="+mn-lt"/>
                <a:ea typeface="+mn-ea"/>
                <a:cs typeface="+mn-cs"/>
                <a:sym typeface="Arial"/>
              </a:rPr>
              <a:t>AGAIN IT STARTED WITH WORKING WITH TOM TO UNDERSTAND THE PEOPLE HE WANTED TO TARGET. THE NAME NEEDED TO APPEAL TO THEM</a:t>
            </a:r>
            <a:endParaRPr lang="en-US" dirty="0"/>
          </a:p>
        </p:txBody>
      </p:sp>
    </p:spTree>
    <p:extLst>
      <p:ext uri="{BB962C8B-B14F-4D97-AF65-F5344CB8AC3E}">
        <p14:creationId xmlns:p14="http://schemas.microsoft.com/office/powerpoint/2010/main" val="2960712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“As your trusted advisor, it’s my job to find ways…”  Never met this person, but FINALLY a trusted advisor!  And boy, I was just thinking about how much I wanted to switch payroll services.  No.</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4</a:t>
            </a:fld>
            <a:endParaRPr lang="en-US"/>
          </a:p>
        </p:txBody>
      </p:sp>
    </p:spTree>
    <p:extLst>
      <p:ext uri="{BB962C8B-B14F-4D97-AF65-F5344CB8AC3E}">
        <p14:creationId xmlns:p14="http://schemas.microsoft.com/office/powerpoint/2010/main" val="17970917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mn-lt"/>
                <a:ea typeface="+mn-ea"/>
                <a:cs typeface="+mn-cs"/>
                <a:sym typeface="Arial"/>
              </a:rPr>
              <a:t>And he’s done a lot of business as a result of the relationships he’s built.</a:t>
            </a:r>
            <a:endParaRPr lang="en-US" dirty="0"/>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40</a:t>
            </a:fld>
            <a:endParaRPr lang="en-US"/>
          </a:p>
        </p:txBody>
      </p:sp>
    </p:spTree>
    <p:extLst>
      <p:ext uri="{BB962C8B-B14F-4D97-AF65-F5344CB8AC3E}">
        <p14:creationId xmlns:p14="http://schemas.microsoft.com/office/powerpoint/2010/main" val="40284929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creating this positioning, and creating this community for your </a:t>
            </a:r>
            <a:r>
              <a:rPr lang="en-US" dirty="0" err="1"/>
              <a:t>prospecs</a:t>
            </a:r>
            <a:r>
              <a:rPr lang="en-US" dirty="0"/>
              <a:t>…that’s not where the big results come from….although it is what enables the next step to work so well.  Without everything I just walked you through….you’re just leg </a:t>
            </a:r>
            <a:r>
              <a:rPr lang="en-US" dirty="0" err="1"/>
              <a:t>humpin</a:t>
            </a:r>
            <a:r>
              <a:rPr lang="en-US" dirty="0"/>
              <a:t>. So, step 3 CONNECT.  This is where you start connecting with LOTS of prospects, and working them through strategic messaging campaigns that culminate in a request for a phone call.</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41</a:t>
            </a:fld>
            <a:endParaRPr lang="en-US"/>
          </a:p>
        </p:txBody>
      </p:sp>
    </p:spTree>
    <p:extLst>
      <p:ext uri="{BB962C8B-B14F-4D97-AF65-F5344CB8AC3E}">
        <p14:creationId xmlns:p14="http://schemas.microsoft.com/office/powerpoint/2010/main" val="14328505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a:r>
            <a:br>
              <a:rPr lang="en-US" baseline="0" dirty="0" smtClean="0"/>
            </a:br>
            <a:r>
              <a:rPr lang="en-US" baseline="0" dirty="0" smtClean="0"/>
              <a:t/>
            </a:r>
            <a:br>
              <a:rPr lang="en-US" baseline="0" dirty="0" smtClean="0"/>
            </a:br>
            <a:r>
              <a:rPr lang="en-US" baseline="0" dirty="0" smtClean="0"/>
              <a:t>UPDATE IMAGE OF WORKBOOK</a:t>
            </a:r>
            <a:endParaRPr lang="en-US" dirty="0"/>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42</a:t>
            </a:fld>
            <a:endParaRPr lang="en-US"/>
          </a:p>
        </p:txBody>
      </p:sp>
    </p:spTree>
    <p:extLst>
      <p:ext uri="{BB962C8B-B14F-4D97-AF65-F5344CB8AC3E}">
        <p14:creationId xmlns:p14="http://schemas.microsoft.com/office/powerpoint/2010/main" val="19017109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piece, is what we call the DATABASE BUILD.  And we recommend when you start using this approach, that you send at least 1,000 connection requests in your first 30 days…and then each month thereafter, ongoing prospecting to continue adding more connections.</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43</a:t>
            </a:fld>
            <a:endParaRPr lang="en-US"/>
          </a:p>
        </p:txBody>
      </p:sp>
    </p:spTree>
    <p:extLst>
      <p:ext uri="{BB962C8B-B14F-4D97-AF65-F5344CB8AC3E}">
        <p14:creationId xmlns:p14="http://schemas.microsoft.com/office/powerpoint/2010/main" val="1326138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n-lt"/>
                <a:ea typeface="+mn-ea"/>
                <a:cs typeface="+mn-cs"/>
                <a:sym typeface="Arial"/>
              </a:rPr>
              <a:t>Go to the search bar and type the title of the people you want to do business with.</a:t>
            </a:r>
            <a:br>
              <a:rPr lang="en-US" sz="1200" b="0" i="0" u="none" strike="noStrike" dirty="0">
                <a:effectLst/>
                <a:latin typeface="+mn-lt"/>
                <a:ea typeface="+mn-ea"/>
                <a:cs typeface="+mn-cs"/>
                <a:sym typeface="Arial"/>
              </a:rPr>
            </a:br>
            <a:r>
              <a:rPr lang="en-US" sz="1200" b="0" i="0" u="none" strike="noStrike" dirty="0">
                <a:effectLst/>
                <a:latin typeface="+mn-lt"/>
                <a:ea typeface="+mn-ea"/>
                <a:cs typeface="+mn-cs"/>
                <a:sym typeface="Arial"/>
              </a:rPr>
              <a:t>You’ll want to plug in the details for what makes sense for YOUR business. If you are targeting realtors type in Realtor. Marketing Managers? Type in Marketing Manager.</a:t>
            </a:r>
            <a:br>
              <a:rPr lang="en-US" sz="1200" b="0" i="0" u="none" strike="noStrike" dirty="0">
                <a:effectLst/>
                <a:latin typeface="+mn-lt"/>
                <a:ea typeface="+mn-ea"/>
                <a:cs typeface="+mn-cs"/>
                <a:sym typeface="Arial"/>
              </a:rPr>
            </a:br>
            <a:r>
              <a:rPr lang="en-US" sz="1200" b="0" i="0" u="none" strike="noStrike" dirty="0">
                <a:effectLst/>
                <a:latin typeface="+mn-lt"/>
                <a:ea typeface="+mn-ea"/>
                <a:cs typeface="+mn-cs"/>
                <a:sym typeface="Arial"/>
              </a:rPr>
              <a:t/>
            </a:r>
            <a:br>
              <a:rPr lang="en-US" sz="1200" b="0" i="0" u="none" strike="noStrike" dirty="0">
                <a:effectLst/>
                <a:latin typeface="+mn-lt"/>
                <a:ea typeface="+mn-ea"/>
                <a:cs typeface="+mn-cs"/>
                <a:sym typeface="Arial"/>
              </a:rPr>
            </a:br>
            <a:r>
              <a:rPr lang="en-US" sz="1200" b="0" i="0" u="none" strike="noStrike" dirty="0">
                <a:effectLst/>
                <a:latin typeface="+mn-lt"/>
                <a:ea typeface="+mn-ea"/>
                <a:cs typeface="+mn-cs"/>
                <a:sym typeface="Arial"/>
              </a:rPr>
              <a:t>And guys this is the beginning…this is the</a:t>
            </a:r>
            <a:r>
              <a:rPr lang="en-US" sz="1200" b="0" i="0" u="none" strike="noStrike" baseline="0" dirty="0">
                <a:effectLst/>
                <a:latin typeface="+mn-lt"/>
                <a:ea typeface="+mn-ea"/>
                <a:cs typeface="+mn-cs"/>
                <a:sym typeface="Arial"/>
              </a:rPr>
              <a:t> free account. If you’re using Sales Navigator you can get much more specific with your audience.</a:t>
            </a:r>
            <a:endParaRPr lang="en-US" dirty="0"/>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44</a:t>
            </a:fld>
            <a:endParaRPr lang="en-US"/>
          </a:p>
        </p:txBody>
      </p:sp>
    </p:spTree>
    <p:extLst>
      <p:ext uri="{BB962C8B-B14F-4D97-AF65-F5344CB8AC3E}">
        <p14:creationId xmlns:p14="http://schemas.microsoft.com/office/powerpoint/2010/main" val="40305754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n-lt"/>
                <a:ea typeface="+mn-ea"/>
                <a:cs typeface="+mn-cs"/>
                <a:sym typeface="Arial"/>
              </a:rPr>
              <a:t>Go to the search bar and type the title of the people you want to do business with.</a:t>
            </a:r>
            <a:br>
              <a:rPr lang="en-US" sz="1200" b="0" i="0" u="none" strike="noStrike" dirty="0">
                <a:effectLst/>
                <a:latin typeface="+mn-lt"/>
                <a:ea typeface="+mn-ea"/>
                <a:cs typeface="+mn-cs"/>
                <a:sym typeface="Arial"/>
              </a:rPr>
            </a:br>
            <a:r>
              <a:rPr lang="en-US" sz="1200" b="0" i="0" u="none" strike="noStrike" dirty="0">
                <a:effectLst/>
                <a:latin typeface="+mn-lt"/>
                <a:ea typeface="+mn-ea"/>
                <a:cs typeface="+mn-cs"/>
                <a:sym typeface="Arial"/>
              </a:rPr>
              <a:t>You’ll want to plug in the details for what makes sense for YOUR business. If you are targeting realtors type in Realtor. Marketing Managers? Type in Marketing Manager.</a:t>
            </a:r>
            <a:br>
              <a:rPr lang="en-US" sz="1200" b="0" i="0" u="none" strike="noStrike" dirty="0">
                <a:effectLst/>
                <a:latin typeface="+mn-lt"/>
                <a:ea typeface="+mn-ea"/>
                <a:cs typeface="+mn-cs"/>
                <a:sym typeface="Arial"/>
              </a:rPr>
            </a:br>
            <a:r>
              <a:rPr lang="en-US" sz="1200" b="0" i="0" u="none" strike="noStrike" dirty="0">
                <a:effectLst/>
                <a:latin typeface="+mn-lt"/>
                <a:ea typeface="+mn-ea"/>
                <a:cs typeface="+mn-cs"/>
                <a:sym typeface="Arial"/>
              </a:rPr>
              <a:t/>
            </a:r>
            <a:br>
              <a:rPr lang="en-US" sz="1200" b="0" i="0" u="none" strike="noStrike" dirty="0">
                <a:effectLst/>
                <a:latin typeface="+mn-lt"/>
                <a:ea typeface="+mn-ea"/>
                <a:cs typeface="+mn-cs"/>
                <a:sym typeface="Arial"/>
              </a:rPr>
            </a:br>
            <a:r>
              <a:rPr lang="en-US" sz="1200" b="0" i="0" u="none" strike="noStrike" dirty="0">
                <a:effectLst/>
                <a:latin typeface="+mn-lt"/>
                <a:ea typeface="+mn-ea"/>
                <a:cs typeface="+mn-cs"/>
                <a:sym typeface="Arial"/>
              </a:rPr>
              <a:t>And guys this is the beginning…this is the</a:t>
            </a:r>
            <a:r>
              <a:rPr lang="en-US" sz="1200" b="0" i="0" u="none" strike="noStrike" baseline="0" dirty="0">
                <a:effectLst/>
                <a:latin typeface="+mn-lt"/>
                <a:ea typeface="+mn-ea"/>
                <a:cs typeface="+mn-cs"/>
                <a:sym typeface="Arial"/>
              </a:rPr>
              <a:t> free account. If you’re using Sales Navigator you can get much more specific with your audience.</a:t>
            </a:r>
            <a:endParaRPr lang="en-US" dirty="0"/>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45</a:t>
            </a:fld>
            <a:endParaRPr lang="en-US"/>
          </a:p>
        </p:txBody>
      </p:sp>
    </p:spTree>
    <p:extLst>
      <p:ext uri="{BB962C8B-B14F-4D97-AF65-F5344CB8AC3E}">
        <p14:creationId xmlns:p14="http://schemas.microsoft.com/office/powerpoint/2010/main" val="33338391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thing is guys, for everybody in this room.  You’ve got thousands of prospects on LinkedIn.  What we like to do is find the 80/20.  Your very best clients.  That’s the filter.</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46</a:t>
            </a:fld>
            <a:endParaRPr lang="en-US"/>
          </a:p>
        </p:txBody>
      </p:sp>
    </p:spTree>
    <p:extLst>
      <p:ext uri="{BB962C8B-B14F-4D97-AF65-F5344CB8AC3E}">
        <p14:creationId xmlns:p14="http://schemas.microsoft.com/office/powerpoint/2010/main" val="41375030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once you find the prospects that are right for you, you want to connect. And here’s a script that works very well.  {read script}</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47</a:t>
            </a:fld>
            <a:endParaRPr lang="en-US"/>
          </a:p>
        </p:txBody>
      </p:sp>
    </p:spTree>
    <p:extLst>
      <p:ext uri="{BB962C8B-B14F-4D97-AF65-F5344CB8AC3E}">
        <p14:creationId xmlns:p14="http://schemas.microsoft.com/office/powerpoint/2010/main" val="24819789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once you find the prospects that are right for you, you want to connect. And here’s a script that works very well.  {read script}</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48</a:t>
            </a:fld>
            <a:endParaRPr lang="en-US"/>
          </a:p>
        </p:txBody>
      </p:sp>
    </p:spTree>
    <p:extLst>
      <p:ext uri="{BB962C8B-B14F-4D97-AF65-F5344CB8AC3E}">
        <p14:creationId xmlns:p14="http://schemas.microsoft.com/office/powerpoint/2010/main" val="9616991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if you want to get 60 appointments…you need to plan on adding 300-400 new connections per month.  Because remember, 21%.  And that’s an average…so if you want to be safe, 400 connections per month.  </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49</a:t>
            </a:fld>
            <a:endParaRPr lang="en-US"/>
          </a:p>
        </p:txBody>
      </p:sp>
    </p:spTree>
    <p:extLst>
      <p:ext uri="{BB962C8B-B14F-4D97-AF65-F5344CB8AC3E}">
        <p14:creationId xmlns:p14="http://schemas.microsoft.com/office/powerpoint/2010/main" val="1780847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Just connected with this guy, and here’s his leg hump.  Not only is this team YOUNG, they are also EXPERIENCED.  We all get these kinds of messages...it really gives LI a bad name, and it’s unfortunate, because it doesn’t work.  Today I’m going to show you what does work.</a:t>
            </a:r>
          </a:p>
          <a:p>
            <a:r>
              <a:rPr lang="en-US" dirty="0" smtClean="0"/>
              <a:t/>
            </a:r>
            <a:br>
              <a:rPr lang="en-US" dirty="0" smtClean="0"/>
            </a:br>
            <a:r>
              <a:rPr lang="en-US" dirty="0" smtClean="0"/>
              <a:t/>
            </a:r>
            <a:br>
              <a:rPr lang="en-US" dirty="0" smtClean="0"/>
            </a:br>
            <a:r>
              <a:rPr lang="en-US" dirty="0" smtClean="0"/>
              <a:t>Look…even LinkedIn’s automated replies below know that this isn’t going to work.</a:t>
            </a:r>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5</a:t>
            </a:fld>
            <a:endParaRPr lang="en-US"/>
          </a:p>
        </p:txBody>
      </p:sp>
    </p:spTree>
    <p:extLst>
      <p:ext uri="{BB962C8B-B14F-4D97-AF65-F5344CB8AC3E}">
        <p14:creationId xmlns:p14="http://schemas.microsoft.com/office/powerpoint/2010/main" val="31718351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almost all of our clients start lower than that.  Why?  Because you want to get things dialed in, and then ramp up. So when you’re getting started, aim for more like 75-100 new connections per month.  </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50</a:t>
            </a:fld>
            <a:endParaRPr lang="en-US"/>
          </a:p>
        </p:txBody>
      </p:sp>
    </p:spTree>
    <p:extLst>
      <p:ext uri="{BB962C8B-B14F-4D97-AF65-F5344CB8AC3E}">
        <p14:creationId xmlns:p14="http://schemas.microsoft.com/office/powerpoint/2010/main" val="42534728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using this approach, guys it’s really a numbers game.  Do the outreach, and you’ll get the leads.  Mike Adams, we sent about 1,500 </a:t>
            </a:r>
            <a:r>
              <a:rPr lang="en-US" dirty="0" err="1"/>
              <a:t>conection</a:t>
            </a:r>
            <a:r>
              <a:rPr lang="en-US" dirty="0"/>
              <a:t> requests in the first month, and he got 705 to accept</a:t>
            </a:r>
            <a:r>
              <a:rPr lang="en-US" dirty="0" smtClean="0"/>
              <a:t>.</a:t>
            </a:r>
            <a:br>
              <a:rPr lang="en-US" dirty="0" smtClean="0"/>
            </a:br>
            <a:r>
              <a:rPr lang="en-US" dirty="0" smtClean="0"/>
              <a:t/>
            </a:r>
            <a:br>
              <a:rPr lang="en-US" dirty="0" smtClean="0"/>
            </a:br>
            <a:r>
              <a:rPr lang="en-US" dirty="0" smtClean="0"/>
              <a:t>NOW MIKE DIDN’T</a:t>
            </a:r>
            <a:r>
              <a:rPr lang="en-US" baseline="0" dirty="0" smtClean="0"/>
              <a:t> JUST DIVE IN AND APPROACH ANYONE AND EVERYONE. WE SPOKE WITH HIM GAMEPLANNED HOW TO POSITION HIS PROFILE. HOW TO DETERMINE THE BEST PROSPECTS TO GO AFTER. BECAUSE WITHOUT THAT CUSTOM PLAN IT WOULD’VE GOTTEN OFF ON THE WRONG FOOT AND HE’D BE STUCK WITH LIMITED PROSPECTS OR HE’D BE CONNECTED WITH A LOT OF THE PEOPLE THAT </a:t>
            </a:r>
            <a:r>
              <a:rPr lang="en-US" baseline="0" dirty="0" err="1" smtClean="0"/>
              <a:t>AREN’t</a:t>
            </a:r>
            <a:r>
              <a:rPr lang="en-US" baseline="0" dirty="0" smtClean="0"/>
              <a:t> A GOOD FIT. AND YOU </a:t>
            </a:r>
            <a:r>
              <a:rPr lang="en-US" baseline="0" dirty="0" err="1" smtClean="0"/>
              <a:t>DON’t</a:t>
            </a:r>
            <a:r>
              <a:rPr lang="en-US" baseline="0" dirty="0" smtClean="0"/>
              <a:t> WANT TO WASTE YOUR TIME GOING AFTER UNQUALIFIED PEOPLE.</a:t>
            </a:r>
            <a:endParaRPr lang="en-US" dirty="0"/>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51</a:t>
            </a:fld>
            <a:endParaRPr lang="en-US"/>
          </a:p>
        </p:txBody>
      </p:sp>
    </p:spTree>
    <p:extLst>
      <p:ext uri="{BB962C8B-B14F-4D97-AF65-F5344CB8AC3E}">
        <p14:creationId xmlns:p14="http://schemas.microsoft.com/office/powerpoint/2010/main" val="3080346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here’s Aaron </a:t>
            </a:r>
            <a:r>
              <a:rPr lang="en-US" dirty="0" err="1"/>
              <a:t>Agius</a:t>
            </a:r>
            <a:r>
              <a:rPr lang="en-US" dirty="0"/>
              <a:t>, after a couple of years of working the system.</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52</a:t>
            </a:fld>
            <a:endParaRPr lang="en-US"/>
          </a:p>
        </p:txBody>
      </p:sp>
    </p:spTree>
    <p:extLst>
      <p:ext uri="{BB962C8B-B14F-4D97-AF65-F5344CB8AC3E}">
        <p14:creationId xmlns:p14="http://schemas.microsoft.com/office/powerpoint/2010/main" val="9282230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now we’ve got tons of connections….what do we do next?  How do we turn all these connections into </a:t>
            </a:r>
            <a:r>
              <a:rPr lang="en-US" dirty="0" err="1"/>
              <a:t>bonafide</a:t>
            </a:r>
            <a:r>
              <a:rPr lang="en-US" dirty="0"/>
              <a:t> sales appointments?</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53</a:t>
            </a:fld>
            <a:endParaRPr lang="en-US"/>
          </a:p>
        </p:txBody>
      </p:sp>
    </p:spTree>
    <p:extLst>
      <p:ext uri="{BB962C8B-B14F-4D97-AF65-F5344CB8AC3E}">
        <p14:creationId xmlns:p14="http://schemas.microsoft.com/office/powerpoint/2010/main" val="9272741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Through a process we call the M.T.M.C.  4 to 7 message process to nurture, provide value, build the relationship and book an appointment. 21% agree</a:t>
            </a:r>
            <a:r>
              <a:rPr lang="en-US" baseline="0" dirty="0"/>
              <a:t> to a phone call. </a:t>
            </a:r>
            <a:r>
              <a:rPr lang="en-US" sz="1200" b="0" i="0" dirty="0">
                <a:effectLst/>
                <a:latin typeface="+mn-lt"/>
                <a:ea typeface="+mn-ea"/>
                <a:cs typeface="+mn-cs"/>
                <a:sym typeface="Arial"/>
              </a:rPr>
              <a:t>Compare that to your email list...if you could work your email list and get 20% of your prospects to raise their hand...you'd be on the main stage instead of Ryan Deiss.  That's what makes this process so unique.</a:t>
            </a:r>
          </a:p>
        </p:txBody>
      </p:sp>
      <p:sp>
        <p:nvSpPr>
          <p:cNvPr id="4" name="Slide Number Placeholder 3"/>
          <p:cNvSpPr>
            <a:spLocks noGrp="1"/>
          </p:cNvSpPr>
          <p:nvPr>
            <p:ph type="sldNum" sz="quarter" idx="10"/>
          </p:nvPr>
        </p:nvSpPr>
        <p:spPr/>
        <p:txBody>
          <a:bodyPr/>
          <a:lstStyle/>
          <a:p>
            <a:fld id="{E2022639-76C9-2740-BE4D-A4E2B1985EBA}" type="slidenum">
              <a:rPr lang="en-US" smtClean="0"/>
              <a:t>54</a:t>
            </a:fld>
            <a:endParaRPr lang="en-US"/>
          </a:p>
        </p:txBody>
      </p:sp>
    </p:spTree>
    <p:extLst>
      <p:ext uri="{BB962C8B-B14F-4D97-AF65-F5344CB8AC3E}">
        <p14:creationId xmlns:p14="http://schemas.microsoft.com/office/powerpoint/2010/main" val="16668588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mn-lt"/>
                <a:ea typeface="+mn-ea"/>
                <a:cs typeface="+mn-cs"/>
                <a:sym typeface="Arial"/>
              </a:rPr>
              <a:t>One reason it works, is because…. the more often people see something, the more comfortable they are with it </a:t>
            </a:r>
            <a:r>
              <a:rPr lang="en-US" sz="1200" b="0" i="1" u="none" strike="noStrike" baseline="0" dirty="0">
                <a:latin typeface="+mn-lt"/>
                <a:ea typeface="+mn-ea"/>
                <a:cs typeface="+mn-cs"/>
                <a:sym typeface="Arial"/>
              </a:rPr>
              <a:t>simply because they’ve seen it before</a:t>
            </a:r>
            <a:r>
              <a:rPr lang="en-US" sz="1200" b="0" i="0" u="none" strike="noStrike" baseline="0" dirty="0">
                <a:latin typeface="+mn-lt"/>
                <a:ea typeface="+mn-ea"/>
                <a:cs typeface="+mn-cs"/>
                <a:sym typeface="Arial"/>
              </a:rPr>
              <a:t>.  Why is this? Largely because of what’s known as priming. Priming works like this: When someone is exposed to a message repeatedly, they naturally start to believe and trust it. The higher the exposure, the deeper the trust.</a:t>
            </a:r>
            <a:endParaRPr lang="en-US" dirty="0"/>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55</a:t>
            </a:fld>
            <a:endParaRPr lang="en-US"/>
          </a:p>
        </p:txBody>
      </p:sp>
    </p:spTree>
    <p:extLst>
      <p:ext uri="{BB962C8B-B14F-4D97-AF65-F5344CB8AC3E}">
        <p14:creationId xmlns:p14="http://schemas.microsoft.com/office/powerpoint/2010/main" val="35879272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smtClean="0"/>
              <a:t>THIS…is how we go from low results and a lot of burned bridges</a:t>
            </a:r>
            <a:r>
              <a:rPr lang="en-US" baseline="0" dirty="0" smtClean="0"/>
              <a:t> from this &gt;&gt;next slide&lt;&lt;</a:t>
            </a:r>
            <a:endParaRPr lang="en-US" sz="1200" b="0" i="0" dirty="0">
              <a:effectLst/>
              <a:latin typeface="+mn-lt"/>
              <a:ea typeface="+mn-ea"/>
              <a:cs typeface="+mn-cs"/>
              <a:sym typeface="Arial"/>
            </a:endParaRPr>
          </a:p>
        </p:txBody>
      </p:sp>
      <p:sp>
        <p:nvSpPr>
          <p:cNvPr id="4" name="Slide Number Placeholder 3"/>
          <p:cNvSpPr>
            <a:spLocks noGrp="1"/>
          </p:cNvSpPr>
          <p:nvPr>
            <p:ph type="sldNum" sz="quarter" idx="10"/>
          </p:nvPr>
        </p:nvSpPr>
        <p:spPr/>
        <p:txBody>
          <a:bodyPr/>
          <a:lstStyle/>
          <a:p>
            <a:fld id="{E2022639-76C9-2740-BE4D-A4E2B1985EBA}" type="slidenum">
              <a:rPr lang="en-US" smtClean="0"/>
              <a:t>56</a:t>
            </a:fld>
            <a:endParaRPr lang="en-US"/>
          </a:p>
        </p:txBody>
      </p:sp>
    </p:spTree>
    <p:extLst>
      <p:ext uri="{BB962C8B-B14F-4D97-AF65-F5344CB8AC3E}">
        <p14:creationId xmlns:p14="http://schemas.microsoft.com/office/powerpoint/2010/main" val="23420191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this</a:t>
            </a:r>
            <a:endParaRPr lang="en-US" dirty="0" smtClean="0"/>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57</a:t>
            </a:fld>
            <a:endParaRPr lang="en-US"/>
          </a:p>
        </p:txBody>
      </p:sp>
    </p:spTree>
    <p:extLst>
      <p:ext uri="{BB962C8B-B14F-4D97-AF65-F5344CB8AC3E}">
        <p14:creationId xmlns:p14="http://schemas.microsoft.com/office/powerpoint/2010/main" val="30183472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58</a:t>
            </a:fld>
            <a:endParaRPr lang="en-US"/>
          </a:p>
        </p:txBody>
      </p:sp>
    </p:spTree>
    <p:extLst>
      <p:ext uri="{BB962C8B-B14F-4D97-AF65-F5344CB8AC3E}">
        <p14:creationId xmlns:p14="http://schemas.microsoft.com/office/powerpoint/2010/main" val="2215950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Not </a:t>
            </a:r>
            <a:r>
              <a:rPr lang="en-US" dirty="0"/>
              <a:t>just for big companies like Ben Cohen I showed you earlier, Matt Jones is a client that we love who went from living day to day, to getting his business to six figures within 12 months.</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59</a:t>
            </a:fld>
            <a:endParaRPr lang="en-US"/>
          </a:p>
        </p:txBody>
      </p:sp>
    </p:spTree>
    <p:extLst>
      <p:ext uri="{BB962C8B-B14F-4D97-AF65-F5344CB8AC3E}">
        <p14:creationId xmlns:p14="http://schemas.microsoft.com/office/powerpoint/2010/main" val="2934837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left the corporate world in 2009 and started working as an outsourced CFO.  Within a couple years, I had transitioned out of that business, and in late 2011 LinkedSelling was born…and the reason is because….</a:t>
            </a:r>
          </a:p>
        </p:txBody>
      </p:sp>
      <p:sp>
        <p:nvSpPr>
          <p:cNvPr id="4" name="Slide Number Placeholder 3"/>
          <p:cNvSpPr>
            <a:spLocks noGrp="1"/>
          </p:cNvSpPr>
          <p:nvPr>
            <p:ph type="sldNum" sz="quarter" idx="10"/>
          </p:nvPr>
        </p:nvSpPr>
        <p:spPr/>
        <p:txBody>
          <a:bodyPr/>
          <a:lstStyle/>
          <a:p>
            <a:fld id="{E2022639-76C9-2740-BE4D-A4E2B1985EBA}" type="slidenum">
              <a:rPr lang="en-US" smtClean="0"/>
              <a:t>6</a:t>
            </a:fld>
            <a:endParaRPr lang="en-US"/>
          </a:p>
        </p:txBody>
      </p:sp>
    </p:spTree>
    <p:extLst>
      <p:ext uri="{BB962C8B-B14F-4D97-AF65-F5344CB8AC3E}">
        <p14:creationId xmlns:p14="http://schemas.microsoft.com/office/powerpoint/2010/main" val="37515465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this</a:t>
            </a:r>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60</a:t>
            </a:fld>
            <a:endParaRPr lang="en-US"/>
          </a:p>
        </p:txBody>
      </p:sp>
    </p:spTree>
    <p:extLst>
      <p:ext uri="{BB962C8B-B14F-4D97-AF65-F5344CB8AC3E}">
        <p14:creationId xmlns:p14="http://schemas.microsoft.com/office/powerpoint/2010/main" val="11393986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this</a:t>
            </a:r>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61</a:t>
            </a:fld>
            <a:endParaRPr lang="en-US"/>
          </a:p>
        </p:txBody>
      </p:sp>
    </p:spTree>
    <p:extLst>
      <p:ext uri="{BB962C8B-B14F-4D97-AF65-F5344CB8AC3E}">
        <p14:creationId xmlns:p14="http://schemas.microsoft.com/office/powerpoint/2010/main" val="37822312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smtClean="0">
                <a:latin typeface="+mn-lt"/>
                <a:ea typeface="+mn-ea"/>
                <a:cs typeface="+mn-cs"/>
                <a:sym typeface="Arial"/>
              </a:rPr>
              <a:t>And this. And guys I could go on all day…but really this is just the beginning there is a lot more you can do.</a:t>
            </a:r>
            <a:endParaRPr lang="en-US" dirty="0"/>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62</a:t>
            </a:fld>
            <a:endParaRPr lang="en-US"/>
          </a:p>
        </p:txBody>
      </p:sp>
    </p:spTree>
    <p:extLst>
      <p:ext uri="{BB962C8B-B14F-4D97-AF65-F5344CB8AC3E}">
        <p14:creationId xmlns:p14="http://schemas.microsoft.com/office/powerpoint/2010/main" val="9863257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what if you don’t want to be the one to accept the calls.  Here’s how we handle that.</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63</a:t>
            </a:fld>
            <a:endParaRPr lang="en-US"/>
          </a:p>
        </p:txBody>
      </p:sp>
    </p:spTree>
    <p:extLst>
      <p:ext uri="{BB962C8B-B14F-4D97-AF65-F5344CB8AC3E}">
        <p14:creationId xmlns:p14="http://schemas.microsoft.com/office/powerpoint/2010/main" val="40607333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maybe the most important point I wanted to make, is that the greatest results come from the STRATEGY for YOUR business.  We test a lot of different things, and here’s an example of a different type of messaging playbook.  You can see for the clients who we’ve tested this with, it’s getting really good results….but it’s not right for everybody</a:t>
            </a:r>
            <a:r>
              <a:rPr lang="en-US" dirty="0" smtClean="0"/>
              <a:t>. So what we do when we start with a client – is to sit</a:t>
            </a:r>
            <a:r>
              <a:rPr lang="en-US" baseline="0" dirty="0" smtClean="0"/>
              <a:t> down to really understand where your business is, your goals, and then we map out for you the EXACT strategy that will work in your business.</a:t>
            </a:r>
            <a:br>
              <a:rPr lang="en-US" baseline="0" dirty="0" smtClean="0"/>
            </a:br>
            <a:r>
              <a:rPr lang="en-US" baseline="0" dirty="0" smtClean="0"/>
              <a:t/>
            </a:r>
            <a:br>
              <a:rPr lang="en-US" baseline="0" dirty="0" smtClean="0"/>
            </a:br>
            <a:r>
              <a:rPr lang="en-US" baseline="0" dirty="0" smtClean="0"/>
              <a:t>That’s where it all starts. It’s where we began with Tom and Henri and Luda and Matt and Annie and all the examples I’ve shown you today. But if there’s one thing you get out of this presentation today I hope it’s that you don’t jump the gun…and you don’t turn into just another vendor or ‘</a:t>
            </a:r>
            <a:r>
              <a:rPr lang="en-US" baseline="0" dirty="0" err="1" smtClean="0"/>
              <a:t>leghumper</a:t>
            </a:r>
            <a:r>
              <a:rPr lang="en-US" baseline="0" dirty="0" smtClean="0"/>
              <a:t>’ out there…you need to…</a:t>
            </a:r>
            <a:endParaRPr lang="en-US" dirty="0"/>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64</a:t>
            </a:fld>
            <a:endParaRPr lang="en-US"/>
          </a:p>
        </p:txBody>
      </p:sp>
    </p:spTree>
    <p:extLst>
      <p:ext uri="{BB962C8B-B14F-4D97-AF65-F5344CB8AC3E}">
        <p14:creationId xmlns:p14="http://schemas.microsoft.com/office/powerpoint/2010/main" val="22531292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did you notice how many Follow Ups we had in that last example.</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65</a:t>
            </a:fld>
            <a:endParaRPr lang="en-US"/>
          </a:p>
        </p:txBody>
      </p:sp>
    </p:spTree>
    <p:extLst>
      <p:ext uri="{BB962C8B-B14F-4D97-AF65-F5344CB8AC3E}">
        <p14:creationId xmlns:p14="http://schemas.microsoft.com/office/powerpoint/2010/main" val="40123250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why.</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66</a:t>
            </a:fld>
            <a:endParaRPr lang="en-US"/>
          </a:p>
        </p:txBody>
      </p:sp>
    </p:spTree>
    <p:extLst>
      <p:ext uri="{BB962C8B-B14F-4D97-AF65-F5344CB8AC3E}">
        <p14:creationId xmlns:p14="http://schemas.microsoft.com/office/powerpoint/2010/main" val="28374510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The playbook that works best is to send 4-6 messages on LinkedIn and then FOLLOW-UP…at least 2 emails</a:t>
            </a:r>
            <a:r>
              <a:rPr lang="en-US" baseline="0" dirty="0"/>
              <a:t> – warm email. </a:t>
            </a:r>
            <a:r>
              <a:rPr lang="en-US" sz="1200" b="0" i="0" dirty="0">
                <a:effectLst/>
                <a:latin typeface="+mn-lt"/>
                <a:ea typeface="+mn-ea"/>
                <a:cs typeface="+mn-cs"/>
                <a:sym typeface="Arial"/>
              </a:rPr>
              <a:t>Then enter into long term monthly drip sequence.  Personal, informal, checking in type messages. If you guys want, I've got a year's worth of these follow up messages and templates, you’ll get those too when u fill out the card.  </a:t>
            </a:r>
          </a:p>
          <a:p>
            <a:pPr marL="0" marR="0" lvl="0" indent="0" defTabSz="457200" eaLnBrk="1" fontAlgn="auto" latinLnBrk="0" hangingPunct="1">
              <a:lnSpc>
                <a:spcPct val="117999"/>
              </a:lnSpc>
              <a:spcBef>
                <a:spcPts val="0"/>
              </a:spcBef>
              <a:spcAft>
                <a:spcPts val="0"/>
              </a:spcAft>
              <a:buClrTx/>
              <a:buSzTx/>
              <a:buFontTx/>
              <a:buNone/>
              <a:tabLst/>
              <a:defRPr/>
            </a:pPr>
            <a:r>
              <a:rPr lang="en-US" sz="1200" b="0" i="0" dirty="0">
                <a:effectLst/>
                <a:latin typeface="+mn-lt"/>
                <a:ea typeface="+mn-ea"/>
                <a:cs typeface="+mn-cs"/>
                <a:sym typeface="Arial"/>
              </a:rPr>
              <a:t>Now, this is one area where you can turn things on AUTOPILOT for the long haul…once you have it all set up, use tool like Connect 365 to do this.</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67</a:t>
            </a:fld>
            <a:endParaRPr lang="en-US"/>
          </a:p>
        </p:txBody>
      </p:sp>
    </p:spTree>
    <p:extLst>
      <p:ext uri="{BB962C8B-B14F-4D97-AF65-F5344CB8AC3E}">
        <p14:creationId xmlns:p14="http://schemas.microsoft.com/office/powerpoint/2010/main" val="27642396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mn-lt"/>
                <a:ea typeface="+mn-ea"/>
                <a:cs typeface="+mn-cs"/>
                <a:sym typeface="Arial"/>
              </a:rPr>
              <a:t>So let’s do the math…what do you need to do to get to 60 appointments per month.</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68</a:t>
            </a:fld>
            <a:endParaRPr lang="en-US"/>
          </a:p>
        </p:txBody>
      </p:sp>
    </p:spTree>
    <p:extLst>
      <p:ext uri="{BB962C8B-B14F-4D97-AF65-F5344CB8AC3E}">
        <p14:creationId xmlns:p14="http://schemas.microsoft.com/office/powerpoint/2010/main" val="10558772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effectLst/>
                <a:latin typeface="+mn-lt"/>
                <a:ea typeface="+mn-ea"/>
                <a:cs typeface="+mn-cs"/>
                <a:sym typeface="Arial"/>
              </a:rPr>
              <a:t>So like we talked about </a:t>
            </a:r>
            <a:r>
              <a:rPr lang="en-US" sz="1200" b="0" i="0" dirty="0" err="1">
                <a:effectLst/>
                <a:latin typeface="+mn-lt"/>
                <a:ea typeface="+mn-ea"/>
                <a:cs typeface="+mn-cs"/>
                <a:sym typeface="Arial"/>
              </a:rPr>
              <a:t>eearlier</a:t>
            </a:r>
            <a:r>
              <a:rPr lang="en-US" sz="1200" b="0" i="0" dirty="0">
                <a:effectLst/>
                <a:latin typeface="+mn-lt"/>
                <a:ea typeface="+mn-ea"/>
                <a:cs typeface="+mn-cs"/>
                <a:sym typeface="Arial"/>
              </a:rPr>
              <a:t>, you need 400 connections.  Better send 1,000 requests to get that.  Each will be worked through 2-3 month campaign.</a:t>
            </a:r>
          </a:p>
          <a:p>
            <a:r>
              <a:rPr lang="en-US" sz="1200" b="0" i="0" dirty="0">
                <a:effectLst/>
                <a:latin typeface="+mn-lt"/>
                <a:ea typeface="+mn-ea"/>
                <a:cs typeface="+mn-cs"/>
                <a:sym typeface="Arial"/>
              </a:rPr>
              <a:t>So you need 800 to 1,200 being messaged per month to hit the right cadence.</a:t>
            </a:r>
          </a:p>
          <a:p>
            <a:r>
              <a:rPr lang="en-US" sz="1200" b="0" i="0" dirty="0">
                <a:effectLst/>
                <a:latin typeface="+mn-lt"/>
                <a:ea typeface="+mn-ea"/>
                <a:cs typeface="+mn-cs"/>
                <a:sym typeface="Arial"/>
              </a:rPr>
              <a:t>And they’re getting about 2 messages per month.  </a:t>
            </a:r>
            <a:br>
              <a:rPr lang="en-US" sz="1200" b="0" i="0" dirty="0">
                <a:effectLst/>
                <a:latin typeface="+mn-lt"/>
                <a:ea typeface="+mn-ea"/>
                <a:cs typeface="+mn-cs"/>
                <a:sym typeface="Arial"/>
              </a:rPr>
            </a:br>
            <a:r>
              <a:rPr lang="en-US" sz="1200" b="0" i="0" dirty="0">
                <a:effectLst/>
                <a:latin typeface="+mn-lt"/>
                <a:ea typeface="+mn-ea"/>
                <a:cs typeface="+mn-cs"/>
                <a:sym typeface="Arial"/>
              </a:rPr>
              <a:t>So that comes out to 1,600 to 2,400 total messages per month…or 80-120 per day, 5 days a week. And roughly 20 hours a week of prospecting, connection requests, messaging, and managing the campaign.</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69</a:t>
            </a:fld>
            <a:endParaRPr lang="en-US"/>
          </a:p>
        </p:txBody>
      </p:sp>
    </p:spTree>
    <p:extLst>
      <p:ext uri="{BB962C8B-B14F-4D97-AF65-F5344CB8AC3E}">
        <p14:creationId xmlns:p14="http://schemas.microsoft.com/office/powerpoint/2010/main" val="3294697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Show</a:t>
            </a:r>
            <a:r>
              <a:rPr lang="en-US" baseline="0" dirty="0" smtClean="0"/>
              <a:t> of hands…who out there targets clients that have a lifetime value of over 5k? How about 10k? How about 100k?</a:t>
            </a:r>
            <a:br>
              <a:rPr lang="en-US" baseline="0" dirty="0" smtClean="0"/>
            </a:br>
            <a:r>
              <a:rPr lang="en-US" baseline="0" dirty="0" smtClean="0"/>
              <a:t/>
            </a:r>
            <a:br>
              <a:rPr lang="en-US" baseline="0" dirty="0" smtClean="0"/>
            </a:br>
            <a:r>
              <a:rPr lang="en-US" baseline="0" dirty="0" smtClean="0"/>
              <a:t>When </a:t>
            </a:r>
            <a:r>
              <a:rPr lang="en-US" baseline="0" dirty="0" err="1" smtClean="0"/>
              <a:t>LinkedSelling</a:t>
            </a:r>
            <a:r>
              <a:rPr lang="en-US" baseline="0" dirty="0" smtClean="0"/>
              <a:t> started</a:t>
            </a:r>
            <a:r>
              <a:rPr lang="en-US" dirty="0" smtClean="0"/>
              <a:t> back in 2010, I doubled down on it…because…it’s the best place to get high ticket clients.  Most of the other fluff and stuff people say you should do, it didn’t work for me.  I needed to get to the people that could hire me.</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7</a:t>
            </a:fld>
            <a:endParaRPr lang="en-US"/>
          </a:p>
        </p:txBody>
      </p:sp>
    </p:spTree>
    <p:extLst>
      <p:ext uri="{BB962C8B-B14F-4D97-AF65-F5344CB8AC3E}">
        <p14:creationId xmlns:p14="http://schemas.microsoft.com/office/powerpoint/2010/main" val="33371172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effectLst/>
                <a:latin typeface="+mn-lt"/>
                <a:ea typeface="+mn-ea"/>
                <a:cs typeface="+mn-cs"/>
                <a:sym typeface="Arial"/>
              </a:rPr>
              <a:t>Most people start at a lower volume, aiming for about 15 appointments per month with their very best, 80/20, whale clients.  That's where we recommend most of our clients to start.</a:t>
            </a:r>
            <a:br>
              <a:rPr lang="en-US" sz="1200" b="0" i="0" dirty="0">
                <a:effectLst/>
                <a:latin typeface="+mn-lt"/>
                <a:ea typeface="+mn-ea"/>
                <a:cs typeface="+mn-cs"/>
                <a:sym typeface="Arial"/>
              </a:rPr>
            </a:br>
            <a:r>
              <a:rPr lang="en-US" sz="1200" b="0" i="0" dirty="0">
                <a:effectLst/>
                <a:latin typeface="+mn-lt"/>
                <a:ea typeface="+mn-ea"/>
                <a:cs typeface="+mn-cs"/>
                <a:sym typeface="Arial"/>
              </a:rPr>
              <a:t>And here’s what those metrics look like.    250 new connections a month, work them through the same process, you end up needing to send 400-600 messages per month.  And for an account manager on my team, doing this work for a client of ours, it takes them roughly 20 hours a month to do this work. </a:t>
            </a:r>
          </a:p>
        </p:txBody>
      </p:sp>
      <p:sp>
        <p:nvSpPr>
          <p:cNvPr id="4" name="Slide Number Placeholder 3"/>
          <p:cNvSpPr>
            <a:spLocks noGrp="1"/>
          </p:cNvSpPr>
          <p:nvPr>
            <p:ph type="sldNum" sz="quarter" idx="10"/>
          </p:nvPr>
        </p:nvSpPr>
        <p:spPr/>
        <p:txBody>
          <a:bodyPr/>
          <a:lstStyle/>
          <a:p>
            <a:fld id="{E2022639-76C9-2740-BE4D-A4E2B1985EBA}" type="slidenum">
              <a:rPr lang="en-US" smtClean="0"/>
              <a:t>70</a:t>
            </a:fld>
            <a:endParaRPr lang="en-US"/>
          </a:p>
        </p:txBody>
      </p:sp>
    </p:spTree>
    <p:extLst>
      <p:ext uri="{BB962C8B-B14F-4D97-AF65-F5344CB8AC3E}">
        <p14:creationId xmlns:p14="http://schemas.microsoft.com/office/powerpoint/2010/main" val="18940193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what enables these results guys, is the WHOLE system.  When people try and shortcut it, they don’t get the same results.</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71</a:t>
            </a:fld>
            <a:endParaRPr lang="en-US"/>
          </a:p>
        </p:txBody>
      </p:sp>
    </p:spTree>
    <p:extLst>
      <p:ext uri="{BB962C8B-B14F-4D97-AF65-F5344CB8AC3E}">
        <p14:creationId xmlns:p14="http://schemas.microsoft.com/office/powerpoint/2010/main" val="4787811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to recap, you create the foundation.  Then your </a:t>
            </a:r>
            <a:r>
              <a:rPr lang="en-US" dirty="0" smtClean="0"/>
              <a:t>Authority </a:t>
            </a:r>
            <a:r>
              <a:rPr lang="en-US" dirty="0"/>
              <a:t>Leadership Platform.  </a:t>
            </a:r>
            <a:br>
              <a:rPr lang="en-US" dirty="0"/>
            </a:br>
            <a:r>
              <a:rPr lang="en-US" dirty="0"/>
              <a:t>You use that </a:t>
            </a:r>
            <a:r>
              <a:rPr lang="en-US" dirty="0" smtClean="0"/>
              <a:t>Positioning </a:t>
            </a:r>
            <a:r>
              <a:rPr lang="en-US" dirty="0"/>
              <a:t>for your Database Build + Ongoing Prospecting.</a:t>
            </a:r>
            <a:br>
              <a:rPr lang="en-US" dirty="0"/>
            </a:br>
            <a:r>
              <a:rPr lang="en-US" dirty="0"/>
              <a:t>Then convert those prospects through Messaging </a:t>
            </a:r>
            <a:r>
              <a:rPr lang="en-US" dirty="0" smtClean="0"/>
              <a:t>Campaigns </a:t>
            </a:r>
            <a:r>
              <a:rPr lang="en-US" dirty="0"/>
              <a:t>that include LinkedIn Messages as well as email follow ups after a certain point in the process.</a:t>
            </a:r>
          </a:p>
        </p:txBody>
      </p:sp>
    </p:spTree>
    <p:extLst>
      <p:ext uri="{BB962C8B-B14F-4D97-AF65-F5344CB8AC3E}">
        <p14:creationId xmlns:p14="http://schemas.microsoft.com/office/powerpoint/2010/main" val="16155282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if you’re considering doing this, all you need to do is a little simple math to figure out.....15 high ticket, highly targeted leads each month….what’s that going to be worth to you, and be conservative….</a:t>
            </a:r>
            <a:r>
              <a:rPr lang="en-US" dirty="0" err="1"/>
              <a:t>evne</a:t>
            </a:r>
            <a:r>
              <a:rPr lang="en-US" dirty="0"/>
              <a:t> if you only got 10% to do business with you….what would the numbers look like?  If it’s significant, then I implore you to not just let this be another good idea that you don’t implement.  </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73</a:t>
            </a:fld>
            <a:endParaRPr lang="en-US"/>
          </a:p>
        </p:txBody>
      </p:sp>
    </p:spTree>
    <p:extLst>
      <p:ext uri="{BB962C8B-B14F-4D97-AF65-F5344CB8AC3E}">
        <p14:creationId xmlns:p14="http://schemas.microsoft.com/office/powerpoint/2010/main" val="122566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want to sit down and have a 1-on-1, my team is here and we’re booking times to map out this entire strategy for you.  You can get a time booked, by either turning in your card, or go to Dan or Jamie in the back, and sign up for a  time right now.  </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74</a:t>
            </a:fld>
            <a:endParaRPr lang="en-US"/>
          </a:p>
        </p:txBody>
      </p:sp>
    </p:spTree>
    <p:extLst>
      <p:ext uri="{BB962C8B-B14F-4D97-AF65-F5344CB8AC3E}">
        <p14:creationId xmlns:p14="http://schemas.microsoft.com/office/powerpoint/2010/main" val="35502147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map out this entire strategy for you – just text expo</a:t>
            </a:r>
            <a:br>
              <a:rPr lang="en-US" dirty="0" smtClean="0"/>
            </a:br>
            <a:r>
              <a:rPr lang="en-US" dirty="0" smtClean="0"/>
              <a:t/>
            </a:r>
            <a:br>
              <a:rPr lang="en-US" dirty="0" smtClean="0"/>
            </a:br>
            <a:r>
              <a:rPr lang="en-US" dirty="0" smtClean="0"/>
              <a:t>to 314 – 279 -3277</a:t>
            </a:r>
          </a:p>
          <a:p>
            <a:endParaRPr lang="en-US" dirty="0" smtClean="0"/>
          </a:p>
          <a:p>
            <a:r>
              <a:rPr lang="en-US" dirty="0" smtClean="0"/>
              <a:t>Look there are over 30 pages here – full of scripts exercises, and</a:t>
            </a:r>
            <a:r>
              <a:rPr lang="en-US" baseline="0" dirty="0" smtClean="0"/>
              <a:t> more to help you take action and get started.</a:t>
            </a:r>
          </a:p>
          <a:p>
            <a:endParaRPr lang="en-US" baseline="0" dirty="0" smtClean="0"/>
          </a:p>
          <a:p>
            <a:r>
              <a:rPr lang="en-US" baseline="0" dirty="0" smtClean="0"/>
              <a:t>Now I promised I’d give you the whole system – that’s where it’s at. Be sure to download that. And if you’re interested in having a conversation – we’ll have an option available to set that up.</a:t>
            </a:r>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75</a:t>
            </a:fld>
            <a:endParaRPr lang="en-US"/>
          </a:p>
        </p:txBody>
      </p:sp>
    </p:spTree>
    <p:extLst>
      <p:ext uri="{BB962C8B-B14F-4D97-AF65-F5344CB8AC3E}">
        <p14:creationId xmlns:p14="http://schemas.microsoft.com/office/powerpoint/2010/main" val="4723613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smtClean="0">
                <a:latin typeface="+mn-lt"/>
                <a:ea typeface="+mn-ea"/>
                <a:cs typeface="+mn-cs"/>
                <a:sym typeface="Arial"/>
              </a:rPr>
              <a:t>And this. And guys I could go on all day…but really this is just the beginning there is a lot more you can do.</a:t>
            </a:r>
            <a:endParaRPr lang="en-US" dirty="0"/>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76</a:t>
            </a:fld>
            <a:endParaRPr lang="en-US"/>
          </a:p>
        </p:txBody>
      </p:sp>
    </p:spTree>
    <p:extLst>
      <p:ext uri="{BB962C8B-B14F-4D97-AF65-F5344CB8AC3E}">
        <p14:creationId xmlns:p14="http://schemas.microsoft.com/office/powerpoint/2010/main" val="33840233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smtClean="0">
                <a:latin typeface="+mn-lt"/>
                <a:ea typeface="+mn-ea"/>
                <a:cs typeface="+mn-cs"/>
                <a:sym typeface="Arial"/>
              </a:rPr>
              <a:t>And this. And guys I could go on all day…but really this is just the beginning there is a lot more you can do.</a:t>
            </a:r>
            <a:endParaRPr lang="en-US" dirty="0"/>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77</a:t>
            </a:fld>
            <a:endParaRPr lang="en-US"/>
          </a:p>
        </p:txBody>
      </p:sp>
    </p:spTree>
    <p:extLst>
      <p:ext uri="{BB962C8B-B14F-4D97-AF65-F5344CB8AC3E}">
        <p14:creationId xmlns:p14="http://schemas.microsoft.com/office/powerpoint/2010/main" val="17919029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smtClean="0">
                <a:latin typeface="+mn-lt"/>
                <a:ea typeface="+mn-ea"/>
                <a:cs typeface="+mn-cs"/>
                <a:sym typeface="Arial"/>
              </a:rPr>
              <a:t>And this. And guys I could go on all day…but really this is just the beginning there is a lot more you can do.</a:t>
            </a:r>
            <a:endParaRPr lang="en-US" dirty="0"/>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78</a:t>
            </a:fld>
            <a:endParaRPr lang="en-US"/>
          </a:p>
        </p:txBody>
      </p:sp>
    </p:spTree>
    <p:extLst>
      <p:ext uri="{BB962C8B-B14F-4D97-AF65-F5344CB8AC3E}">
        <p14:creationId xmlns:p14="http://schemas.microsoft.com/office/powerpoint/2010/main" val="9243819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smtClean="0">
                <a:latin typeface="+mn-lt"/>
                <a:ea typeface="+mn-ea"/>
                <a:cs typeface="+mn-cs"/>
                <a:sym typeface="Arial"/>
              </a:rPr>
              <a:t>And this. And guys I could go on all day…but really this is just the beginning there is a lot more you can do.</a:t>
            </a:r>
            <a:endParaRPr lang="en-US" dirty="0"/>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79</a:t>
            </a:fld>
            <a:endParaRPr lang="en-US"/>
          </a:p>
        </p:txBody>
      </p:sp>
    </p:spTree>
    <p:extLst>
      <p:ext uri="{BB962C8B-B14F-4D97-AF65-F5344CB8AC3E}">
        <p14:creationId xmlns:p14="http://schemas.microsoft.com/office/powerpoint/2010/main" val="926014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You’ve probably all seen or heard these stats at some point.  I don’t think I’m breaking news that there’s some serious buying power on LinkedIn.</a:t>
            </a:r>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8</a:t>
            </a:fld>
            <a:endParaRPr lang="en-US"/>
          </a:p>
        </p:txBody>
      </p:sp>
    </p:spTree>
    <p:extLst>
      <p:ext uri="{BB962C8B-B14F-4D97-AF65-F5344CB8AC3E}">
        <p14:creationId xmlns:p14="http://schemas.microsoft.com/office/powerpoint/2010/main" val="15875505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smtClean="0">
                <a:latin typeface="+mn-lt"/>
                <a:ea typeface="+mn-ea"/>
                <a:cs typeface="+mn-cs"/>
                <a:sym typeface="Arial"/>
              </a:rPr>
              <a:t>And this. And guys I could go on all day…but really this is just the beginning there is a lot more you can do.</a:t>
            </a:r>
            <a:endParaRPr lang="en-US" dirty="0"/>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80</a:t>
            </a:fld>
            <a:endParaRPr lang="en-US"/>
          </a:p>
        </p:txBody>
      </p:sp>
    </p:spTree>
    <p:extLst>
      <p:ext uri="{BB962C8B-B14F-4D97-AF65-F5344CB8AC3E}">
        <p14:creationId xmlns:p14="http://schemas.microsoft.com/office/powerpoint/2010/main" val="28623236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want to sit down and have a 1-on-1, my team is here and we’re booking times to map out this entire strategy for you.  You can get a time booked, by either turning in your card, or go to Dan or Jamie in the back, and sign up for a  time right now.  </a:t>
            </a:r>
            <a:r>
              <a:rPr lang="en-US" dirty="0" smtClean="0"/>
              <a:t/>
            </a:r>
            <a:br>
              <a:rPr lang="en-US" dirty="0" smtClean="0"/>
            </a:br>
            <a:r>
              <a:rPr lang="en-US" dirty="0" smtClean="0"/>
              <a:t/>
            </a:r>
            <a:br>
              <a:rPr lang="en-US" dirty="0" smtClean="0"/>
            </a:br>
            <a:r>
              <a:rPr lang="en-US" dirty="0" smtClean="0"/>
              <a:t>INSERT IMAGE OF The POST – IT BOARD</a:t>
            </a:r>
            <a:endParaRPr lang="en-US" dirty="0"/>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81</a:t>
            </a:fld>
            <a:endParaRPr lang="en-US"/>
          </a:p>
        </p:txBody>
      </p:sp>
    </p:spTree>
    <p:extLst>
      <p:ext uri="{BB962C8B-B14F-4D97-AF65-F5344CB8AC3E}">
        <p14:creationId xmlns:p14="http://schemas.microsoft.com/office/powerpoint/2010/main" val="8116239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want to sit down and have a 1-on-1, my team is here and we’re booking times to map out this entire strategy for you.  You can get a time booked, by either turning in your card, or go to Dan or Jamie in the back, and sign up for a  time right now.  </a:t>
            </a:r>
            <a:r>
              <a:rPr lang="en-US" dirty="0" smtClean="0"/>
              <a:t/>
            </a:r>
            <a:br>
              <a:rPr lang="en-US" dirty="0" smtClean="0"/>
            </a:br>
            <a:r>
              <a:rPr lang="en-US" dirty="0" smtClean="0"/>
              <a:t/>
            </a:r>
            <a:br>
              <a:rPr lang="en-US" dirty="0" smtClean="0"/>
            </a:br>
            <a:r>
              <a:rPr lang="en-US" dirty="0" smtClean="0"/>
              <a:t>INSERT IMAGE OF The POST – </a:t>
            </a:r>
            <a:r>
              <a:rPr lang="en-US" smtClean="0"/>
              <a:t>IT BOARD</a:t>
            </a:r>
            <a:endParaRPr lang="en-US" dirty="0"/>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82</a:t>
            </a:fld>
            <a:endParaRPr lang="en-US"/>
          </a:p>
        </p:txBody>
      </p:sp>
    </p:spTree>
    <p:extLst>
      <p:ext uri="{BB962C8B-B14F-4D97-AF65-F5344CB8AC3E}">
        <p14:creationId xmlns:p14="http://schemas.microsoft.com/office/powerpoint/2010/main" val="551392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here’s Aaron </a:t>
            </a:r>
            <a:r>
              <a:rPr lang="en-US" dirty="0" err="1"/>
              <a:t>Agius</a:t>
            </a:r>
            <a:r>
              <a:rPr lang="en-US" dirty="0"/>
              <a:t>, after a couple of years of working the system.</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83</a:t>
            </a:fld>
            <a:endParaRPr lang="en-US"/>
          </a:p>
        </p:txBody>
      </p:sp>
    </p:spTree>
    <p:extLst>
      <p:ext uri="{BB962C8B-B14F-4D97-AF65-F5344CB8AC3E}">
        <p14:creationId xmlns:p14="http://schemas.microsoft.com/office/powerpoint/2010/main" val="21042588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this</a:t>
            </a:r>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84</a:t>
            </a:fld>
            <a:endParaRPr lang="en-US"/>
          </a:p>
        </p:txBody>
      </p:sp>
    </p:spTree>
    <p:extLst>
      <p:ext uri="{BB962C8B-B14F-4D97-AF65-F5344CB8AC3E}">
        <p14:creationId xmlns:p14="http://schemas.microsoft.com/office/powerpoint/2010/main" val="26790191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Or like our first client Ben Cohen who has done over</a:t>
            </a:r>
            <a:r>
              <a:rPr lang="en-US" baseline="0" dirty="0" smtClean="0"/>
              <a:t> $30 million in revenue from just this one strategy…this one channel. Guys that’s all it takes. There are a million different shiny objects…but this is end-to-end the marketing campaign that gets results. If you need more opportunities, more at-bats with your IDEAL, qualified prospects – you don’t need to be everywhere and have a snapchat strategy, and a twitter strategy, and a Instagram strategy. – it all starts with a conversation to map out the strategy you should employ on LinkedIn. If you’d like a customized roadmap of how to make this work for your business – see our team at the back now.</a:t>
            </a:r>
            <a:endParaRPr lang="en-US" dirty="0"/>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85</a:t>
            </a:fld>
            <a:endParaRPr lang="en-US"/>
          </a:p>
        </p:txBody>
      </p:sp>
    </p:spTree>
    <p:extLst>
      <p:ext uri="{BB962C8B-B14F-4D97-AF65-F5344CB8AC3E}">
        <p14:creationId xmlns:p14="http://schemas.microsoft.com/office/powerpoint/2010/main" val="38242025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want to sit down and have a 1-on-1, my team is here and we’re booking times to map out this entire strategy for you.  You can get a time booked, by either turning in your card, or go to Dan or Jamie in the back, and sign up for a  time right now.  </a:t>
            </a:r>
            <a:r>
              <a:rPr lang="en-US" dirty="0" smtClean="0"/>
              <a:t/>
            </a:r>
            <a:br>
              <a:rPr lang="en-US" dirty="0" smtClean="0"/>
            </a:br>
            <a:r>
              <a:rPr lang="en-US" dirty="0" smtClean="0"/>
              <a:t/>
            </a:r>
            <a:br>
              <a:rPr lang="en-US" dirty="0" smtClean="0"/>
            </a:br>
            <a:r>
              <a:rPr lang="en-US" dirty="0" smtClean="0"/>
              <a:t>INSERT IMAGE OF The POST – IT BOARD</a:t>
            </a:r>
            <a:endParaRPr lang="en-US" dirty="0"/>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86</a:t>
            </a:fld>
            <a:endParaRPr lang="en-US"/>
          </a:p>
        </p:txBody>
      </p:sp>
    </p:spTree>
    <p:extLst>
      <p:ext uri="{BB962C8B-B14F-4D97-AF65-F5344CB8AC3E}">
        <p14:creationId xmlns:p14="http://schemas.microsoft.com/office/powerpoint/2010/main" val="1990259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what it really comes down to is that you can hand select the exact people you want to do business with.  And there’s basically nothing else that gives you that ability.  It was true back in 2010, and it’s true now.</a:t>
            </a:r>
          </a:p>
          <a:p>
            <a:endParaRPr lang="en-US" dirty="0"/>
          </a:p>
        </p:txBody>
      </p:sp>
      <p:sp>
        <p:nvSpPr>
          <p:cNvPr id="4" name="Slide Number Placeholder 3"/>
          <p:cNvSpPr>
            <a:spLocks noGrp="1"/>
          </p:cNvSpPr>
          <p:nvPr>
            <p:ph type="sldNum" sz="quarter" idx="10"/>
          </p:nvPr>
        </p:nvSpPr>
        <p:spPr/>
        <p:txBody>
          <a:bodyPr/>
          <a:lstStyle/>
          <a:p>
            <a:fld id="{E2022639-76C9-2740-BE4D-A4E2B1985EBA}" type="slidenum">
              <a:rPr lang="en-US" smtClean="0"/>
              <a:t>9</a:t>
            </a:fld>
            <a:endParaRPr lang="en-US"/>
          </a:p>
        </p:txBody>
      </p:sp>
    </p:spTree>
    <p:extLst>
      <p:ext uri="{BB962C8B-B14F-4D97-AF65-F5344CB8AC3E}">
        <p14:creationId xmlns:p14="http://schemas.microsoft.com/office/powerpoint/2010/main" val="3701253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85A23AB-5C46-FA4A-BF97-1CB175D11720}" type="datetimeFigureOut">
              <a:t>7/12/2018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0B42A-9AC8-E54B-B87E-06913CF81F51}" type="slidenum">
              <a:t>‹#›</a:t>
            </a:fld>
            <a:endParaRPr lang="en-US"/>
          </a:p>
        </p:txBody>
      </p:sp>
    </p:spTree>
    <p:extLst>
      <p:ext uri="{BB962C8B-B14F-4D97-AF65-F5344CB8AC3E}">
        <p14:creationId xmlns:p14="http://schemas.microsoft.com/office/powerpoint/2010/main" val="1549564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5A23AB-5C46-FA4A-BF97-1CB175D11720}" type="datetimeFigureOut">
              <a:t>7/12/2018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0B42A-9AC8-E54B-B87E-06913CF81F51}" type="slidenum">
              <a:t>‹#›</a:t>
            </a:fld>
            <a:endParaRPr lang="en-US"/>
          </a:p>
        </p:txBody>
      </p:sp>
    </p:spTree>
    <p:extLst>
      <p:ext uri="{BB962C8B-B14F-4D97-AF65-F5344CB8AC3E}">
        <p14:creationId xmlns:p14="http://schemas.microsoft.com/office/powerpoint/2010/main" val="19909446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ablet_ipad">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7209402" y="1480827"/>
            <a:ext cx="3169191" cy="3976373"/>
          </a:xfrm>
          <a:prstGeom prst="rect">
            <a:avLst/>
          </a:prstGeom>
          <a:effectLst/>
        </p:spPr>
        <p:txBody>
          <a:bodyPr>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54073117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Partners Left">
    <p:spTree>
      <p:nvGrpSpPr>
        <p:cNvPr id="1" name=""/>
        <p:cNvGrpSpPr/>
        <p:nvPr/>
      </p:nvGrpSpPr>
      <p:grpSpPr>
        <a:xfrm>
          <a:off x="0" y="0"/>
          <a:ext cx="0" cy="0"/>
          <a:chOff x="0" y="0"/>
          <a:chExt cx="0" cy="0"/>
        </a:xfrm>
      </p:grpSpPr>
      <p:sp>
        <p:nvSpPr>
          <p:cNvPr id="11" name="Picture Placeholder 13"/>
          <p:cNvSpPr>
            <a:spLocks noGrp="1"/>
          </p:cNvSpPr>
          <p:nvPr>
            <p:ph type="pic" sz="quarter" idx="18"/>
          </p:nvPr>
        </p:nvSpPr>
        <p:spPr>
          <a:xfrm>
            <a:off x="9011022" y="2944099"/>
            <a:ext cx="1848610" cy="1064948"/>
          </a:xfrm>
          <a:prstGeom prst="rect">
            <a:avLst/>
          </a:prstGeom>
          <a:effectLst/>
        </p:spPr>
        <p:txBody>
          <a:bodyPr>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12" name="Picture Placeholder 13"/>
          <p:cNvSpPr>
            <a:spLocks noGrp="1"/>
          </p:cNvSpPr>
          <p:nvPr>
            <p:ph type="pic" sz="quarter" idx="19"/>
          </p:nvPr>
        </p:nvSpPr>
        <p:spPr>
          <a:xfrm>
            <a:off x="6787308" y="2944099"/>
            <a:ext cx="1848610" cy="1064948"/>
          </a:xfrm>
          <a:prstGeom prst="rect">
            <a:avLst/>
          </a:prstGeom>
          <a:effectLst/>
        </p:spPr>
        <p:txBody>
          <a:bodyPr>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13" name="Picture Placeholder 13"/>
          <p:cNvSpPr>
            <a:spLocks noGrp="1"/>
          </p:cNvSpPr>
          <p:nvPr>
            <p:ph type="pic" sz="quarter" idx="20"/>
          </p:nvPr>
        </p:nvSpPr>
        <p:spPr>
          <a:xfrm>
            <a:off x="9011022" y="4381705"/>
            <a:ext cx="1848610" cy="1064948"/>
          </a:xfrm>
          <a:prstGeom prst="rect">
            <a:avLst/>
          </a:prstGeom>
          <a:effectLst/>
        </p:spPr>
        <p:txBody>
          <a:bodyPr>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14" name="Picture Placeholder 13"/>
          <p:cNvSpPr>
            <a:spLocks noGrp="1"/>
          </p:cNvSpPr>
          <p:nvPr>
            <p:ph type="pic" sz="quarter" idx="21"/>
          </p:nvPr>
        </p:nvSpPr>
        <p:spPr>
          <a:xfrm>
            <a:off x="6787308" y="4381705"/>
            <a:ext cx="1848610" cy="1064948"/>
          </a:xfrm>
          <a:prstGeom prst="rect">
            <a:avLst/>
          </a:prstGeom>
          <a:effectLst/>
        </p:spPr>
        <p:txBody>
          <a:bodyPr>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15" name="Picture Placeholder 13"/>
          <p:cNvSpPr>
            <a:spLocks noGrp="1"/>
          </p:cNvSpPr>
          <p:nvPr>
            <p:ph type="pic" sz="quarter" idx="22"/>
          </p:nvPr>
        </p:nvSpPr>
        <p:spPr>
          <a:xfrm>
            <a:off x="9011022" y="1535069"/>
            <a:ext cx="1848610" cy="1064948"/>
          </a:xfrm>
          <a:prstGeom prst="rect">
            <a:avLst/>
          </a:prstGeom>
          <a:effectLst/>
        </p:spPr>
        <p:txBody>
          <a:bodyPr>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16" name="Picture Placeholder 13"/>
          <p:cNvSpPr>
            <a:spLocks noGrp="1"/>
          </p:cNvSpPr>
          <p:nvPr>
            <p:ph type="pic" sz="quarter" idx="23"/>
          </p:nvPr>
        </p:nvSpPr>
        <p:spPr>
          <a:xfrm>
            <a:off x="6787308" y="1535069"/>
            <a:ext cx="1848610" cy="1064948"/>
          </a:xfrm>
          <a:prstGeom prst="rect">
            <a:avLst/>
          </a:prstGeom>
          <a:effectLst/>
        </p:spPr>
        <p:txBody>
          <a:bodyPr>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endParaRPr lang="en-US" dirty="0"/>
          </a:p>
        </p:txBody>
      </p:sp>
    </p:spTree>
    <p:extLst>
      <p:ext uri="{BB962C8B-B14F-4D97-AF65-F5344CB8AC3E}">
        <p14:creationId xmlns:p14="http://schemas.microsoft.com/office/powerpoint/2010/main" val="414286471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Break_Image">
    <p:spTree>
      <p:nvGrpSpPr>
        <p:cNvPr id="1" name=""/>
        <p:cNvGrpSpPr/>
        <p:nvPr/>
      </p:nvGrpSpPr>
      <p:grpSpPr>
        <a:xfrm>
          <a:off x="0" y="0"/>
          <a:ext cx="0" cy="0"/>
          <a:chOff x="0" y="0"/>
          <a:chExt cx="0" cy="0"/>
        </a:xfrm>
      </p:grpSpPr>
      <p:sp>
        <p:nvSpPr>
          <p:cNvPr id="7" name="Picture Placeholder 13"/>
          <p:cNvSpPr>
            <a:spLocks noGrp="1"/>
          </p:cNvSpPr>
          <p:nvPr>
            <p:ph type="pic" sz="quarter" idx="13"/>
          </p:nvPr>
        </p:nvSpPr>
        <p:spPr>
          <a:xfrm>
            <a:off x="-4910" y="-1"/>
            <a:ext cx="12196910" cy="2908301"/>
          </a:xfrm>
          <a:prstGeom prst="rect">
            <a:avLst/>
          </a:prstGeom>
          <a:effectLst/>
        </p:spPr>
        <p:txBody>
          <a:bodyPr>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279783517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Simple Layout">
    <p:spTree>
      <p:nvGrpSpPr>
        <p:cNvPr id="1" name=""/>
        <p:cNvGrpSpPr/>
        <p:nvPr/>
      </p:nvGrpSpPr>
      <p:grpSpPr>
        <a:xfrm>
          <a:off x="0" y="0"/>
          <a:ext cx="0" cy="0"/>
          <a:chOff x="0" y="0"/>
          <a:chExt cx="0" cy="0"/>
        </a:xfrm>
      </p:grpSpPr>
      <p:pic>
        <p:nvPicPr>
          <p:cNvPr id="34" name="Image" descr="Image"/>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5" name="Body Level One…"/>
          <p:cNvSpPr txBox="1">
            <a:spLocks noGrp="1"/>
          </p:cNvSpPr>
          <p:nvPr>
            <p:ph type="body" idx="1"/>
          </p:nvPr>
        </p:nvSpPr>
        <p:spPr>
          <a:xfrm>
            <a:off x="609600" y="1373529"/>
            <a:ext cx="10972801" cy="4901588"/>
          </a:xfrm>
          <a:prstGeom prst="rect">
            <a:avLst/>
          </a:prstGeom>
        </p:spPr>
        <p:txBody>
          <a:bodyPr lIns="0" tIns="0" rIns="0" bIns="0"/>
          <a:lstStyle>
            <a:lvl1pPr marL="0" indent="0">
              <a:lnSpc>
                <a:spcPct val="100000"/>
              </a:lnSpc>
              <a:spcBef>
                <a:spcPts val="500"/>
              </a:spcBef>
              <a:buClrTx/>
              <a:buSzTx/>
              <a:buNone/>
              <a:defRPr sz="4499" b="1">
                <a:solidFill>
                  <a:srgbClr val="414141"/>
                </a:solidFill>
              </a:defRPr>
            </a:lvl1pPr>
            <a:lvl2pPr marL="442780" indent="-214248">
              <a:lnSpc>
                <a:spcPct val="100000"/>
              </a:lnSpc>
              <a:spcBef>
                <a:spcPts val="500"/>
              </a:spcBef>
              <a:buClrTx/>
              <a:defRPr sz="4499" b="1">
                <a:solidFill>
                  <a:srgbClr val="414141"/>
                </a:solidFill>
              </a:defRPr>
            </a:lvl2pPr>
            <a:lvl3pPr marL="657028" indent="-199965">
              <a:lnSpc>
                <a:spcPct val="100000"/>
              </a:lnSpc>
              <a:spcBef>
                <a:spcPts val="500"/>
              </a:spcBef>
              <a:buClr>
                <a:srgbClr val="BBD610"/>
              </a:buClr>
              <a:defRPr sz="4499" b="1">
                <a:solidFill>
                  <a:srgbClr val="414141"/>
                </a:solidFill>
              </a:defRPr>
            </a:lvl3pPr>
            <a:lvl4pPr marL="925553" indent="-239958">
              <a:lnSpc>
                <a:spcPct val="100000"/>
              </a:lnSpc>
              <a:spcBef>
                <a:spcPts val="500"/>
              </a:spcBef>
              <a:buClrTx/>
              <a:defRPr sz="4499" b="1">
                <a:solidFill>
                  <a:srgbClr val="414141"/>
                </a:solidFill>
              </a:defRPr>
            </a:lvl4pPr>
            <a:lvl5pPr marL="1154084" indent="-239958">
              <a:lnSpc>
                <a:spcPct val="100000"/>
              </a:lnSpc>
              <a:spcBef>
                <a:spcPts val="500"/>
              </a:spcBef>
              <a:buClrTx/>
              <a:defRPr sz="4499" b="1">
                <a:solidFill>
                  <a:srgbClr val="414141"/>
                </a:solidFill>
              </a:defRPr>
            </a:lvl5pPr>
          </a:lstStyle>
          <a:p>
            <a:r>
              <a:t>Body Level One</a:t>
            </a:r>
          </a:p>
          <a:p>
            <a:pPr lvl="1"/>
            <a:r>
              <a:rPr dirty="0"/>
              <a:t>Body Level Two</a:t>
            </a:r>
          </a:p>
          <a:p>
            <a:pPr lvl="2"/>
            <a:r>
              <a:rPr dirty="0"/>
              <a:t>Body Level Three</a:t>
            </a:r>
          </a:p>
          <a:p>
            <a:pPr lvl="3"/>
            <a:r>
              <a:rPr dirty="0"/>
              <a:t>Body Level Four</a:t>
            </a:r>
          </a:p>
          <a:p>
            <a:pPr lvl="4"/>
            <a:r>
              <a:rPr dirty="0"/>
              <a:t>Body Level Five</a:t>
            </a:r>
          </a:p>
        </p:txBody>
      </p:sp>
      <p:sp>
        <p:nvSpPr>
          <p:cNvPr id="36" name="Rectangle"/>
          <p:cNvSpPr>
            <a:spLocks noGrp="1"/>
          </p:cNvSpPr>
          <p:nvPr>
            <p:ph type="body" sz="quarter" idx="13"/>
          </p:nvPr>
        </p:nvSpPr>
        <p:spPr>
          <a:xfrm>
            <a:off x="276225" y="105346"/>
            <a:ext cx="11306175" cy="747867"/>
          </a:xfrm>
          <a:prstGeom prst="rect">
            <a:avLst/>
          </a:prstGeom>
        </p:spPr>
        <p:txBody>
          <a:bodyPr lIns="0" tIns="0" rIns="0" bIns="0" anchor="ctr"/>
          <a:lstStyle>
            <a:lvl1pPr marL="0" indent="0">
              <a:lnSpc>
                <a:spcPts val="4900"/>
              </a:lnSpc>
              <a:buClrTx/>
              <a:buSzTx/>
              <a:buNone/>
              <a:defRPr sz="9600" b="1"/>
            </a:lvl1pPr>
          </a:lstStyle>
          <a:p>
            <a:pPr marL="0" indent="0">
              <a:lnSpc>
                <a:spcPts val="9800"/>
              </a:lnSpc>
              <a:buClrTx/>
              <a:buSzTx/>
              <a:buNone/>
              <a:defRPr sz="9600" b="1"/>
            </a:pPr>
            <a:endParaRPr/>
          </a:p>
        </p:txBody>
      </p:sp>
      <p:sp>
        <p:nvSpPr>
          <p:cNvPr id="37" name="#TCS2018 | @your-twitter-id"/>
          <p:cNvSpPr txBox="1"/>
          <p:nvPr/>
        </p:nvSpPr>
        <p:spPr>
          <a:xfrm>
            <a:off x="8407545" y="6381096"/>
            <a:ext cx="3706396" cy="492337"/>
          </a:xfrm>
          <a:prstGeom prst="rect">
            <a:avLst/>
          </a:prstGeom>
          <a:ln w="12700">
            <a:miter lim="400000"/>
          </a:ln>
          <a:extLst>
            <a:ext uri="{C572A759-6A51-4108-AA02-DFA0A04FC94B}">
              <ma14:wrappingTextBoxFlag xmlns="" xmlns:ma14="http://schemas.microsoft.com/office/mac/drawingml/2011/main" val="1"/>
            </a:ext>
          </a:extLst>
        </p:spPr>
        <p:txBody>
          <a:bodyPr lIns="121868" tIns="121868" rIns="121868" bIns="121868" anchor="ctr">
            <a:spAutoFit/>
          </a:bodyPr>
          <a:lstStyle>
            <a:lvl1pPr algn="r" defTabSz="2438400">
              <a:defRPr sz="3200" b="1">
                <a:solidFill>
                  <a:srgbClr val="898989"/>
                </a:solidFill>
              </a:defRPr>
            </a:lvl1pPr>
          </a:lstStyle>
          <a:p>
            <a:pPr>
              <a:defRPr b="0"/>
            </a:pPr>
            <a:r>
              <a:rPr sz="1600" b="1"/>
              <a:t>#TCS2018 | @your-twitter-id</a:t>
            </a:r>
          </a:p>
        </p:txBody>
      </p:sp>
    </p:spTree>
    <p:extLst>
      <p:ext uri="{BB962C8B-B14F-4D97-AF65-F5344CB8AC3E}">
        <p14:creationId xmlns:p14="http://schemas.microsoft.com/office/powerpoint/2010/main" val="4285778135"/>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1073123" y="917561"/>
            <a:ext cx="5022877" cy="5022877"/>
          </a:xfrm>
          <a:custGeom>
            <a:avLst/>
            <a:gdLst>
              <a:gd name="connsiteX0" fmla="*/ 1891143 w 3782286"/>
              <a:gd name="connsiteY0" fmla="*/ 0 h 3782286"/>
              <a:gd name="connsiteX1" fmla="*/ 3782286 w 3782286"/>
              <a:gd name="connsiteY1" fmla="*/ 1891143 h 3782286"/>
              <a:gd name="connsiteX2" fmla="*/ 1891143 w 3782286"/>
              <a:gd name="connsiteY2" fmla="*/ 3782286 h 3782286"/>
              <a:gd name="connsiteX3" fmla="*/ 0 w 3782286"/>
              <a:gd name="connsiteY3" fmla="*/ 1891143 h 3782286"/>
              <a:gd name="connsiteX4" fmla="*/ 1891143 w 3782286"/>
              <a:gd name="connsiteY4" fmla="*/ 0 h 378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286" h="3782286">
                <a:moveTo>
                  <a:pt x="1891143" y="0"/>
                </a:moveTo>
                <a:cubicBezTo>
                  <a:pt x="2935592" y="0"/>
                  <a:pt x="3782286" y="846694"/>
                  <a:pt x="3782286" y="1891143"/>
                </a:cubicBezTo>
                <a:cubicBezTo>
                  <a:pt x="3782286" y="2935592"/>
                  <a:pt x="2935592" y="3782286"/>
                  <a:pt x="1891143" y="3782286"/>
                </a:cubicBezTo>
                <a:cubicBezTo>
                  <a:pt x="846694" y="3782286"/>
                  <a:pt x="0" y="2935592"/>
                  <a:pt x="0" y="1891143"/>
                </a:cubicBezTo>
                <a:cubicBezTo>
                  <a:pt x="0" y="846694"/>
                  <a:pt x="846694" y="0"/>
                  <a:pt x="1891143" y="0"/>
                </a:cubicBez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Tree>
    <p:extLst>
      <p:ext uri="{BB962C8B-B14F-4D97-AF65-F5344CB8AC3E}">
        <p14:creationId xmlns:p14="http://schemas.microsoft.com/office/powerpoint/2010/main" val="387260317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6305550" y="0"/>
            <a:ext cx="5886447" cy="6858000"/>
          </a:xfrm>
          <a:custGeom>
            <a:avLst/>
            <a:gdLst>
              <a:gd name="connsiteX0" fmla="*/ 3428999 w 6857997"/>
              <a:gd name="connsiteY0" fmla="*/ 0 h 6858000"/>
              <a:gd name="connsiteX1" fmla="*/ 6857997 w 6857997"/>
              <a:gd name="connsiteY1" fmla="*/ 0 h 6858000"/>
              <a:gd name="connsiteX2" fmla="*/ 6857997 w 6857997"/>
              <a:gd name="connsiteY2" fmla="*/ 6858000 h 6858000"/>
              <a:gd name="connsiteX3" fmla="*/ 3429000 w 6857997"/>
              <a:gd name="connsiteY3" fmla="*/ 6858000 h 6858000"/>
              <a:gd name="connsiteX4" fmla="*/ 3428999 w 6857997"/>
              <a:gd name="connsiteY4" fmla="*/ 6858000 h 6858000"/>
              <a:gd name="connsiteX5" fmla="*/ 0 w 6857997"/>
              <a:gd name="connsiteY5" fmla="*/ 3429001 h 6858000"/>
              <a:gd name="connsiteX6" fmla="*/ 3428999 w 6857997"/>
              <a:gd name="connsiteY6" fmla="*/ 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7997" h="6858000">
                <a:moveTo>
                  <a:pt x="3428999" y="0"/>
                </a:moveTo>
                <a:lnTo>
                  <a:pt x="6857997" y="0"/>
                </a:lnTo>
                <a:lnTo>
                  <a:pt x="6857997" y="6858000"/>
                </a:lnTo>
                <a:lnTo>
                  <a:pt x="3429000" y="6858000"/>
                </a:lnTo>
                <a:lnTo>
                  <a:pt x="3428999" y="6858000"/>
                </a:lnTo>
                <a:lnTo>
                  <a:pt x="0" y="3429001"/>
                </a:lnTo>
                <a:lnTo>
                  <a:pt x="3428999" y="2"/>
                </a:ln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Tree>
    <p:extLst>
      <p:ext uri="{BB962C8B-B14F-4D97-AF65-F5344CB8AC3E}">
        <p14:creationId xmlns:p14="http://schemas.microsoft.com/office/powerpoint/2010/main" val="2253111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5A23AB-5C46-FA4A-BF97-1CB175D11720}" type="datetimeFigureOut">
              <a:t>7/12/2018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0B42A-9AC8-E54B-B87E-06913CF81F51}" type="slidenum">
              <a:t>‹#›</a:t>
            </a:fld>
            <a:endParaRPr lang="en-US"/>
          </a:p>
        </p:txBody>
      </p:sp>
    </p:spTree>
    <p:extLst>
      <p:ext uri="{BB962C8B-B14F-4D97-AF65-F5344CB8AC3E}">
        <p14:creationId xmlns:p14="http://schemas.microsoft.com/office/powerpoint/2010/main" val="1864196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0" y="0"/>
            <a:ext cx="12192001" cy="6858000"/>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1802982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1405468" y="1418121"/>
            <a:ext cx="3782286" cy="3782286"/>
          </a:xfrm>
          <a:custGeom>
            <a:avLst/>
            <a:gdLst>
              <a:gd name="connsiteX0" fmla="*/ 1891143 w 3782286"/>
              <a:gd name="connsiteY0" fmla="*/ 0 h 3782286"/>
              <a:gd name="connsiteX1" fmla="*/ 3782286 w 3782286"/>
              <a:gd name="connsiteY1" fmla="*/ 1891143 h 3782286"/>
              <a:gd name="connsiteX2" fmla="*/ 1891143 w 3782286"/>
              <a:gd name="connsiteY2" fmla="*/ 3782286 h 3782286"/>
              <a:gd name="connsiteX3" fmla="*/ 0 w 3782286"/>
              <a:gd name="connsiteY3" fmla="*/ 1891143 h 3782286"/>
              <a:gd name="connsiteX4" fmla="*/ 1891143 w 3782286"/>
              <a:gd name="connsiteY4" fmla="*/ 0 h 378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286" h="3782286">
                <a:moveTo>
                  <a:pt x="1891143" y="0"/>
                </a:moveTo>
                <a:cubicBezTo>
                  <a:pt x="2935592" y="0"/>
                  <a:pt x="3782286" y="846694"/>
                  <a:pt x="3782286" y="1891143"/>
                </a:cubicBezTo>
                <a:cubicBezTo>
                  <a:pt x="3782286" y="2935592"/>
                  <a:pt x="2935592" y="3782286"/>
                  <a:pt x="1891143" y="3782286"/>
                </a:cubicBezTo>
                <a:cubicBezTo>
                  <a:pt x="846694" y="3782286"/>
                  <a:pt x="0" y="2935592"/>
                  <a:pt x="0" y="1891143"/>
                </a:cubicBezTo>
                <a:cubicBezTo>
                  <a:pt x="0" y="846694"/>
                  <a:pt x="846694" y="0"/>
                  <a:pt x="1891143" y="0"/>
                </a:cubicBez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Tree>
    <p:extLst>
      <p:ext uri="{BB962C8B-B14F-4D97-AF65-F5344CB8AC3E}">
        <p14:creationId xmlns:p14="http://schemas.microsoft.com/office/powerpoint/2010/main" val="1413590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0" y="4699102"/>
            <a:ext cx="3582444" cy="3582444"/>
          </a:xfrm>
          <a:custGeom>
            <a:avLst/>
            <a:gdLst>
              <a:gd name="connsiteX0" fmla="*/ 1791222 w 3582444"/>
              <a:gd name="connsiteY0" fmla="*/ 0 h 3582444"/>
              <a:gd name="connsiteX1" fmla="*/ 3582444 w 3582444"/>
              <a:gd name="connsiteY1" fmla="*/ 1791222 h 3582444"/>
              <a:gd name="connsiteX2" fmla="*/ 1791222 w 3582444"/>
              <a:gd name="connsiteY2" fmla="*/ 3582444 h 3582444"/>
              <a:gd name="connsiteX3" fmla="*/ 0 w 3582444"/>
              <a:gd name="connsiteY3" fmla="*/ 1791222 h 3582444"/>
            </a:gdLst>
            <a:ahLst/>
            <a:cxnLst>
              <a:cxn ang="0">
                <a:pos x="connsiteX0" y="connsiteY0"/>
              </a:cxn>
              <a:cxn ang="0">
                <a:pos x="connsiteX1" y="connsiteY1"/>
              </a:cxn>
              <a:cxn ang="0">
                <a:pos x="connsiteX2" y="connsiteY2"/>
              </a:cxn>
              <a:cxn ang="0">
                <a:pos x="connsiteX3" y="connsiteY3"/>
              </a:cxn>
            </a:cxnLst>
            <a:rect l="l" t="t" r="r" b="b"/>
            <a:pathLst>
              <a:path w="3582444" h="3582444">
                <a:moveTo>
                  <a:pt x="1791222" y="0"/>
                </a:moveTo>
                <a:lnTo>
                  <a:pt x="3582444" y="1791222"/>
                </a:lnTo>
                <a:lnTo>
                  <a:pt x="1791222" y="3582444"/>
                </a:lnTo>
                <a:lnTo>
                  <a:pt x="0" y="1791222"/>
                </a:ln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
        <p:nvSpPr>
          <p:cNvPr id="15" name="Picture Placeholder 14"/>
          <p:cNvSpPr>
            <a:spLocks noGrp="1"/>
          </p:cNvSpPr>
          <p:nvPr>
            <p:ph type="pic" sz="quarter" idx="11"/>
          </p:nvPr>
        </p:nvSpPr>
        <p:spPr>
          <a:xfrm>
            <a:off x="0" y="643003"/>
            <a:ext cx="3582444" cy="3582444"/>
          </a:xfrm>
          <a:custGeom>
            <a:avLst/>
            <a:gdLst>
              <a:gd name="connsiteX0" fmla="*/ 1791222 w 3582444"/>
              <a:gd name="connsiteY0" fmla="*/ 0 h 3582444"/>
              <a:gd name="connsiteX1" fmla="*/ 3582444 w 3582444"/>
              <a:gd name="connsiteY1" fmla="*/ 1791222 h 3582444"/>
              <a:gd name="connsiteX2" fmla="*/ 1791222 w 3582444"/>
              <a:gd name="connsiteY2" fmla="*/ 3582444 h 3582444"/>
              <a:gd name="connsiteX3" fmla="*/ 0 w 3582444"/>
              <a:gd name="connsiteY3" fmla="*/ 1791222 h 3582444"/>
            </a:gdLst>
            <a:ahLst/>
            <a:cxnLst>
              <a:cxn ang="0">
                <a:pos x="connsiteX0" y="connsiteY0"/>
              </a:cxn>
              <a:cxn ang="0">
                <a:pos x="connsiteX1" y="connsiteY1"/>
              </a:cxn>
              <a:cxn ang="0">
                <a:pos x="connsiteX2" y="connsiteY2"/>
              </a:cxn>
              <a:cxn ang="0">
                <a:pos x="connsiteX3" y="connsiteY3"/>
              </a:cxn>
            </a:cxnLst>
            <a:rect l="l" t="t" r="r" b="b"/>
            <a:pathLst>
              <a:path w="3582444" h="3582444">
                <a:moveTo>
                  <a:pt x="1791222" y="0"/>
                </a:moveTo>
                <a:lnTo>
                  <a:pt x="3582444" y="1791222"/>
                </a:lnTo>
                <a:lnTo>
                  <a:pt x="1791222" y="3582444"/>
                </a:lnTo>
                <a:lnTo>
                  <a:pt x="0" y="1791222"/>
                </a:ln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
        <p:nvSpPr>
          <p:cNvPr id="16" name="Picture Placeholder 15"/>
          <p:cNvSpPr>
            <a:spLocks noGrp="1"/>
          </p:cNvSpPr>
          <p:nvPr>
            <p:ph type="pic" sz="quarter" idx="12"/>
          </p:nvPr>
        </p:nvSpPr>
        <p:spPr>
          <a:xfrm>
            <a:off x="2063724" y="2628379"/>
            <a:ext cx="3582444" cy="3582444"/>
          </a:xfrm>
          <a:custGeom>
            <a:avLst/>
            <a:gdLst>
              <a:gd name="connsiteX0" fmla="*/ 1791222 w 3582444"/>
              <a:gd name="connsiteY0" fmla="*/ 0 h 3582444"/>
              <a:gd name="connsiteX1" fmla="*/ 3582444 w 3582444"/>
              <a:gd name="connsiteY1" fmla="*/ 1791222 h 3582444"/>
              <a:gd name="connsiteX2" fmla="*/ 1791222 w 3582444"/>
              <a:gd name="connsiteY2" fmla="*/ 3582444 h 3582444"/>
              <a:gd name="connsiteX3" fmla="*/ 0 w 3582444"/>
              <a:gd name="connsiteY3" fmla="*/ 1791222 h 3582444"/>
            </a:gdLst>
            <a:ahLst/>
            <a:cxnLst>
              <a:cxn ang="0">
                <a:pos x="connsiteX0" y="connsiteY0"/>
              </a:cxn>
              <a:cxn ang="0">
                <a:pos x="connsiteX1" y="connsiteY1"/>
              </a:cxn>
              <a:cxn ang="0">
                <a:pos x="connsiteX2" y="connsiteY2"/>
              </a:cxn>
              <a:cxn ang="0">
                <a:pos x="connsiteX3" y="connsiteY3"/>
              </a:cxn>
            </a:cxnLst>
            <a:rect l="l" t="t" r="r" b="b"/>
            <a:pathLst>
              <a:path w="3582444" h="3582444">
                <a:moveTo>
                  <a:pt x="1791222" y="0"/>
                </a:moveTo>
                <a:lnTo>
                  <a:pt x="3582444" y="1791222"/>
                </a:lnTo>
                <a:lnTo>
                  <a:pt x="1791222" y="3582444"/>
                </a:lnTo>
                <a:lnTo>
                  <a:pt x="0" y="1791222"/>
                </a:ln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
        <p:nvSpPr>
          <p:cNvPr id="14" name="Picture Placeholder 13"/>
          <p:cNvSpPr>
            <a:spLocks noGrp="1"/>
          </p:cNvSpPr>
          <p:nvPr userDrawn="1">
            <p:ph type="pic" sz="quarter" idx="10"/>
          </p:nvPr>
        </p:nvSpPr>
        <p:spPr>
          <a:xfrm>
            <a:off x="2031304" y="-1400827"/>
            <a:ext cx="3582444" cy="3582444"/>
          </a:xfrm>
          <a:custGeom>
            <a:avLst/>
            <a:gdLst>
              <a:gd name="connsiteX0" fmla="*/ 1791222 w 3582444"/>
              <a:gd name="connsiteY0" fmla="*/ 0 h 3582444"/>
              <a:gd name="connsiteX1" fmla="*/ 3582444 w 3582444"/>
              <a:gd name="connsiteY1" fmla="*/ 1791222 h 3582444"/>
              <a:gd name="connsiteX2" fmla="*/ 1791222 w 3582444"/>
              <a:gd name="connsiteY2" fmla="*/ 3582444 h 3582444"/>
              <a:gd name="connsiteX3" fmla="*/ 0 w 3582444"/>
              <a:gd name="connsiteY3" fmla="*/ 1791222 h 3582444"/>
            </a:gdLst>
            <a:ahLst/>
            <a:cxnLst>
              <a:cxn ang="0">
                <a:pos x="connsiteX0" y="connsiteY0"/>
              </a:cxn>
              <a:cxn ang="0">
                <a:pos x="connsiteX1" y="connsiteY1"/>
              </a:cxn>
              <a:cxn ang="0">
                <a:pos x="connsiteX2" y="connsiteY2"/>
              </a:cxn>
              <a:cxn ang="0">
                <a:pos x="connsiteX3" y="connsiteY3"/>
              </a:cxn>
            </a:cxnLst>
            <a:rect l="l" t="t" r="r" b="b"/>
            <a:pathLst>
              <a:path w="3582444" h="3582444">
                <a:moveTo>
                  <a:pt x="1791222" y="0"/>
                </a:moveTo>
                <a:lnTo>
                  <a:pt x="3582444" y="1791222"/>
                </a:lnTo>
                <a:lnTo>
                  <a:pt x="1791222" y="3582444"/>
                </a:lnTo>
                <a:lnTo>
                  <a:pt x="0" y="1791222"/>
                </a:ln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Tree>
    <p:extLst>
      <p:ext uri="{BB962C8B-B14F-4D97-AF65-F5344CB8AC3E}">
        <p14:creationId xmlns:p14="http://schemas.microsoft.com/office/powerpoint/2010/main" val="208532466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6096000" y="0"/>
            <a:ext cx="6096001" cy="6858000"/>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26506867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745053" y="1537857"/>
            <a:ext cx="3782286" cy="3782286"/>
          </a:xfrm>
          <a:custGeom>
            <a:avLst/>
            <a:gdLst>
              <a:gd name="connsiteX0" fmla="*/ 1891143 w 3782286"/>
              <a:gd name="connsiteY0" fmla="*/ 0 h 3782286"/>
              <a:gd name="connsiteX1" fmla="*/ 3782286 w 3782286"/>
              <a:gd name="connsiteY1" fmla="*/ 1891143 h 3782286"/>
              <a:gd name="connsiteX2" fmla="*/ 1891143 w 3782286"/>
              <a:gd name="connsiteY2" fmla="*/ 3782286 h 3782286"/>
              <a:gd name="connsiteX3" fmla="*/ 0 w 3782286"/>
              <a:gd name="connsiteY3" fmla="*/ 1891143 h 3782286"/>
              <a:gd name="connsiteX4" fmla="*/ 1891143 w 3782286"/>
              <a:gd name="connsiteY4" fmla="*/ 0 h 378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286" h="3782286">
                <a:moveTo>
                  <a:pt x="1891143" y="0"/>
                </a:moveTo>
                <a:cubicBezTo>
                  <a:pt x="2935592" y="0"/>
                  <a:pt x="3782286" y="846694"/>
                  <a:pt x="3782286" y="1891143"/>
                </a:cubicBezTo>
                <a:cubicBezTo>
                  <a:pt x="3782286" y="2935592"/>
                  <a:pt x="2935592" y="3782286"/>
                  <a:pt x="1891143" y="3782286"/>
                </a:cubicBezTo>
                <a:cubicBezTo>
                  <a:pt x="846694" y="3782286"/>
                  <a:pt x="0" y="2935592"/>
                  <a:pt x="0" y="1891143"/>
                </a:cubicBezTo>
                <a:cubicBezTo>
                  <a:pt x="0" y="846694"/>
                  <a:pt x="846694" y="0"/>
                  <a:pt x="1891143" y="0"/>
                </a:cubicBez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Tree>
    <p:extLst>
      <p:ext uri="{BB962C8B-B14F-4D97-AF65-F5344CB8AC3E}">
        <p14:creationId xmlns:p14="http://schemas.microsoft.com/office/powerpoint/2010/main" val="6899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3713584" y="690466"/>
            <a:ext cx="7881257" cy="3792894"/>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182972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4" name="Picture Placeholder 7">
            <a:extLst>
              <a:ext uri="{FF2B5EF4-FFF2-40B4-BE49-F238E27FC236}">
                <a16:creationId xmlns="" xmlns:a16="http://schemas.microsoft.com/office/drawing/2014/main" id="{30E71CE8-E0A3-4852-9765-F099CD3B175A}"/>
              </a:ext>
            </a:extLst>
          </p:cNvPr>
          <p:cNvSpPr>
            <a:spLocks noGrp="1"/>
          </p:cNvSpPr>
          <p:nvPr>
            <p:ph type="pic" sz="quarter" idx="11"/>
          </p:nvPr>
        </p:nvSpPr>
        <p:spPr>
          <a:xfrm>
            <a:off x="6666411" y="0"/>
            <a:ext cx="5525589" cy="6865620"/>
          </a:xfrm>
          <a:custGeom>
            <a:avLst/>
            <a:gdLst>
              <a:gd name="connsiteX0" fmla="*/ 0 w 5525589"/>
              <a:gd name="connsiteY0" fmla="*/ 0 h 6858000"/>
              <a:gd name="connsiteX1" fmla="*/ 5525589 w 5525589"/>
              <a:gd name="connsiteY1" fmla="*/ 0 h 6858000"/>
              <a:gd name="connsiteX2" fmla="*/ 5525589 w 5525589"/>
              <a:gd name="connsiteY2" fmla="*/ 6858000 h 6858000"/>
              <a:gd name="connsiteX3" fmla="*/ 0 w 5525589"/>
              <a:gd name="connsiteY3" fmla="*/ 6858000 h 6858000"/>
              <a:gd name="connsiteX4" fmla="*/ 0 w 5525589"/>
              <a:gd name="connsiteY4" fmla="*/ 0 h 6858000"/>
              <a:gd name="connsiteX0" fmla="*/ 0 w 5525589"/>
              <a:gd name="connsiteY0" fmla="*/ 0 h 6865620"/>
              <a:gd name="connsiteX1" fmla="*/ 5525589 w 5525589"/>
              <a:gd name="connsiteY1" fmla="*/ 0 h 6865620"/>
              <a:gd name="connsiteX2" fmla="*/ 5525589 w 5525589"/>
              <a:gd name="connsiteY2" fmla="*/ 6858000 h 6865620"/>
              <a:gd name="connsiteX3" fmla="*/ 1447800 w 5525589"/>
              <a:gd name="connsiteY3" fmla="*/ 6865620 h 6865620"/>
              <a:gd name="connsiteX4" fmla="*/ 0 w 5525589"/>
              <a:gd name="connsiteY4" fmla="*/ 0 h 686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589" h="6865620">
                <a:moveTo>
                  <a:pt x="0" y="0"/>
                </a:moveTo>
                <a:lnTo>
                  <a:pt x="5525589" y="0"/>
                </a:lnTo>
                <a:lnTo>
                  <a:pt x="5525589" y="6858000"/>
                </a:lnTo>
                <a:lnTo>
                  <a:pt x="1447800" y="6865620"/>
                </a:lnTo>
                <a:lnTo>
                  <a:pt x="0" y="0"/>
                </a:lnTo>
                <a:close/>
              </a:path>
            </a:pathLst>
          </a:custGeo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
        <p:nvSpPr>
          <p:cNvPr id="6" name="Picture Placeholder 7"/>
          <p:cNvSpPr>
            <a:spLocks noGrp="1"/>
          </p:cNvSpPr>
          <p:nvPr>
            <p:ph type="pic" sz="quarter" idx="10"/>
          </p:nvPr>
        </p:nvSpPr>
        <p:spPr>
          <a:xfrm>
            <a:off x="1686456" y="2427837"/>
            <a:ext cx="7881257" cy="3792894"/>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14067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6666411" y="0"/>
            <a:ext cx="5525589" cy="6865620"/>
          </a:xfrm>
          <a:custGeom>
            <a:avLst/>
            <a:gdLst>
              <a:gd name="connsiteX0" fmla="*/ 0 w 5525589"/>
              <a:gd name="connsiteY0" fmla="*/ 0 h 6858000"/>
              <a:gd name="connsiteX1" fmla="*/ 5525589 w 5525589"/>
              <a:gd name="connsiteY1" fmla="*/ 0 h 6858000"/>
              <a:gd name="connsiteX2" fmla="*/ 5525589 w 5525589"/>
              <a:gd name="connsiteY2" fmla="*/ 6858000 h 6858000"/>
              <a:gd name="connsiteX3" fmla="*/ 0 w 5525589"/>
              <a:gd name="connsiteY3" fmla="*/ 6858000 h 6858000"/>
              <a:gd name="connsiteX4" fmla="*/ 0 w 5525589"/>
              <a:gd name="connsiteY4" fmla="*/ 0 h 6858000"/>
              <a:gd name="connsiteX0" fmla="*/ 0 w 5525589"/>
              <a:gd name="connsiteY0" fmla="*/ 0 h 6865620"/>
              <a:gd name="connsiteX1" fmla="*/ 5525589 w 5525589"/>
              <a:gd name="connsiteY1" fmla="*/ 0 h 6865620"/>
              <a:gd name="connsiteX2" fmla="*/ 5525589 w 5525589"/>
              <a:gd name="connsiteY2" fmla="*/ 6858000 h 6865620"/>
              <a:gd name="connsiteX3" fmla="*/ 1447800 w 5525589"/>
              <a:gd name="connsiteY3" fmla="*/ 6865620 h 6865620"/>
              <a:gd name="connsiteX4" fmla="*/ 0 w 5525589"/>
              <a:gd name="connsiteY4" fmla="*/ 0 h 686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589" h="6865620">
                <a:moveTo>
                  <a:pt x="0" y="0"/>
                </a:moveTo>
                <a:lnTo>
                  <a:pt x="5525589" y="0"/>
                </a:lnTo>
                <a:lnTo>
                  <a:pt x="5525589" y="6858000"/>
                </a:lnTo>
                <a:lnTo>
                  <a:pt x="1447800" y="6865620"/>
                </a:lnTo>
                <a:lnTo>
                  <a:pt x="0" y="0"/>
                </a:lnTo>
                <a:close/>
              </a:path>
            </a:pathLst>
          </a:custGeo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1884111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5A23AB-5C46-FA4A-BF97-1CB175D11720}" type="datetimeFigureOut">
              <a:t>7/12/2018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0B42A-9AC8-E54B-B87E-06913CF81F51}" type="slidenum">
              <a:t>‹#›</a:t>
            </a:fld>
            <a:endParaRPr lang="en-US"/>
          </a:p>
        </p:txBody>
      </p:sp>
    </p:spTree>
    <p:extLst>
      <p:ext uri="{BB962C8B-B14F-4D97-AF65-F5344CB8AC3E}">
        <p14:creationId xmlns:p14="http://schemas.microsoft.com/office/powerpoint/2010/main" val="953732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825DB366-B4B0-4940-8AF3-5437F508F8D5}"/>
              </a:ext>
            </a:extLst>
          </p:cNvPr>
          <p:cNvSpPr>
            <a:spLocks noGrp="1"/>
          </p:cNvSpPr>
          <p:nvPr>
            <p:ph type="pic" sz="quarter" idx="10"/>
          </p:nvPr>
        </p:nvSpPr>
        <p:spPr>
          <a:xfrm>
            <a:off x="0" y="0"/>
            <a:ext cx="4450080" cy="6858000"/>
          </a:xfrm>
          <a:custGeom>
            <a:avLst/>
            <a:gdLst>
              <a:gd name="connsiteX0" fmla="*/ 0 w 4098925"/>
              <a:gd name="connsiteY0" fmla="*/ 0 h 6858000"/>
              <a:gd name="connsiteX1" fmla="*/ 4098925 w 4098925"/>
              <a:gd name="connsiteY1" fmla="*/ 0 h 6858000"/>
              <a:gd name="connsiteX2" fmla="*/ 4098925 w 4098925"/>
              <a:gd name="connsiteY2" fmla="*/ 6858000 h 6858000"/>
              <a:gd name="connsiteX3" fmla="*/ 0 w 4098925"/>
              <a:gd name="connsiteY3" fmla="*/ 6858000 h 6858000"/>
              <a:gd name="connsiteX4" fmla="*/ 0 w 4098925"/>
              <a:gd name="connsiteY4" fmla="*/ 0 h 6858000"/>
              <a:gd name="connsiteX0" fmla="*/ 0 w 4098925"/>
              <a:gd name="connsiteY0" fmla="*/ 0 h 6858000"/>
              <a:gd name="connsiteX1" fmla="*/ 4098925 w 4098925"/>
              <a:gd name="connsiteY1" fmla="*/ 0 h 6858000"/>
              <a:gd name="connsiteX2" fmla="*/ 3062605 w 4098925"/>
              <a:gd name="connsiteY2" fmla="*/ 6850380 h 6858000"/>
              <a:gd name="connsiteX3" fmla="*/ 0 w 4098925"/>
              <a:gd name="connsiteY3" fmla="*/ 6858000 h 6858000"/>
              <a:gd name="connsiteX4" fmla="*/ 0 w 409892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8925" h="6858000">
                <a:moveTo>
                  <a:pt x="0" y="0"/>
                </a:moveTo>
                <a:lnTo>
                  <a:pt x="4098925" y="0"/>
                </a:lnTo>
                <a:lnTo>
                  <a:pt x="3062605" y="6850380"/>
                </a:lnTo>
                <a:lnTo>
                  <a:pt x="0" y="6858000"/>
                </a:lnTo>
                <a:lnTo>
                  <a:pt x="0" y="0"/>
                </a:lnTo>
                <a:close/>
              </a:path>
            </a:pathLst>
          </a:custGeom>
        </p:spPr>
        <p:txBody>
          <a:bodyPr/>
          <a:lstStyle/>
          <a:p>
            <a:endParaRPr lang="en-US"/>
          </a:p>
        </p:txBody>
      </p:sp>
    </p:spTree>
    <p:extLst>
      <p:ext uri="{BB962C8B-B14F-4D97-AF65-F5344CB8AC3E}">
        <p14:creationId xmlns:p14="http://schemas.microsoft.com/office/powerpoint/2010/main" val="466241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6591300" y="1185766"/>
            <a:ext cx="3920883" cy="5081684"/>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734847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7"/>
          <p:cNvSpPr>
            <a:spLocks noGrp="1"/>
          </p:cNvSpPr>
          <p:nvPr>
            <p:ph type="pic" sz="quarter" idx="10"/>
          </p:nvPr>
        </p:nvSpPr>
        <p:spPr>
          <a:xfrm>
            <a:off x="7239000" y="0"/>
            <a:ext cx="4953000" cy="6858000"/>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2031635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8763000" y="0"/>
            <a:ext cx="3429000" cy="6858000"/>
          </a:xfrm>
          <a:custGeom>
            <a:avLst/>
            <a:gdLst>
              <a:gd name="connsiteX0" fmla="*/ 3429000 w 3429000"/>
              <a:gd name="connsiteY0" fmla="*/ 0 h 6858000"/>
              <a:gd name="connsiteX1" fmla="*/ 3429000 w 3429000"/>
              <a:gd name="connsiteY1" fmla="*/ 6858000 h 6858000"/>
              <a:gd name="connsiteX2" fmla="*/ 0 w 3429000"/>
              <a:gd name="connsiteY2" fmla="*/ 3429000 h 6858000"/>
              <a:gd name="connsiteX3" fmla="*/ 3429000 w 3429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3429000" h="6858000">
                <a:moveTo>
                  <a:pt x="3429000" y="0"/>
                </a:moveTo>
                <a:lnTo>
                  <a:pt x="3429000" y="6858000"/>
                </a:lnTo>
                <a:cubicBezTo>
                  <a:pt x="1535216" y="6858000"/>
                  <a:pt x="0" y="5322784"/>
                  <a:pt x="0" y="3429000"/>
                </a:cubicBezTo>
                <a:cubicBezTo>
                  <a:pt x="0" y="1535217"/>
                  <a:pt x="1535216" y="0"/>
                  <a:pt x="3429000" y="0"/>
                </a:cubicBezTo>
                <a:close/>
              </a:path>
            </a:pathLst>
          </a:custGeom>
          <a:pattFill prst="divot">
            <a:fgClr>
              <a:schemeClr val="bg1">
                <a:lumMod val="85000"/>
              </a:schemeClr>
            </a:fgClr>
            <a:bgClr>
              <a:schemeClr val="bg1"/>
            </a:bgClr>
          </a:pattFill>
          <a:ln>
            <a:noFill/>
          </a:ln>
        </p:spPr>
        <p:txBody>
          <a:bodyPr wrap="square" anchor="ctr">
            <a:noAutofit/>
          </a:bodyPr>
          <a:lstStyle>
            <a:lvl1pPr marL="0" indent="0" algn="ctr">
              <a:buNone/>
              <a:defRPr sz="1800"/>
            </a:lvl1pPr>
          </a:lstStyle>
          <a:p>
            <a:endParaRPr lang="en-US"/>
          </a:p>
        </p:txBody>
      </p:sp>
    </p:spTree>
    <p:extLst>
      <p:ext uri="{BB962C8B-B14F-4D97-AF65-F5344CB8AC3E}">
        <p14:creationId xmlns:p14="http://schemas.microsoft.com/office/powerpoint/2010/main" val="1174063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6724650" y="609600"/>
            <a:ext cx="4365436" cy="5657850"/>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
        <p:nvSpPr>
          <p:cNvPr id="7" name="Picture Placeholder 7"/>
          <p:cNvSpPr>
            <a:spLocks noGrp="1"/>
          </p:cNvSpPr>
          <p:nvPr>
            <p:ph type="pic" sz="quarter" idx="11"/>
          </p:nvPr>
        </p:nvSpPr>
        <p:spPr>
          <a:xfrm>
            <a:off x="-1776413" y="609600"/>
            <a:ext cx="3552825" cy="5657850"/>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161887975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Picture Placeholder 7"/>
          <p:cNvSpPr>
            <a:spLocks noGrp="1"/>
          </p:cNvSpPr>
          <p:nvPr>
            <p:ph type="pic" sz="quarter" idx="11"/>
          </p:nvPr>
        </p:nvSpPr>
        <p:spPr>
          <a:xfrm>
            <a:off x="738187" y="3448050"/>
            <a:ext cx="4233863" cy="2647950"/>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
        <p:nvSpPr>
          <p:cNvPr id="7" name="Picture Placeholder 7"/>
          <p:cNvSpPr>
            <a:spLocks noGrp="1"/>
          </p:cNvSpPr>
          <p:nvPr>
            <p:ph type="pic" sz="quarter" idx="12"/>
          </p:nvPr>
        </p:nvSpPr>
        <p:spPr>
          <a:xfrm>
            <a:off x="7048500" y="800100"/>
            <a:ext cx="4305300" cy="3619500"/>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1644077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4" name="Picture Placeholder 7"/>
          <p:cNvSpPr>
            <a:spLocks noGrp="1"/>
          </p:cNvSpPr>
          <p:nvPr>
            <p:ph type="pic" sz="quarter" idx="14"/>
          </p:nvPr>
        </p:nvSpPr>
        <p:spPr>
          <a:xfrm>
            <a:off x="1190625" y="2876550"/>
            <a:ext cx="2138020" cy="2138020"/>
          </a:xfrm>
          <a:custGeom>
            <a:avLst/>
            <a:gdLst>
              <a:gd name="connsiteX0" fmla="*/ 1891143 w 3782286"/>
              <a:gd name="connsiteY0" fmla="*/ 0 h 3782286"/>
              <a:gd name="connsiteX1" fmla="*/ 3782286 w 3782286"/>
              <a:gd name="connsiteY1" fmla="*/ 1891143 h 3782286"/>
              <a:gd name="connsiteX2" fmla="*/ 1891143 w 3782286"/>
              <a:gd name="connsiteY2" fmla="*/ 3782286 h 3782286"/>
              <a:gd name="connsiteX3" fmla="*/ 0 w 3782286"/>
              <a:gd name="connsiteY3" fmla="*/ 1891143 h 3782286"/>
              <a:gd name="connsiteX4" fmla="*/ 1891143 w 3782286"/>
              <a:gd name="connsiteY4" fmla="*/ 0 h 378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286" h="3782286">
                <a:moveTo>
                  <a:pt x="1891143" y="0"/>
                </a:moveTo>
                <a:cubicBezTo>
                  <a:pt x="2935592" y="0"/>
                  <a:pt x="3782286" y="846694"/>
                  <a:pt x="3782286" y="1891143"/>
                </a:cubicBezTo>
                <a:cubicBezTo>
                  <a:pt x="3782286" y="2935592"/>
                  <a:pt x="2935592" y="3782286"/>
                  <a:pt x="1891143" y="3782286"/>
                </a:cubicBezTo>
                <a:cubicBezTo>
                  <a:pt x="846694" y="3782286"/>
                  <a:pt x="0" y="2935592"/>
                  <a:pt x="0" y="1891143"/>
                </a:cubicBezTo>
                <a:cubicBezTo>
                  <a:pt x="0" y="846694"/>
                  <a:pt x="846694" y="0"/>
                  <a:pt x="1891143" y="0"/>
                </a:cubicBez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
        <p:nvSpPr>
          <p:cNvPr id="11" name="Picture Placeholder 7"/>
          <p:cNvSpPr>
            <a:spLocks noGrp="1"/>
          </p:cNvSpPr>
          <p:nvPr>
            <p:ph type="pic" sz="quarter" idx="11"/>
          </p:nvPr>
        </p:nvSpPr>
        <p:spPr>
          <a:xfrm>
            <a:off x="3621759" y="3893833"/>
            <a:ext cx="2138020" cy="2138020"/>
          </a:xfrm>
          <a:custGeom>
            <a:avLst/>
            <a:gdLst>
              <a:gd name="connsiteX0" fmla="*/ 1891143 w 3782286"/>
              <a:gd name="connsiteY0" fmla="*/ 0 h 3782286"/>
              <a:gd name="connsiteX1" fmla="*/ 3782286 w 3782286"/>
              <a:gd name="connsiteY1" fmla="*/ 1891143 h 3782286"/>
              <a:gd name="connsiteX2" fmla="*/ 1891143 w 3782286"/>
              <a:gd name="connsiteY2" fmla="*/ 3782286 h 3782286"/>
              <a:gd name="connsiteX3" fmla="*/ 0 w 3782286"/>
              <a:gd name="connsiteY3" fmla="*/ 1891143 h 3782286"/>
              <a:gd name="connsiteX4" fmla="*/ 1891143 w 3782286"/>
              <a:gd name="connsiteY4" fmla="*/ 0 h 378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286" h="3782286">
                <a:moveTo>
                  <a:pt x="1891143" y="0"/>
                </a:moveTo>
                <a:cubicBezTo>
                  <a:pt x="2935592" y="0"/>
                  <a:pt x="3782286" y="846694"/>
                  <a:pt x="3782286" y="1891143"/>
                </a:cubicBezTo>
                <a:cubicBezTo>
                  <a:pt x="3782286" y="2935592"/>
                  <a:pt x="2935592" y="3782286"/>
                  <a:pt x="1891143" y="3782286"/>
                </a:cubicBezTo>
                <a:cubicBezTo>
                  <a:pt x="846694" y="3782286"/>
                  <a:pt x="0" y="2935592"/>
                  <a:pt x="0" y="1891143"/>
                </a:cubicBezTo>
                <a:cubicBezTo>
                  <a:pt x="0" y="846694"/>
                  <a:pt x="846694" y="0"/>
                  <a:pt x="1891143" y="0"/>
                </a:cubicBez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
        <p:nvSpPr>
          <p:cNvPr id="12" name="Picture Placeholder 7"/>
          <p:cNvSpPr>
            <a:spLocks noGrp="1"/>
          </p:cNvSpPr>
          <p:nvPr>
            <p:ph type="pic" sz="quarter" idx="12"/>
          </p:nvPr>
        </p:nvSpPr>
        <p:spPr>
          <a:xfrm>
            <a:off x="6432221" y="3893833"/>
            <a:ext cx="2138020" cy="2138020"/>
          </a:xfrm>
          <a:custGeom>
            <a:avLst/>
            <a:gdLst>
              <a:gd name="connsiteX0" fmla="*/ 1891143 w 3782286"/>
              <a:gd name="connsiteY0" fmla="*/ 0 h 3782286"/>
              <a:gd name="connsiteX1" fmla="*/ 3782286 w 3782286"/>
              <a:gd name="connsiteY1" fmla="*/ 1891143 h 3782286"/>
              <a:gd name="connsiteX2" fmla="*/ 1891143 w 3782286"/>
              <a:gd name="connsiteY2" fmla="*/ 3782286 h 3782286"/>
              <a:gd name="connsiteX3" fmla="*/ 0 w 3782286"/>
              <a:gd name="connsiteY3" fmla="*/ 1891143 h 3782286"/>
              <a:gd name="connsiteX4" fmla="*/ 1891143 w 3782286"/>
              <a:gd name="connsiteY4" fmla="*/ 0 h 378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286" h="3782286">
                <a:moveTo>
                  <a:pt x="1891143" y="0"/>
                </a:moveTo>
                <a:cubicBezTo>
                  <a:pt x="2935592" y="0"/>
                  <a:pt x="3782286" y="846694"/>
                  <a:pt x="3782286" y="1891143"/>
                </a:cubicBezTo>
                <a:cubicBezTo>
                  <a:pt x="3782286" y="2935592"/>
                  <a:pt x="2935592" y="3782286"/>
                  <a:pt x="1891143" y="3782286"/>
                </a:cubicBezTo>
                <a:cubicBezTo>
                  <a:pt x="846694" y="3782286"/>
                  <a:pt x="0" y="2935592"/>
                  <a:pt x="0" y="1891143"/>
                </a:cubicBezTo>
                <a:cubicBezTo>
                  <a:pt x="0" y="846694"/>
                  <a:pt x="846694" y="0"/>
                  <a:pt x="1891143" y="0"/>
                </a:cubicBez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
        <p:nvSpPr>
          <p:cNvPr id="13" name="Picture Placeholder 7"/>
          <p:cNvSpPr>
            <a:spLocks noGrp="1"/>
          </p:cNvSpPr>
          <p:nvPr>
            <p:ph type="pic" sz="quarter" idx="13"/>
          </p:nvPr>
        </p:nvSpPr>
        <p:spPr>
          <a:xfrm>
            <a:off x="8863355" y="2876550"/>
            <a:ext cx="2138020" cy="2138020"/>
          </a:xfrm>
          <a:custGeom>
            <a:avLst/>
            <a:gdLst>
              <a:gd name="connsiteX0" fmla="*/ 1891143 w 3782286"/>
              <a:gd name="connsiteY0" fmla="*/ 0 h 3782286"/>
              <a:gd name="connsiteX1" fmla="*/ 3782286 w 3782286"/>
              <a:gd name="connsiteY1" fmla="*/ 1891143 h 3782286"/>
              <a:gd name="connsiteX2" fmla="*/ 1891143 w 3782286"/>
              <a:gd name="connsiteY2" fmla="*/ 3782286 h 3782286"/>
              <a:gd name="connsiteX3" fmla="*/ 0 w 3782286"/>
              <a:gd name="connsiteY3" fmla="*/ 1891143 h 3782286"/>
              <a:gd name="connsiteX4" fmla="*/ 1891143 w 3782286"/>
              <a:gd name="connsiteY4" fmla="*/ 0 h 378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286" h="3782286">
                <a:moveTo>
                  <a:pt x="1891143" y="0"/>
                </a:moveTo>
                <a:cubicBezTo>
                  <a:pt x="2935592" y="0"/>
                  <a:pt x="3782286" y="846694"/>
                  <a:pt x="3782286" y="1891143"/>
                </a:cubicBezTo>
                <a:cubicBezTo>
                  <a:pt x="3782286" y="2935592"/>
                  <a:pt x="2935592" y="3782286"/>
                  <a:pt x="1891143" y="3782286"/>
                </a:cubicBezTo>
                <a:cubicBezTo>
                  <a:pt x="846694" y="3782286"/>
                  <a:pt x="0" y="2935592"/>
                  <a:pt x="0" y="1891143"/>
                </a:cubicBezTo>
                <a:cubicBezTo>
                  <a:pt x="0" y="846694"/>
                  <a:pt x="846694" y="0"/>
                  <a:pt x="1891143" y="0"/>
                </a:cubicBez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Tree>
    <p:extLst>
      <p:ext uri="{BB962C8B-B14F-4D97-AF65-F5344CB8AC3E}">
        <p14:creationId xmlns:p14="http://schemas.microsoft.com/office/powerpoint/2010/main" val="1457279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0" y="0"/>
            <a:ext cx="12192000" cy="3429000"/>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112155606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6096000" y="485191"/>
            <a:ext cx="5548604" cy="2724539"/>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
        <p:nvSpPr>
          <p:cNvPr id="7" name="Picture Placeholder 7"/>
          <p:cNvSpPr>
            <a:spLocks noGrp="1"/>
          </p:cNvSpPr>
          <p:nvPr>
            <p:ph type="pic" sz="quarter" idx="13"/>
          </p:nvPr>
        </p:nvSpPr>
        <p:spPr>
          <a:xfrm>
            <a:off x="6096000" y="3660710"/>
            <a:ext cx="5548604" cy="2724539"/>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87867084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758890" y="0"/>
            <a:ext cx="4074367" cy="4105469"/>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587335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5A23AB-5C46-FA4A-BF97-1CB175D11720}" type="datetimeFigureOut">
              <a:t>7/12/2018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0B42A-9AC8-E54B-B87E-06913CF81F51}" type="slidenum">
              <a:t>‹#›</a:t>
            </a:fld>
            <a:endParaRPr lang="en-US"/>
          </a:p>
        </p:txBody>
      </p:sp>
    </p:spTree>
    <p:extLst>
      <p:ext uri="{BB962C8B-B14F-4D97-AF65-F5344CB8AC3E}">
        <p14:creationId xmlns:p14="http://schemas.microsoft.com/office/powerpoint/2010/main" val="5697157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539779" y="0"/>
            <a:ext cx="5652221" cy="3093098"/>
          </a:xfrm>
          <a:custGeom>
            <a:avLst/>
            <a:gdLst>
              <a:gd name="connsiteX0" fmla="*/ 13482 w 5652221"/>
              <a:gd name="connsiteY0" fmla="*/ 0 h 3093098"/>
              <a:gd name="connsiteX1" fmla="*/ 5638739 w 5652221"/>
              <a:gd name="connsiteY1" fmla="*/ 0 h 3093098"/>
              <a:gd name="connsiteX2" fmla="*/ 5650883 w 5652221"/>
              <a:gd name="connsiteY2" fmla="*/ 240498 h 3093098"/>
              <a:gd name="connsiteX3" fmla="*/ 5652221 w 5652221"/>
              <a:gd name="connsiteY3" fmla="*/ 266987 h 3093098"/>
              <a:gd name="connsiteX4" fmla="*/ 5637630 w 5652221"/>
              <a:gd name="connsiteY4" fmla="*/ 555941 h 3093098"/>
              <a:gd name="connsiteX5" fmla="*/ 5594804 w 5652221"/>
              <a:gd name="connsiteY5" fmla="*/ 836547 h 3093098"/>
              <a:gd name="connsiteX6" fmla="*/ 5571154 w 5652221"/>
              <a:gd name="connsiteY6" fmla="*/ 928526 h 3093098"/>
              <a:gd name="connsiteX7" fmla="*/ 5525165 w 5652221"/>
              <a:gd name="connsiteY7" fmla="*/ 1107386 h 3093098"/>
              <a:gd name="connsiteX8" fmla="*/ 3666509 w 5652221"/>
              <a:gd name="connsiteY8" fmla="*/ 2966042 h 3093098"/>
              <a:gd name="connsiteX9" fmla="*/ 3592240 w 5652221"/>
              <a:gd name="connsiteY9" fmla="*/ 2985138 h 3093098"/>
              <a:gd name="connsiteX10" fmla="*/ 3395670 w 5652221"/>
              <a:gd name="connsiteY10" fmla="*/ 3035682 h 3093098"/>
              <a:gd name="connsiteX11" fmla="*/ 3115063 w 5652221"/>
              <a:gd name="connsiteY11" fmla="*/ 3078507 h 3093098"/>
              <a:gd name="connsiteX12" fmla="*/ 2826110 w 5652221"/>
              <a:gd name="connsiteY12" fmla="*/ 3093098 h 3093098"/>
              <a:gd name="connsiteX13" fmla="*/ 2537158 w 5652221"/>
              <a:gd name="connsiteY13" fmla="*/ 3078507 h 3093098"/>
              <a:gd name="connsiteX14" fmla="*/ 0 w 5652221"/>
              <a:gd name="connsiteY14" fmla="*/ 266988 h 309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52221" h="3093098">
                <a:moveTo>
                  <a:pt x="13482" y="0"/>
                </a:moveTo>
                <a:lnTo>
                  <a:pt x="5638739" y="0"/>
                </a:lnTo>
                <a:lnTo>
                  <a:pt x="5650883" y="240498"/>
                </a:lnTo>
                <a:lnTo>
                  <a:pt x="5652221" y="266987"/>
                </a:lnTo>
                <a:lnTo>
                  <a:pt x="5637630" y="555941"/>
                </a:lnTo>
                <a:cubicBezTo>
                  <a:pt x="5627982" y="650946"/>
                  <a:pt x="5613628" y="744561"/>
                  <a:pt x="5594804" y="836547"/>
                </a:cubicBezTo>
                <a:lnTo>
                  <a:pt x="5571154" y="928526"/>
                </a:lnTo>
                <a:lnTo>
                  <a:pt x="5525165" y="1107386"/>
                </a:lnTo>
                <a:cubicBezTo>
                  <a:pt x="5249920" y="1992325"/>
                  <a:pt x="4551448" y="2690797"/>
                  <a:pt x="3666509" y="2966042"/>
                </a:cubicBezTo>
                <a:lnTo>
                  <a:pt x="3592240" y="2985138"/>
                </a:lnTo>
                <a:lnTo>
                  <a:pt x="3395670" y="3035682"/>
                </a:lnTo>
                <a:cubicBezTo>
                  <a:pt x="3303683" y="3054505"/>
                  <a:pt x="3210069" y="3068859"/>
                  <a:pt x="3115063" y="3078507"/>
                </a:cubicBezTo>
                <a:lnTo>
                  <a:pt x="2826110" y="3093098"/>
                </a:lnTo>
                <a:lnTo>
                  <a:pt x="2537158" y="3078507"/>
                </a:lnTo>
                <a:cubicBezTo>
                  <a:pt x="1112075" y="2933782"/>
                  <a:pt x="0" y="1730254"/>
                  <a:pt x="0" y="266988"/>
                </a:cubicBez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Tree>
    <p:extLst>
      <p:ext uri="{BB962C8B-B14F-4D97-AF65-F5344CB8AC3E}">
        <p14:creationId xmlns:p14="http://schemas.microsoft.com/office/powerpoint/2010/main" val="116225794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2694215" y="0"/>
            <a:ext cx="3837214" cy="6858000"/>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141222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p:cNvSpPr/>
          <p:nvPr userDrawn="1"/>
        </p:nvSpPr>
        <p:spPr>
          <a:xfrm>
            <a:off x="0" y="0"/>
            <a:ext cx="429208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7"/>
          <p:cNvSpPr>
            <a:spLocks noGrp="1"/>
          </p:cNvSpPr>
          <p:nvPr>
            <p:ph type="pic" sz="quarter" idx="10"/>
          </p:nvPr>
        </p:nvSpPr>
        <p:spPr>
          <a:xfrm>
            <a:off x="2146041" y="1287134"/>
            <a:ext cx="4283731" cy="4283731"/>
          </a:xfrm>
          <a:custGeom>
            <a:avLst/>
            <a:gdLst>
              <a:gd name="connsiteX0" fmla="*/ 1891143 w 3782286"/>
              <a:gd name="connsiteY0" fmla="*/ 0 h 3782286"/>
              <a:gd name="connsiteX1" fmla="*/ 3782286 w 3782286"/>
              <a:gd name="connsiteY1" fmla="*/ 1891143 h 3782286"/>
              <a:gd name="connsiteX2" fmla="*/ 1891143 w 3782286"/>
              <a:gd name="connsiteY2" fmla="*/ 3782286 h 3782286"/>
              <a:gd name="connsiteX3" fmla="*/ 0 w 3782286"/>
              <a:gd name="connsiteY3" fmla="*/ 1891143 h 3782286"/>
              <a:gd name="connsiteX4" fmla="*/ 1891143 w 3782286"/>
              <a:gd name="connsiteY4" fmla="*/ 0 h 378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286" h="3782286">
                <a:moveTo>
                  <a:pt x="1891143" y="0"/>
                </a:moveTo>
                <a:cubicBezTo>
                  <a:pt x="2935592" y="0"/>
                  <a:pt x="3782286" y="846694"/>
                  <a:pt x="3782286" y="1891143"/>
                </a:cubicBezTo>
                <a:cubicBezTo>
                  <a:pt x="3782286" y="2935592"/>
                  <a:pt x="2935592" y="3782286"/>
                  <a:pt x="1891143" y="3782286"/>
                </a:cubicBezTo>
                <a:cubicBezTo>
                  <a:pt x="846694" y="3782286"/>
                  <a:pt x="0" y="2935592"/>
                  <a:pt x="0" y="1891143"/>
                </a:cubicBezTo>
                <a:cubicBezTo>
                  <a:pt x="0" y="846694"/>
                  <a:pt x="846694" y="0"/>
                  <a:pt x="1891143" y="0"/>
                </a:cubicBez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Tree>
    <p:extLst>
      <p:ext uri="{BB962C8B-B14F-4D97-AF65-F5344CB8AC3E}">
        <p14:creationId xmlns:p14="http://schemas.microsoft.com/office/powerpoint/2010/main" val="412325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273050" y="3776889"/>
            <a:ext cx="5649061" cy="3081111"/>
          </a:xfrm>
          <a:custGeom>
            <a:avLst/>
            <a:gdLst>
              <a:gd name="connsiteX0" fmla="*/ 2824531 w 5649061"/>
              <a:gd name="connsiteY0" fmla="*/ 0 h 3081111"/>
              <a:gd name="connsiteX1" fmla="*/ 5649061 w 5649061"/>
              <a:gd name="connsiteY1" fmla="*/ 2824531 h 3081111"/>
              <a:gd name="connsiteX2" fmla="*/ 5645385 w 5649061"/>
              <a:gd name="connsiteY2" fmla="*/ 2969881 h 3081111"/>
              <a:gd name="connsiteX3" fmla="*/ 5636927 w 5649061"/>
              <a:gd name="connsiteY3" fmla="*/ 3081111 h 3081111"/>
              <a:gd name="connsiteX4" fmla="*/ 12134 w 5649061"/>
              <a:gd name="connsiteY4" fmla="*/ 3081111 h 3081111"/>
              <a:gd name="connsiteX5" fmla="*/ 3676 w 5649061"/>
              <a:gd name="connsiteY5" fmla="*/ 2969881 h 3081111"/>
              <a:gd name="connsiteX6" fmla="*/ 0 w 5649061"/>
              <a:gd name="connsiteY6" fmla="*/ 2824531 h 3081111"/>
              <a:gd name="connsiteX7" fmla="*/ 2824531 w 5649061"/>
              <a:gd name="connsiteY7" fmla="*/ 0 h 308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9061" h="3081111">
                <a:moveTo>
                  <a:pt x="2824531" y="0"/>
                </a:moveTo>
                <a:cubicBezTo>
                  <a:pt x="4384476" y="0"/>
                  <a:pt x="5649061" y="1264585"/>
                  <a:pt x="5649061" y="2824531"/>
                </a:cubicBezTo>
                <a:cubicBezTo>
                  <a:pt x="5649061" y="2873279"/>
                  <a:pt x="5647826" y="2921739"/>
                  <a:pt x="5645385" y="2969881"/>
                </a:cubicBezTo>
                <a:lnTo>
                  <a:pt x="5636927" y="3081111"/>
                </a:lnTo>
                <a:lnTo>
                  <a:pt x="12134" y="3081111"/>
                </a:lnTo>
                <a:lnTo>
                  <a:pt x="3676" y="2969881"/>
                </a:lnTo>
                <a:cubicBezTo>
                  <a:pt x="1235" y="2921739"/>
                  <a:pt x="0" y="2873279"/>
                  <a:pt x="0" y="2824531"/>
                </a:cubicBezTo>
                <a:cubicBezTo>
                  <a:pt x="0" y="1264585"/>
                  <a:pt x="1264585" y="0"/>
                  <a:pt x="2824531" y="0"/>
                </a:cubicBez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Tree>
    <p:extLst>
      <p:ext uri="{BB962C8B-B14F-4D97-AF65-F5344CB8AC3E}">
        <p14:creationId xmlns:p14="http://schemas.microsoft.com/office/powerpoint/2010/main" val="205955661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447416" y="2663687"/>
            <a:ext cx="2566260" cy="1789043"/>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
        <p:nvSpPr>
          <p:cNvPr id="11" name="Picture Placeholder 7"/>
          <p:cNvSpPr>
            <a:spLocks noGrp="1"/>
          </p:cNvSpPr>
          <p:nvPr>
            <p:ph type="pic" sz="quarter" idx="11"/>
          </p:nvPr>
        </p:nvSpPr>
        <p:spPr>
          <a:xfrm>
            <a:off x="3365320" y="2663686"/>
            <a:ext cx="2566260" cy="1789043"/>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
        <p:nvSpPr>
          <p:cNvPr id="12" name="Picture Placeholder 7"/>
          <p:cNvSpPr>
            <a:spLocks noGrp="1"/>
          </p:cNvSpPr>
          <p:nvPr>
            <p:ph type="pic" sz="quarter" idx="12"/>
          </p:nvPr>
        </p:nvSpPr>
        <p:spPr>
          <a:xfrm>
            <a:off x="6283224" y="2663686"/>
            <a:ext cx="2566260" cy="1789043"/>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
        <p:nvSpPr>
          <p:cNvPr id="13" name="Picture Placeholder 7"/>
          <p:cNvSpPr>
            <a:spLocks noGrp="1"/>
          </p:cNvSpPr>
          <p:nvPr>
            <p:ph type="pic" sz="quarter" idx="13"/>
          </p:nvPr>
        </p:nvSpPr>
        <p:spPr>
          <a:xfrm>
            <a:off x="9201128" y="2663686"/>
            <a:ext cx="2566260" cy="1789043"/>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1085416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1073123" y="917561"/>
            <a:ext cx="5022877" cy="5022877"/>
          </a:xfrm>
          <a:custGeom>
            <a:avLst/>
            <a:gdLst>
              <a:gd name="connsiteX0" fmla="*/ 1891143 w 3782286"/>
              <a:gd name="connsiteY0" fmla="*/ 0 h 3782286"/>
              <a:gd name="connsiteX1" fmla="*/ 3782286 w 3782286"/>
              <a:gd name="connsiteY1" fmla="*/ 1891143 h 3782286"/>
              <a:gd name="connsiteX2" fmla="*/ 1891143 w 3782286"/>
              <a:gd name="connsiteY2" fmla="*/ 3782286 h 3782286"/>
              <a:gd name="connsiteX3" fmla="*/ 0 w 3782286"/>
              <a:gd name="connsiteY3" fmla="*/ 1891143 h 3782286"/>
              <a:gd name="connsiteX4" fmla="*/ 1891143 w 3782286"/>
              <a:gd name="connsiteY4" fmla="*/ 0 h 378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286" h="3782286">
                <a:moveTo>
                  <a:pt x="1891143" y="0"/>
                </a:moveTo>
                <a:cubicBezTo>
                  <a:pt x="2935592" y="0"/>
                  <a:pt x="3782286" y="846694"/>
                  <a:pt x="3782286" y="1891143"/>
                </a:cubicBezTo>
                <a:cubicBezTo>
                  <a:pt x="3782286" y="2935592"/>
                  <a:pt x="2935592" y="3782286"/>
                  <a:pt x="1891143" y="3782286"/>
                </a:cubicBezTo>
                <a:cubicBezTo>
                  <a:pt x="846694" y="3782286"/>
                  <a:pt x="0" y="2935592"/>
                  <a:pt x="0" y="1891143"/>
                </a:cubicBezTo>
                <a:cubicBezTo>
                  <a:pt x="0" y="846694"/>
                  <a:pt x="846694" y="0"/>
                  <a:pt x="1891143" y="0"/>
                </a:cubicBez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Tree>
    <p:extLst>
      <p:ext uri="{BB962C8B-B14F-4D97-AF65-F5344CB8AC3E}">
        <p14:creationId xmlns:p14="http://schemas.microsoft.com/office/powerpoint/2010/main" val="113216010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4960336" y="0"/>
            <a:ext cx="3837214" cy="6858000"/>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
        <p:nvSpPr>
          <p:cNvPr id="7" name="Rectangle 6"/>
          <p:cNvSpPr/>
          <p:nvPr userDrawn="1"/>
        </p:nvSpPr>
        <p:spPr>
          <a:xfrm>
            <a:off x="0" y="0"/>
            <a:ext cx="496033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175833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6818748" y="478910"/>
            <a:ext cx="3117731" cy="3117731"/>
          </a:xfrm>
          <a:custGeom>
            <a:avLst/>
            <a:gdLst>
              <a:gd name="connsiteX0" fmla="*/ 1891143 w 3782286"/>
              <a:gd name="connsiteY0" fmla="*/ 0 h 3782286"/>
              <a:gd name="connsiteX1" fmla="*/ 3782286 w 3782286"/>
              <a:gd name="connsiteY1" fmla="*/ 1891143 h 3782286"/>
              <a:gd name="connsiteX2" fmla="*/ 1891143 w 3782286"/>
              <a:gd name="connsiteY2" fmla="*/ 3782286 h 3782286"/>
              <a:gd name="connsiteX3" fmla="*/ 0 w 3782286"/>
              <a:gd name="connsiteY3" fmla="*/ 1891143 h 3782286"/>
              <a:gd name="connsiteX4" fmla="*/ 1891143 w 3782286"/>
              <a:gd name="connsiteY4" fmla="*/ 0 h 378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286" h="3782286">
                <a:moveTo>
                  <a:pt x="1891143" y="0"/>
                </a:moveTo>
                <a:cubicBezTo>
                  <a:pt x="2935592" y="0"/>
                  <a:pt x="3782286" y="846694"/>
                  <a:pt x="3782286" y="1891143"/>
                </a:cubicBezTo>
                <a:cubicBezTo>
                  <a:pt x="3782286" y="2935592"/>
                  <a:pt x="2935592" y="3782286"/>
                  <a:pt x="1891143" y="3782286"/>
                </a:cubicBezTo>
                <a:cubicBezTo>
                  <a:pt x="846694" y="3782286"/>
                  <a:pt x="0" y="2935592"/>
                  <a:pt x="0" y="1891143"/>
                </a:cubicBezTo>
                <a:cubicBezTo>
                  <a:pt x="0" y="846694"/>
                  <a:pt x="846694" y="0"/>
                  <a:pt x="1891143" y="0"/>
                </a:cubicBez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Tree>
    <p:extLst>
      <p:ext uri="{BB962C8B-B14F-4D97-AF65-F5344CB8AC3E}">
        <p14:creationId xmlns:p14="http://schemas.microsoft.com/office/powerpoint/2010/main" val="25228167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768468" y="1870134"/>
            <a:ext cx="3117731" cy="3117731"/>
          </a:xfrm>
          <a:custGeom>
            <a:avLst/>
            <a:gdLst>
              <a:gd name="connsiteX0" fmla="*/ 1891143 w 3782286"/>
              <a:gd name="connsiteY0" fmla="*/ 0 h 3782286"/>
              <a:gd name="connsiteX1" fmla="*/ 3782286 w 3782286"/>
              <a:gd name="connsiteY1" fmla="*/ 1891143 h 3782286"/>
              <a:gd name="connsiteX2" fmla="*/ 1891143 w 3782286"/>
              <a:gd name="connsiteY2" fmla="*/ 3782286 h 3782286"/>
              <a:gd name="connsiteX3" fmla="*/ 0 w 3782286"/>
              <a:gd name="connsiteY3" fmla="*/ 1891143 h 3782286"/>
              <a:gd name="connsiteX4" fmla="*/ 1891143 w 3782286"/>
              <a:gd name="connsiteY4" fmla="*/ 0 h 378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286" h="3782286">
                <a:moveTo>
                  <a:pt x="1891143" y="0"/>
                </a:moveTo>
                <a:cubicBezTo>
                  <a:pt x="2935592" y="0"/>
                  <a:pt x="3782286" y="846694"/>
                  <a:pt x="3782286" y="1891143"/>
                </a:cubicBezTo>
                <a:cubicBezTo>
                  <a:pt x="3782286" y="2935592"/>
                  <a:pt x="2935592" y="3782286"/>
                  <a:pt x="1891143" y="3782286"/>
                </a:cubicBezTo>
                <a:cubicBezTo>
                  <a:pt x="846694" y="3782286"/>
                  <a:pt x="0" y="2935592"/>
                  <a:pt x="0" y="1891143"/>
                </a:cubicBezTo>
                <a:cubicBezTo>
                  <a:pt x="0" y="846694"/>
                  <a:pt x="846694" y="0"/>
                  <a:pt x="1891143" y="0"/>
                </a:cubicBez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
        <p:nvSpPr>
          <p:cNvPr id="7" name="Picture Placeholder 7"/>
          <p:cNvSpPr>
            <a:spLocks noGrp="1"/>
          </p:cNvSpPr>
          <p:nvPr>
            <p:ph type="pic" sz="quarter" idx="11"/>
          </p:nvPr>
        </p:nvSpPr>
        <p:spPr>
          <a:xfrm>
            <a:off x="8327508" y="1870134"/>
            <a:ext cx="3117731" cy="3117731"/>
          </a:xfrm>
          <a:custGeom>
            <a:avLst/>
            <a:gdLst>
              <a:gd name="connsiteX0" fmla="*/ 1891143 w 3782286"/>
              <a:gd name="connsiteY0" fmla="*/ 0 h 3782286"/>
              <a:gd name="connsiteX1" fmla="*/ 3782286 w 3782286"/>
              <a:gd name="connsiteY1" fmla="*/ 1891143 h 3782286"/>
              <a:gd name="connsiteX2" fmla="*/ 1891143 w 3782286"/>
              <a:gd name="connsiteY2" fmla="*/ 3782286 h 3782286"/>
              <a:gd name="connsiteX3" fmla="*/ 0 w 3782286"/>
              <a:gd name="connsiteY3" fmla="*/ 1891143 h 3782286"/>
              <a:gd name="connsiteX4" fmla="*/ 1891143 w 3782286"/>
              <a:gd name="connsiteY4" fmla="*/ 0 h 378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286" h="3782286">
                <a:moveTo>
                  <a:pt x="1891143" y="0"/>
                </a:moveTo>
                <a:cubicBezTo>
                  <a:pt x="2935592" y="0"/>
                  <a:pt x="3782286" y="846694"/>
                  <a:pt x="3782286" y="1891143"/>
                </a:cubicBezTo>
                <a:cubicBezTo>
                  <a:pt x="3782286" y="2935592"/>
                  <a:pt x="2935592" y="3782286"/>
                  <a:pt x="1891143" y="3782286"/>
                </a:cubicBezTo>
                <a:cubicBezTo>
                  <a:pt x="846694" y="3782286"/>
                  <a:pt x="0" y="2935592"/>
                  <a:pt x="0" y="1891143"/>
                </a:cubicBezTo>
                <a:cubicBezTo>
                  <a:pt x="0" y="846694"/>
                  <a:pt x="846694" y="0"/>
                  <a:pt x="1891143" y="0"/>
                </a:cubicBez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Tree>
    <p:extLst>
      <p:ext uri="{BB962C8B-B14F-4D97-AF65-F5344CB8AC3E}">
        <p14:creationId xmlns:p14="http://schemas.microsoft.com/office/powerpoint/2010/main" val="135857787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0" y="0"/>
            <a:ext cx="5623560" cy="3535680"/>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
        <p:nvSpPr>
          <p:cNvPr id="7" name="Picture Placeholder 7"/>
          <p:cNvSpPr>
            <a:spLocks noGrp="1"/>
          </p:cNvSpPr>
          <p:nvPr>
            <p:ph type="pic" sz="quarter" idx="11"/>
          </p:nvPr>
        </p:nvSpPr>
        <p:spPr>
          <a:xfrm>
            <a:off x="7726680" y="2606040"/>
            <a:ext cx="4465320" cy="4251960"/>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128887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5A23AB-5C46-FA4A-BF97-1CB175D11720}" type="datetimeFigureOut">
              <a:t>7/12/2018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0B42A-9AC8-E54B-B87E-06913CF81F51}" type="slidenum">
              <a:t>‹#›</a:t>
            </a:fld>
            <a:endParaRPr lang="en-US"/>
          </a:p>
        </p:txBody>
      </p:sp>
    </p:spTree>
    <p:extLst>
      <p:ext uri="{BB962C8B-B14F-4D97-AF65-F5344CB8AC3E}">
        <p14:creationId xmlns:p14="http://schemas.microsoft.com/office/powerpoint/2010/main" val="17312682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52400" y="0"/>
            <a:ext cx="6268748" cy="3134374"/>
          </a:xfrm>
          <a:custGeom>
            <a:avLst/>
            <a:gdLst>
              <a:gd name="connsiteX0" fmla="*/ 0 w 6268748"/>
              <a:gd name="connsiteY0" fmla="*/ 0 h 3134374"/>
              <a:gd name="connsiteX1" fmla="*/ 6268748 w 6268748"/>
              <a:gd name="connsiteY1" fmla="*/ 0 h 3134374"/>
              <a:gd name="connsiteX2" fmla="*/ 3134374 w 6268748"/>
              <a:gd name="connsiteY2" fmla="*/ 3134374 h 3134374"/>
            </a:gdLst>
            <a:ahLst/>
            <a:cxnLst>
              <a:cxn ang="0">
                <a:pos x="connsiteX0" y="connsiteY0"/>
              </a:cxn>
              <a:cxn ang="0">
                <a:pos x="connsiteX1" y="connsiteY1"/>
              </a:cxn>
              <a:cxn ang="0">
                <a:pos x="connsiteX2" y="connsiteY2"/>
              </a:cxn>
            </a:cxnLst>
            <a:rect l="l" t="t" r="r" b="b"/>
            <a:pathLst>
              <a:path w="6268748" h="3134374">
                <a:moveTo>
                  <a:pt x="0" y="0"/>
                </a:moveTo>
                <a:lnTo>
                  <a:pt x="6268748" y="0"/>
                </a:lnTo>
                <a:lnTo>
                  <a:pt x="3134374" y="3134374"/>
                </a:ln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
        <p:nvSpPr>
          <p:cNvPr id="12" name="Picture Placeholder 11"/>
          <p:cNvSpPr>
            <a:spLocks noGrp="1"/>
          </p:cNvSpPr>
          <p:nvPr>
            <p:ph type="pic" sz="quarter" idx="11"/>
          </p:nvPr>
        </p:nvSpPr>
        <p:spPr>
          <a:xfrm>
            <a:off x="4572002" y="3048000"/>
            <a:ext cx="7619999" cy="3810000"/>
          </a:xfrm>
          <a:custGeom>
            <a:avLst/>
            <a:gdLst>
              <a:gd name="connsiteX0" fmla="*/ 3810000 w 7619999"/>
              <a:gd name="connsiteY0" fmla="*/ 0 h 3810000"/>
              <a:gd name="connsiteX1" fmla="*/ 7619999 w 7619999"/>
              <a:gd name="connsiteY1" fmla="*/ 3810000 h 3810000"/>
              <a:gd name="connsiteX2" fmla="*/ 0 w 7619999"/>
              <a:gd name="connsiteY2" fmla="*/ 3810000 h 3810000"/>
            </a:gdLst>
            <a:ahLst/>
            <a:cxnLst>
              <a:cxn ang="0">
                <a:pos x="connsiteX0" y="connsiteY0"/>
              </a:cxn>
              <a:cxn ang="0">
                <a:pos x="connsiteX1" y="connsiteY1"/>
              </a:cxn>
              <a:cxn ang="0">
                <a:pos x="connsiteX2" y="connsiteY2"/>
              </a:cxn>
            </a:cxnLst>
            <a:rect l="l" t="t" r="r" b="b"/>
            <a:pathLst>
              <a:path w="7619999" h="3810000">
                <a:moveTo>
                  <a:pt x="3810000" y="0"/>
                </a:moveTo>
                <a:lnTo>
                  <a:pt x="7619999" y="3810000"/>
                </a:lnTo>
                <a:lnTo>
                  <a:pt x="0" y="3810000"/>
                </a:ln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Tree>
    <p:extLst>
      <p:ext uri="{BB962C8B-B14F-4D97-AF65-F5344CB8AC3E}">
        <p14:creationId xmlns:p14="http://schemas.microsoft.com/office/powerpoint/2010/main" val="20308061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0" name="Picture Placeholder 7"/>
          <p:cNvSpPr>
            <a:spLocks noGrp="1"/>
          </p:cNvSpPr>
          <p:nvPr>
            <p:ph type="pic" sz="quarter" idx="10"/>
          </p:nvPr>
        </p:nvSpPr>
        <p:spPr>
          <a:xfrm>
            <a:off x="0" y="3322320"/>
            <a:ext cx="6096000" cy="3535680"/>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
        <p:nvSpPr>
          <p:cNvPr id="21" name="Picture Placeholder 7"/>
          <p:cNvSpPr>
            <a:spLocks noGrp="1"/>
          </p:cNvSpPr>
          <p:nvPr>
            <p:ph type="pic" sz="quarter" idx="11"/>
          </p:nvPr>
        </p:nvSpPr>
        <p:spPr>
          <a:xfrm>
            <a:off x="6096000" y="3322320"/>
            <a:ext cx="6096000" cy="3535680"/>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175258292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7" name="Picture Placeholder 7"/>
          <p:cNvSpPr>
            <a:spLocks noGrp="1"/>
          </p:cNvSpPr>
          <p:nvPr>
            <p:ph type="pic" sz="quarter" idx="10"/>
          </p:nvPr>
        </p:nvSpPr>
        <p:spPr>
          <a:xfrm>
            <a:off x="914400" y="900404"/>
            <a:ext cx="5181600" cy="5057192"/>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204603380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19" name="Picture Placeholder 7"/>
          <p:cNvSpPr>
            <a:spLocks noGrp="1"/>
          </p:cNvSpPr>
          <p:nvPr>
            <p:ph type="pic" sz="quarter" idx="10"/>
          </p:nvPr>
        </p:nvSpPr>
        <p:spPr>
          <a:xfrm>
            <a:off x="0" y="0"/>
            <a:ext cx="2929944" cy="2571750"/>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
        <p:nvSpPr>
          <p:cNvPr id="20" name="Picture Placeholder 7"/>
          <p:cNvSpPr>
            <a:spLocks noGrp="1"/>
          </p:cNvSpPr>
          <p:nvPr>
            <p:ph type="pic" sz="quarter" idx="11"/>
          </p:nvPr>
        </p:nvSpPr>
        <p:spPr>
          <a:xfrm>
            <a:off x="0" y="2828923"/>
            <a:ext cx="2929944" cy="4029075"/>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
        <p:nvSpPr>
          <p:cNvPr id="21" name="Picture Placeholder 7"/>
          <p:cNvSpPr>
            <a:spLocks noGrp="1"/>
          </p:cNvSpPr>
          <p:nvPr>
            <p:ph type="pic" sz="quarter" idx="12"/>
          </p:nvPr>
        </p:nvSpPr>
        <p:spPr>
          <a:xfrm>
            <a:off x="3166056" y="0"/>
            <a:ext cx="2929944" cy="4029075"/>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
        <p:nvSpPr>
          <p:cNvPr id="22" name="Picture Placeholder 7"/>
          <p:cNvSpPr>
            <a:spLocks noGrp="1"/>
          </p:cNvSpPr>
          <p:nvPr>
            <p:ph type="pic" sz="quarter" idx="13"/>
          </p:nvPr>
        </p:nvSpPr>
        <p:spPr>
          <a:xfrm>
            <a:off x="3166056" y="4286248"/>
            <a:ext cx="2929944" cy="2571750"/>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1881936626"/>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3219450" y="0"/>
            <a:ext cx="8972550" cy="6858000"/>
          </a:xfrm>
          <a:custGeom>
            <a:avLst/>
            <a:gdLst>
              <a:gd name="connsiteX0" fmla="*/ 5772150 w 8972550"/>
              <a:gd name="connsiteY0" fmla="*/ 0 h 6858000"/>
              <a:gd name="connsiteX1" fmla="*/ 8972550 w 8972550"/>
              <a:gd name="connsiteY1" fmla="*/ 0 h 6858000"/>
              <a:gd name="connsiteX2" fmla="*/ 8972550 w 8972550"/>
              <a:gd name="connsiteY2" fmla="*/ 6858000 h 6858000"/>
              <a:gd name="connsiteX3" fmla="*/ 5772150 w 8972550"/>
              <a:gd name="connsiteY3" fmla="*/ 6858000 h 6858000"/>
              <a:gd name="connsiteX4" fmla="*/ 0 w 89725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2550" h="6858000">
                <a:moveTo>
                  <a:pt x="5772150" y="0"/>
                </a:moveTo>
                <a:lnTo>
                  <a:pt x="8972550" y="0"/>
                </a:lnTo>
                <a:lnTo>
                  <a:pt x="8972550" y="6858000"/>
                </a:lnTo>
                <a:lnTo>
                  <a:pt x="5772150" y="6858000"/>
                </a:lnTo>
                <a:lnTo>
                  <a:pt x="0" y="6858000"/>
                </a:ln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Tree>
    <p:extLst>
      <p:ext uri="{BB962C8B-B14F-4D97-AF65-F5344CB8AC3E}">
        <p14:creationId xmlns:p14="http://schemas.microsoft.com/office/powerpoint/2010/main" val="1079542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6305550" y="0"/>
            <a:ext cx="5886447" cy="6858000"/>
          </a:xfrm>
          <a:custGeom>
            <a:avLst/>
            <a:gdLst>
              <a:gd name="connsiteX0" fmla="*/ 3428999 w 6857997"/>
              <a:gd name="connsiteY0" fmla="*/ 0 h 6858000"/>
              <a:gd name="connsiteX1" fmla="*/ 6857997 w 6857997"/>
              <a:gd name="connsiteY1" fmla="*/ 0 h 6858000"/>
              <a:gd name="connsiteX2" fmla="*/ 6857997 w 6857997"/>
              <a:gd name="connsiteY2" fmla="*/ 6858000 h 6858000"/>
              <a:gd name="connsiteX3" fmla="*/ 3429000 w 6857997"/>
              <a:gd name="connsiteY3" fmla="*/ 6858000 h 6858000"/>
              <a:gd name="connsiteX4" fmla="*/ 3428999 w 6857997"/>
              <a:gd name="connsiteY4" fmla="*/ 6858000 h 6858000"/>
              <a:gd name="connsiteX5" fmla="*/ 0 w 6857997"/>
              <a:gd name="connsiteY5" fmla="*/ 3429001 h 6858000"/>
              <a:gd name="connsiteX6" fmla="*/ 3428999 w 6857997"/>
              <a:gd name="connsiteY6" fmla="*/ 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7997" h="6858000">
                <a:moveTo>
                  <a:pt x="3428999" y="0"/>
                </a:moveTo>
                <a:lnTo>
                  <a:pt x="6857997" y="0"/>
                </a:lnTo>
                <a:lnTo>
                  <a:pt x="6857997" y="6858000"/>
                </a:lnTo>
                <a:lnTo>
                  <a:pt x="3429000" y="6858000"/>
                </a:lnTo>
                <a:lnTo>
                  <a:pt x="3428999" y="6858000"/>
                </a:lnTo>
                <a:lnTo>
                  <a:pt x="0" y="3429001"/>
                </a:lnTo>
                <a:lnTo>
                  <a:pt x="3428999" y="2"/>
                </a:ln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Tree>
    <p:extLst>
      <p:ext uri="{BB962C8B-B14F-4D97-AF65-F5344CB8AC3E}">
        <p14:creationId xmlns:p14="http://schemas.microsoft.com/office/powerpoint/2010/main" val="467653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632406" y="400050"/>
            <a:ext cx="4853994" cy="2895600"/>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
        <p:nvSpPr>
          <p:cNvPr id="9" name="Picture Placeholder 7"/>
          <p:cNvSpPr>
            <a:spLocks noGrp="1"/>
          </p:cNvSpPr>
          <p:nvPr>
            <p:ph type="pic" sz="quarter" idx="14"/>
          </p:nvPr>
        </p:nvSpPr>
        <p:spPr>
          <a:xfrm>
            <a:off x="632406" y="3581400"/>
            <a:ext cx="4853994" cy="2895600"/>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200558939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5" name="Picture Placeholder 7"/>
          <p:cNvSpPr>
            <a:spLocks noGrp="1"/>
          </p:cNvSpPr>
          <p:nvPr>
            <p:ph type="pic" sz="quarter" idx="13"/>
          </p:nvPr>
        </p:nvSpPr>
        <p:spPr>
          <a:xfrm>
            <a:off x="6745602" y="4144291"/>
            <a:ext cx="4129526" cy="2138517"/>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
        <p:nvSpPr>
          <p:cNvPr id="4" name="Picture Placeholder 7"/>
          <p:cNvSpPr>
            <a:spLocks noGrp="1"/>
          </p:cNvSpPr>
          <p:nvPr>
            <p:ph type="pic" sz="quarter" idx="10"/>
          </p:nvPr>
        </p:nvSpPr>
        <p:spPr>
          <a:xfrm>
            <a:off x="5282419" y="1091380"/>
            <a:ext cx="1627159" cy="1627159"/>
          </a:xfrm>
          <a:custGeom>
            <a:avLst/>
            <a:gdLst>
              <a:gd name="connsiteX0" fmla="*/ 1891143 w 3782286"/>
              <a:gd name="connsiteY0" fmla="*/ 0 h 3782286"/>
              <a:gd name="connsiteX1" fmla="*/ 3782286 w 3782286"/>
              <a:gd name="connsiteY1" fmla="*/ 1891143 h 3782286"/>
              <a:gd name="connsiteX2" fmla="*/ 1891143 w 3782286"/>
              <a:gd name="connsiteY2" fmla="*/ 3782286 h 3782286"/>
              <a:gd name="connsiteX3" fmla="*/ 0 w 3782286"/>
              <a:gd name="connsiteY3" fmla="*/ 1891143 h 3782286"/>
              <a:gd name="connsiteX4" fmla="*/ 1891143 w 3782286"/>
              <a:gd name="connsiteY4" fmla="*/ 0 h 378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286" h="3782286">
                <a:moveTo>
                  <a:pt x="1891143" y="0"/>
                </a:moveTo>
                <a:cubicBezTo>
                  <a:pt x="2935592" y="0"/>
                  <a:pt x="3782286" y="846694"/>
                  <a:pt x="3782286" y="1891143"/>
                </a:cubicBezTo>
                <a:cubicBezTo>
                  <a:pt x="3782286" y="2935592"/>
                  <a:pt x="2935592" y="3782286"/>
                  <a:pt x="1891143" y="3782286"/>
                </a:cubicBezTo>
                <a:cubicBezTo>
                  <a:pt x="846694" y="3782286"/>
                  <a:pt x="0" y="2935592"/>
                  <a:pt x="0" y="1891143"/>
                </a:cubicBezTo>
                <a:cubicBezTo>
                  <a:pt x="0" y="846694"/>
                  <a:pt x="846694" y="0"/>
                  <a:pt x="1891143" y="0"/>
                </a:cubicBez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Tree>
    <p:extLst>
      <p:ext uri="{BB962C8B-B14F-4D97-AF65-F5344CB8AC3E}">
        <p14:creationId xmlns:p14="http://schemas.microsoft.com/office/powerpoint/2010/main" val="9053981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5" name="Picture Placeholder 7"/>
          <p:cNvSpPr>
            <a:spLocks noGrp="1"/>
          </p:cNvSpPr>
          <p:nvPr>
            <p:ph type="pic" sz="quarter" idx="13"/>
          </p:nvPr>
        </p:nvSpPr>
        <p:spPr>
          <a:xfrm>
            <a:off x="6760888" y="1769800"/>
            <a:ext cx="2014402" cy="1356857"/>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
        <p:nvSpPr>
          <p:cNvPr id="6" name="Picture Placeholder 7"/>
          <p:cNvSpPr>
            <a:spLocks noGrp="1"/>
          </p:cNvSpPr>
          <p:nvPr>
            <p:ph type="pic" sz="quarter" idx="14"/>
          </p:nvPr>
        </p:nvSpPr>
        <p:spPr>
          <a:xfrm>
            <a:off x="8948566" y="1769799"/>
            <a:ext cx="2014402" cy="1356857"/>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
        <p:nvSpPr>
          <p:cNvPr id="8" name="Picture Placeholder 7"/>
          <p:cNvSpPr>
            <a:spLocks noGrp="1"/>
          </p:cNvSpPr>
          <p:nvPr>
            <p:ph type="pic" sz="quarter" idx="15"/>
          </p:nvPr>
        </p:nvSpPr>
        <p:spPr>
          <a:xfrm>
            <a:off x="6760888" y="3284419"/>
            <a:ext cx="4202080" cy="1356857"/>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12734556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7"/>
          <p:cNvSpPr>
            <a:spLocks noGrp="1"/>
          </p:cNvSpPr>
          <p:nvPr>
            <p:ph type="pic" sz="quarter" idx="15"/>
          </p:nvPr>
        </p:nvSpPr>
        <p:spPr>
          <a:xfrm>
            <a:off x="6760888" y="1769800"/>
            <a:ext cx="4202080" cy="1356857"/>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
        <p:nvSpPr>
          <p:cNvPr id="5" name="Picture Placeholder 7"/>
          <p:cNvSpPr>
            <a:spLocks noGrp="1"/>
          </p:cNvSpPr>
          <p:nvPr>
            <p:ph type="pic" sz="quarter" idx="16"/>
          </p:nvPr>
        </p:nvSpPr>
        <p:spPr>
          <a:xfrm>
            <a:off x="6760888" y="3284419"/>
            <a:ext cx="4202080" cy="1356857"/>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192327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5A23AB-5C46-FA4A-BF97-1CB175D11720}" type="datetimeFigureOut">
              <a:t>7/12/2018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00B42A-9AC8-E54B-B87E-06913CF81F51}" type="slidenum">
              <a:t>‹#›</a:t>
            </a:fld>
            <a:endParaRPr lang="en-US"/>
          </a:p>
        </p:txBody>
      </p:sp>
    </p:spTree>
    <p:extLst>
      <p:ext uri="{BB962C8B-B14F-4D97-AF65-F5344CB8AC3E}">
        <p14:creationId xmlns:p14="http://schemas.microsoft.com/office/powerpoint/2010/main" val="11693596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5" name="Picture Placeholder 7"/>
          <p:cNvSpPr>
            <a:spLocks noGrp="1"/>
          </p:cNvSpPr>
          <p:nvPr>
            <p:ph type="pic" sz="quarter" idx="10"/>
          </p:nvPr>
        </p:nvSpPr>
        <p:spPr>
          <a:xfrm>
            <a:off x="5292594" y="4542503"/>
            <a:ext cx="1627159" cy="1627159"/>
          </a:xfrm>
          <a:custGeom>
            <a:avLst/>
            <a:gdLst>
              <a:gd name="connsiteX0" fmla="*/ 1891143 w 3782286"/>
              <a:gd name="connsiteY0" fmla="*/ 0 h 3782286"/>
              <a:gd name="connsiteX1" fmla="*/ 3782286 w 3782286"/>
              <a:gd name="connsiteY1" fmla="*/ 1891143 h 3782286"/>
              <a:gd name="connsiteX2" fmla="*/ 1891143 w 3782286"/>
              <a:gd name="connsiteY2" fmla="*/ 3782286 h 3782286"/>
              <a:gd name="connsiteX3" fmla="*/ 0 w 3782286"/>
              <a:gd name="connsiteY3" fmla="*/ 1891143 h 3782286"/>
              <a:gd name="connsiteX4" fmla="*/ 1891143 w 3782286"/>
              <a:gd name="connsiteY4" fmla="*/ 0 h 378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286" h="3782286">
                <a:moveTo>
                  <a:pt x="1891143" y="0"/>
                </a:moveTo>
                <a:cubicBezTo>
                  <a:pt x="2935592" y="0"/>
                  <a:pt x="3782286" y="846694"/>
                  <a:pt x="3782286" y="1891143"/>
                </a:cubicBezTo>
                <a:cubicBezTo>
                  <a:pt x="3782286" y="2935592"/>
                  <a:pt x="2935592" y="3782286"/>
                  <a:pt x="1891143" y="3782286"/>
                </a:cubicBezTo>
                <a:cubicBezTo>
                  <a:pt x="846694" y="3782286"/>
                  <a:pt x="0" y="2935592"/>
                  <a:pt x="0" y="1891143"/>
                </a:cubicBezTo>
                <a:cubicBezTo>
                  <a:pt x="0" y="846694"/>
                  <a:pt x="846694" y="0"/>
                  <a:pt x="1891143" y="0"/>
                </a:cubicBezTo>
                <a:close/>
              </a:path>
            </a:pathLst>
          </a:custGeom>
          <a:pattFill prst="divot">
            <a:fgClr>
              <a:schemeClr val="bg1">
                <a:lumMod val="85000"/>
              </a:schemeClr>
            </a:fgClr>
            <a:bgClr>
              <a:schemeClr val="bg1"/>
            </a:bgClr>
          </a:pattFill>
        </p:spPr>
        <p:txBody>
          <a:bodyPr wrap="square" anchor="ctr">
            <a:noAutofit/>
          </a:bodyPr>
          <a:lstStyle>
            <a:lvl1pPr marL="0" indent="0" algn="ctr">
              <a:buNone/>
              <a:defRPr sz="1800"/>
            </a:lvl1pPr>
          </a:lstStyle>
          <a:p>
            <a:endParaRPr lang="en-US"/>
          </a:p>
        </p:txBody>
      </p:sp>
      <p:sp>
        <p:nvSpPr>
          <p:cNvPr id="4" name="Picture Placeholder 7"/>
          <p:cNvSpPr>
            <a:spLocks noGrp="1"/>
          </p:cNvSpPr>
          <p:nvPr>
            <p:ph type="pic" sz="quarter" idx="15"/>
          </p:nvPr>
        </p:nvSpPr>
        <p:spPr>
          <a:xfrm>
            <a:off x="6745602" y="1740300"/>
            <a:ext cx="4129526" cy="2138517"/>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17575161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6" name="Picture Placeholder 7"/>
          <p:cNvSpPr>
            <a:spLocks noGrp="1"/>
          </p:cNvSpPr>
          <p:nvPr>
            <p:ph type="pic" sz="quarter" idx="16"/>
          </p:nvPr>
        </p:nvSpPr>
        <p:spPr>
          <a:xfrm>
            <a:off x="7198846" y="1207021"/>
            <a:ext cx="3388472" cy="4530391"/>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13305506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6" name="Picture Placeholder 5"/>
          <p:cNvSpPr>
            <a:spLocks noGrp="1"/>
          </p:cNvSpPr>
          <p:nvPr>
            <p:ph type="pic" sz="quarter" idx="16"/>
          </p:nvPr>
        </p:nvSpPr>
        <p:spPr>
          <a:xfrm>
            <a:off x="3437193" y="3221240"/>
            <a:ext cx="3607577" cy="2027035"/>
          </a:xfrm>
          <a:prstGeom prst="rect">
            <a:avLst/>
          </a:prstGeom>
          <a:pattFill prst="solidDmnd">
            <a:fgClr>
              <a:schemeClr val="tx1">
                <a:lumMod val="10000"/>
                <a:lumOff val="90000"/>
              </a:schemeClr>
            </a:fgClr>
            <a:bgClr>
              <a:schemeClr val="bg1"/>
            </a:bgClr>
          </a:patt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endParaRPr lang="id-ID"/>
          </a:p>
        </p:txBody>
      </p:sp>
      <p:sp>
        <p:nvSpPr>
          <p:cNvPr id="7" name="Picture Placeholder 5"/>
          <p:cNvSpPr>
            <a:spLocks noGrp="1"/>
          </p:cNvSpPr>
          <p:nvPr>
            <p:ph type="pic" sz="quarter" idx="17"/>
          </p:nvPr>
        </p:nvSpPr>
        <p:spPr>
          <a:xfrm>
            <a:off x="6746933" y="4367684"/>
            <a:ext cx="2682195" cy="1704503"/>
          </a:xfrm>
          <a:prstGeom prst="rect">
            <a:avLst/>
          </a:prstGeom>
          <a:pattFill prst="solidDmnd">
            <a:fgClr>
              <a:schemeClr val="tx1">
                <a:lumMod val="10000"/>
                <a:lumOff val="90000"/>
              </a:schemeClr>
            </a:fgClr>
            <a:bgClr>
              <a:schemeClr val="bg1"/>
            </a:bgClr>
          </a:patt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endParaRPr lang="id-ID"/>
          </a:p>
        </p:txBody>
      </p:sp>
      <p:sp>
        <p:nvSpPr>
          <p:cNvPr id="8" name="Picture Placeholder 7"/>
          <p:cNvSpPr>
            <a:spLocks noGrp="1"/>
          </p:cNvSpPr>
          <p:nvPr>
            <p:ph type="pic" sz="quarter" idx="18"/>
          </p:nvPr>
        </p:nvSpPr>
        <p:spPr>
          <a:xfrm>
            <a:off x="3437193" y="3221240"/>
            <a:ext cx="3607577" cy="2027035"/>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
        <p:nvSpPr>
          <p:cNvPr id="9" name="Picture Placeholder 7"/>
          <p:cNvSpPr>
            <a:spLocks noGrp="1"/>
          </p:cNvSpPr>
          <p:nvPr>
            <p:ph type="pic" sz="quarter" idx="19"/>
          </p:nvPr>
        </p:nvSpPr>
        <p:spPr>
          <a:xfrm>
            <a:off x="2519377" y="4582108"/>
            <a:ext cx="1144573" cy="1558875"/>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
        <p:nvSpPr>
          <p:cNvPr id="10" name="Picture Placeholder 7"/>
          <p:cNvSpPr>
            <a:spLocks noGrp="1"/>
          </p:cNvSpPr>
          <p:nvPr>
            <p:ph type="pic" sz="quarter" idx="20"/>
          </p:nvPr>
        </p:nvSpPr>
        <p:spPr>
          <a:xfrm>
            <a:off x="6744024" y="4367684"/>
            <a:ext cx="2685103" cy="1704503"/>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17270244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6954806" y="1689774"/>
            <a:ext cx="2065967" cy="3660647"/>
          </a:xfrm>
          <a:prstGeom prst="rect">
            <a:avLst/>
          </a:prstGeom>
          <a:pattFill prst="divot">
            <a:fgClr>
              <a:schemeClr val="tx1">
                <a:lumMod val="10000"/>
                <a:lumOff val="90000"/>
              </a:schemeClr>
            </a:fgClr>
            <a:bgClr>
              <a:schemeClr val="bg1"/>
            </a:bgClr>
          </a:patt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endParaRPr lang="id-ID"/>
          </a:p>
        </p:txBody>
      </p:sp>
      <p:sp>
        <p:nvSpPr>
          <p:cNvPr id="7" name="Picture Placeholder 5"/>
          <p:cNvSpPr>
            <a:spLocks noGrp="1"/>
          </p:cNvSpPr>
          <p:nvPr>
            <p:ph type="pic" sz="quarter" idx="12"/>
          </p:nvPr>
        </p:nvSpPr>
        <p:spPr>
          <a:xfrm>
            <a:off x="9181425" y="2037914"/>
            <a:ext cx="1657265" cy="2940908"/>
          </a:xfrm>
          <a:prstGeom prst="rect">
            <a:avLst/>
          </a:prstGeom>
          <a:pattFill prst="divot">
            <a:fgClr>
              <a:schemeClr val="tx1">
                <a:lumMod val="10000"/>
                <a:lumOff val="90000"/>
              </a:schemeClr>
            </a:fgClr>
            <a:bgClr>
              <a:schemeClr val="bg1"/>
            </a:bgClr>
          </a:patt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endParaRPr lang="id-ID"/>
          </a:p>
        </p:txBody>
      </p:sp>
    </p:spTree>
    <p:extLst>
      <p:ext uri="{BB962C8B-B14F-4D97-AF65-F5344CB8AC3E}">
        <p14:creationId xmlns:p14="http://schemas.microsoft.com/office/powerpoint/2010/main" val="12159871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4876800" y="1258389"/>
            <a:ext cx="2460171" cy="4376057"/>
          </a:xfrm>
          <a:prstGeom prst="rect">
            <a:avLst/>
          </a:prstGeom>
          <a:pattFill prst="divot">
            <a:fgClr>
              <a:schemeClr val="tx1">
                <a:lumMod val="10000"/>
                <a:lumOff val="90000"/>
              </a:schemeClr>
            </a:fgClr>
            <a:bgClr>
              <a:schemeClr val="bg1"/>
            </a:bgClr>
          </a:patt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endParaRPr lang="id-ID"/>
          </a:p>
        </p:txBody>
      </p:sp>
    </p:spTree>
    <p:extLst>
      <p:ext uri="{BB962C8B-B14F-4D97-AF65-F5344CB8AC3E}">
        <p14:creationId xmlns:p14="http://schemas.microsoft.com/office/powerpoint/2010/main" val="17211825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9" name="Picture Placeholder 7"/>
          <p:cNvSpPr>
            <a:spLocks noGrp="1"/>
          </p:cNvSpPr>
          <p:nvPr>
            <p:ph type="pic" sz="quarter" idx="16"/>
          </p:nvPr>
        </p:nvSpPr>
        <p:spPr>
          <a:xfrm>
            <a:off x="5281147" y="2434590"/>
            <a:ext cx="1627654" cy="2891790"/>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
        <p:nvSpPr>
          <p:cNvPr id="10" name="Picture Placeholder 7"/>
          <p:cNvSpPr>
            <a:spLocks noGrp="1"/>
          </p:cNvSpPr>
          <p:nvPr>
            <p:ph type="pic" sz="quarter" idx="17"/>
          </p:nvPr>
        </p:nvSpPr>
        <p:spPr>
          <a:xfrm rot="19800000">
            <a:off x="2209368" y="3225891"/>
            <a:ext cx="1627654" cy="2891790"/>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
        <p:nvSpPr>
          <p:cNvPr id="11" name="Picture Placeholder 7"/>
          <p:cNvSpPr>
            <a:spLocks noGrp="1"/>
          </p:cNvSpPr>
          <p:nvPr>
            <p:ph type="pic" sz="quarter" idx="18"/>
          </p:nvPr>
        </p:nvSpPr>
        <p:spPr>
          <a:xfrm rot="1800000">
            <a:off x="8338348" y="3225892"/>
            <a:ext cx="1627654" cy="2891790"/>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16829326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9" name="Picture Placeholder 7"/>
          <p:cNvSpPr>
            <a:spLocks noGrp="1"/>
          </p:cNvSpPr>
          <p:nvPr>
            <p:ph type="pic" sz="quarter" idx="17"/>
          </p:nvPr>
        </p:nvSpPr>
        <p:spPr>
          <a:xfrm rot="20700000">
            <a:off x="7059763" y="1575425"/>
            <a:ext cx="2068137" cy="3674379"/>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
        <p:nvSpPr>
          <p:cNvPr id="8" name="Picture Placeholder 7"/>
          <p:cNvSpPr>
            <a:spLocks noGrp="1"/>
          </p:cNvSpPr>
          <p:nvPr>
            <p:ph type="pic" sz="quarter" idx="16"/>
          </p:nvPr>
        </p:nvSpPr>
        <p:spPr>
          <a:xfrm>
            <a:off x="8541624" y="1526675"/>
            <a:ext cx="2068137" cy="3674379"/>
          </a:xfrm>
          <a:pattFill prst="divot">
            <a:fgClr>
              <a:schemeClr val="bg1">
                <a:lumMod val="85000"/>
              </a:schemeClr>
            </a:fgClr>
            <a:bgClr>
              <a:schemeClr val="bg1"/>
            </a:bgClr>
          </a:pattFill>
        </p:spPr>
        <p:txBody>
          <a:bodyPr anchor="ctr">
            <a:normAutofit/>
          </a:bodyPr>
          <a:lstStyle>
            <a:lvl1pPr marL="0" indent="0" algn="ctr">
              <a:buNone/>
              <a:defRPr sz="1800"/>
            </a:lvl1pPr>
          </a:lstStyle>
          <a:p>
            <a:endParaRPr lang="en-US"/>
          </a:p>
        </p:txBody>
      </p:sp>
    </p:spTree>
    <p:extLst>
      <p:ext uri="{BB962C8B-B14F-4D97-AF65-F5344CB8AC3E}">
        <p14:creationId xmlns:p14="http://schemas.microsoft.com/office/powerpoint/2010/main" val="18849544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5609943" y="1582058"/>
            <a:ext cx="4528457" cy="2624194"/>
          </a:xfrm>
          <a:prstGeom prst="rect">
            <a:avLst/>
          </a:prstGeom>
          <a:pattFill prst="divot">
            <a:fgClr>
              <a:schemeClr val="tx1">
                <a:lumMod val="10000"/>
                <a:lumOff val="90000"/>
              </a:schemeClr>
            </a:fgClr>
            <a:bgClr>
              <a:schemeClr val="bg1"/>
            </a:bgClr>
          </a:patt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endParaRPr lang="id-ID"/>
          </a:p>
        </p:txBody>
      </p:sp>
      <p:sp>
        <p:nvSpPr>
          <p:cNvPr id="7" name="Picture Placeholder 5"/>
          <p:cNvSpPr>
            <a:spLocks noGrp="1"/>
          </p:cNvSpPr>
          <p:nvPr>
            <p:ph type="pic" sz="quarter" idx="13"/>
          </p:nvPr>
        </p:nvSpPr>
        <p:spPr>
          <a:xfrm>
            <a:off x="9341929" y="2873828"/>
            <a:ext cx="1768927" cy="2385213"/>
          </a:xfrm>
          <a:prstGeom prst="rect">
            <a:avLst/>
          </a:prstGeom>
          <a:pattFill prst="divot">
            <a:fgClr>
              <a:schemeClr val="tx1">
                <a:lumMod val="10000"/>
                <a:lumOff val="90000"/>
              </a:schemeClr>
            </a:fgClr>
            <a:bgClr>
              <a:schemeClr val="bg1"/>
            </a:bgClr>
          </a:patt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endParaRPr lang="id-ID"/>
          </a:p>
        </p:txBody>
      </p:sp>
    </p:spTree>
    <p:extLst>
      <p:ext uri="{BB962C8B-B14F-4D97-AF65-F5344CB8AC3E}">
        <p14:creationId xmlns:p14="http://schemas.microsoft.com/office/powerpoint/2010/main" val="7242797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3143796" y="3152504"/>
            <a:ext cx="5910438" cy="3705496"/>
          </a:xfrm>
          <a:prstGeom prst="rect">
            <a:avLst/>
          </a:prstGeom>
          <a:pattFill prst="divot">
            <a:fgClr>
              <a:schemeClr val="tx1">
                <a:lumMod val="10000"/>
                <a:lumOff val="90000"/>
              </a:schemeClr>
            </a:fgClr>
            <a:bgClr>
              <a:schemeClr val="bg1"/>
            </a:bgClr>
          </a:patt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endParaRPr lang="id-ID"/>
          </a:p>
        </p:txBody>
      </p:sp>
    </p:spTree>
    <p:extLst>
      <p:ext uri="{BB962C8B-B14F-4D97-AF65-F5344CB8AC3E}">
        <p14:creationId xmlns:p14="http://schemas.microsoft.com/office/powerpoint/2010/main" val="4895808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495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5A23AB-5C46-FA4A-BF97-1CB175D11720}" type="datetimeFigureOut">
              <a:t>7/12/2018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00B42A-9AC8-E54B-B87E-06913CF81F51}" type="slidenum">
              <a:t>‹#›</a:t>
            </a:fld>
            <a:endParaRPr lang="en-US"/>
          </a:p>
        </p:txBody>
      </p:sp>
    </p:spTree>
    <p:extLst>
      <p:ext uri="{BB962C8B-B14F-4D97-AF65-F5344CB8AC3E}">
        <p14:creationId xmlns:p14="http://schemas.microsoft.com/office/powerpoint/2010/main" val="18051199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ver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5000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9557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eam 4">
    <p:spTree>
      <p:nvGrpSpPr>
        <p:cNvPr id="1" name=""/>
        <p:cNvGrpSpPr/>
        <p:nvPr/>
      </p:nvGrpSpPr>
      <p:grpSpPr>
        <a:xfrm>
          <a:off x="0" y="0"/>
          <a:ext cx="0" cy="0"/>
          <a:chOff x="0" y="0"/>
          <a:chExt cx="0" cy="0"/>
        </a:xfrm>
      </p:grpSpPr>
      <p:sp>
        <p:nvSpPr>
          <p:cNvPr id="6" name="Picture Placeholder 13"/>
          <p:cNvSpPr>
            <a:spLocks noGrp="1"/>
          </p:cNvSpPr>
          <p:nvPr>
            <p:ph type="pic" sz="quarter" idx="57"/>
          </p:nvPr>
        </p:nvSpPr>
        <p:spPr>
          <a:xfrm>
            <a:off x="6562076" y="1566125"/>
            <a:ext cx="2138141" cy="3184295"/>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8" name="Picture Placeholder 13"/>
          <p:cNvSpPr>
            <a:spLocks noGrp="1"/>
          </p:cNvSpPr>
          <p:nvPr>
            <p:ph type="pic" sz="quarter" idx="59"/>
          </p:nvPr>
        </p:nvSpPr>
        <p:spPr>
          <a:xfrm>
            <a:off x="8992545" y="1566125"/>
            <a:ext cx="2138141" cy="3184295"/>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9" name="Picture Placeholder 13"/>
          <p:cNvSpPr>
            <a:spLocks noGrp="1"/>
          </p:cNvSpPr>
          <p:nvPr>
            <p:ph type="pic" sz="quarter" idx="60"/>
          </p:nvPr>
        </p:nvSpPr>
        <p:spPr>
          <a:xfrm>
            <a:off x="4175094" y="1566125"/>
            <a:ext cx="2138141" cy="3184295"/>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8168048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welcome message 4">
    <p:spTree>
      <p:nvGrpSpPr>
        <p:cNvPr id="1" name=""/>
        <p:cNvGrpSpPr/>
        <p:nvPr/>
      </p:nvGrpSpPr>
      <p:grpSpPr>
        <a:xfrm>
          <a:off x="0" y="0"/>
          <a:ext cx="0" cy="0"/>
          <a:chOff x="0" y="0"/>
          <a:chExt cx="0" cy="0"/>
        </a:xfrm>
      </p:grpSpPr>
      <p:sp>
        <p:nvSpPr>
          <p:cNvPr id="6" name="Picture Placeholder 13"/>
          <p:cNvSpPr>
            <a:spLocks noGrp="1"/>
          </p:cNvSpPr>
          <p:nvPr>
            <p:ph type="pic" sz="quarter" idx="60"/>
          </p:nvPr>
        </p:nvSpPr>
        <p:spPr>
          <a:xfrm>
            <a:off x="-4509" y="0"/>
            <a:ext cx="3741139" cy="6858000"/>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5782228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3_General Slide">
    <p:spTree>
      <p:nvGrpSpPr>
        <p:cNvPr id="1" name=""/>
        <p:cNvGrpSpPr/>
        <p:nvPr/>
      </p:nvGrpSpPr>
      <p:grpSpPr>
        <a:xfrm>
          <a:off x="0" y="0"/>
          <a:ext cx="0" cy="0"/>
          <a:chOff x="0" y="0"/>
          <a:chExt cx="0" cy="0"/>
        </a:xfrm>
      </p:grpSpPr>
      <p:sp>
        <p:nvSpPr>
          <p:cNvPr id="8" name="Picture Placeholder 7"/>
          <p:cNvSpPr>
            <a:spLocks noGrp="1"/>
          </p:cNvSpPr>
          <p:nvPr>
            <p:ph type="pic" sz="quarter" idx="42"/>
          </p:nvPr>
        </p:nvSpPr>
        <p:spPr>
          <a:xfrm>
            <a:off x="1759875" y="1872552"/>
            <a:ext cx="1888944" cy="2190606"/>
          </a:xfrm>
          <a:custGeom>
            <a:avLst/>
            <a:gdLst>
              <a:gd name="connsiteX0" fmla="*/ 2147390 w 4294779"/>
              <a:gd name="connsiteY0" fmla="*/ 0 h 4981947"/>
              <a:gd name="connsiteX1" fmla="*/ 4294779 w 4294779"/>
              <a:gd name="connsiteY1" fmla="*/ 1073695 h 4981947"/>
              <a:gd name="connsiteX2" fmla="*/ 4294779 w 4294779"/>
              <a:gd name="connsiteY2" fmla="*/ 3908252 h 4981947"/>
              <a:gd name="connsiteX3" fmla="*/ 2147390 w 4294779"/>
              <a:gd name="connsiteY3" fmla="*/ 4981947 h 4981947"/>
              <a:gd name="connsiteX4" fmla="*/ 0 w 4294779"/>
              <a:gd name="connsiteY4" fmla="*/ 3908252 h 4981947"/>
              <a:gd name="connsiteX5" fmla="*/ 0 w 4294779"/>
              <a:gd name="connsiteY5" fmla="*/ 1073695 h 498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4779" h="4981947">
                <a:moveTo>
                  <a:pt x="2147390" y="0"/>
                </a:moveTo>
                <a:lnTo>
                  <a:pt x="4294779" y="1073695"/>
                </a:lnTo>
                <a:lnTo>
                  <a:pt x="4294779" y="3908252"/>
                </a:lnTo>
                <a:lnTo>
                  <a:pt x="2147390" y="4981947"/>
                </a:lnTo>
                <a:lnTo>
                  <a:pt x="0" y="3908252"/>
                </a:lnTo>
                <a:lnTo>
                  <a:pt x="0" y="1073695"/>
                </a:lnTo>
                <a:close/>
              </a:path>
            </a:pathLst>
          </a:custGeom>
          <a:effectLst/>
        </p:spPr>
        <p:txBody>
          <a:bodyPr wrap="square">
            <a:noAutofit/>
          </a:bodyPr>
          <a:lstStyle>
            <a:lvl1pPr marL="0" indent="0">
              <a:buNone/>
              <a:defRPr sz="1300">
                <a:ln>
                  <a:noFill/>
                </a:ln>
                <a:solidFill>
                  <a:schemeClr val="bg1">
                    <a:lumMod val="85000"/>
                  </a:schemeClr>
                </a:solidFill>
              </a:defRPr>
            </a:lvl1pPr>
          </a:lstStyle>
          <a:p>
            <a:endParaRPr lang="en-US" dirty="0"/>
          </a:p>
        </p:txBody>
      </p:sp>
      <p:sp>
        <p:nvSpPr>
          <p:cNvPr id="10" name="Picture Placeholder 7"/>
          <p:cNvSpPr>
            <a:spLocks noGrp="1"/>
          </p:cNvSpPr>
          <p:nvPr>
            <p:ph type="pic" sz="quarter" idx="41"/>
          </p:nvPr>
        </p:nvSpPr>
        <p:spPr>
          <a:xfrm>
            <a:off x="8412816" y="1872552"/>
            <a:ext cx="1888944" cy="2190606"/>
          </a:xfrm>
          <a:custGeom>
            <a:avLst/>
            <a:gdLst>
              <a:gd name="connsiteX0" fmla="*/ 2147390 w 4294779"/>
              <a:gd name="connsiteY0" fmla="*/ 0 h 4981947"/>
              <a:gd name="connsiteX1" fmla="*/ 4294779 w 4294779"/>
              <a:gd name="connsiteY1" fmla="*/ 1073695 h 4981947"/>
              <a:gd name="connsiteX2" fmla="*/ 4294779 w 4294779"/>
              <a:gd name="connsiteY2" fmla="*/ 3908252 h 4981947"/>
              <a:gd name="connsiteX3" fmla="*/ 2147390 w 4294779"/>
              <a:gd name="connsiteY3" fmla="*/ 4981947 h 4981947"/>
              <a:gd name="connsiteX4" fmla="*/ 0 w 4294779"/>
              <a:gd name="connsiteY4" fmla="*/ 3908252 h 4981947"/>
              <a:gd name="connsiteX5" fmla="*/ 0 w 4294779"/>
              <a:gd name="connsiteY5" fmla="*/ 1073695 h 498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4779" h="4981947">
                <a:moveTo>
                  <a:pt x="2147390" y="0"/>
                </a:moveTo>
                <a:lnTo>
                  <a:pt x="4294779" y="1073695"/>
                </a:lnTo>
                <a:lnTo>
                  <a:pt x="4294779" y="3908252"/>
                </a:lnTo>
                <a:lnTo>
                  <a:pt x="2147390" y="4981947"/>
                </a:lnTo>
                <a:lnTo>
                  <a:pt x="0" y="3908252"/>
                </a:lnTo>
                <a:lnTo>
                  <a:pt x="0" y="1073695"/>
                </a:lnTo>
                <a:close/>
              </a:path>
            </a:pathLst>
          </a:custGeom>
          <a:effectLst/>
        </p:spPr>
        <p:txBody>
          <a:bodyPr wrap="square">
            <a:noAutofit/>
          </a:bodyPr>
          <a:lstStyle>
            <a:lvl1pPr marL="0" indent="0">
              <a:buNone/>
              <a:defRPr sz="1300">
                <a:ln>
                  <a:noFill/>
                </a:ln>
                <a:solidFill>
                  <a:schemeClr val="bg1">
                    <a:lumMod val="85000"/>
                  </a:schemeClr>
                </a:solidFill>
              </a:defRPr>
            </a:lvl1pPr>
          </a:lstStyle>
          <a:p>
            <a:endParaRPr lang="en-US" dirty="0"/>
          </a:p>
        </p:txBody>
      </p:sp>
      <p:sp>
        <p:nvSpPr>
          <p:cNvPr id="11" name="Picture Placeholder 7"/>
          <p:cNvSpPr>
            <a:spLocks noGrp="1"/>
          </p:cNvSpPr>
          <p:nvPr>
            <p:ph type="pic" sz="quarter" idx="43"/>
          </p:nvPr>
        </p:nvSpPr>
        <p:spPr>
          <a:xfrm>
            <a:off x="5150314" y="1872552"/>
            <a:ext cx="1888944" cy="2190606"/>
          </a:xfrm>
          <a:custGeom>
            <a:avLst/>
            <a:gdLst>
              <a:gd name="connsiteX0" fmla="*/ 2147390 w 4294779"/>
              <a:gd name="connsiteY0" fmla="*/ 0 h 4981947"/>
              <a:gd name="connsiteX1" fmla="*/ 4294779 w 4294779"/>
              <a:gd name="connsiteY1" fmla="*/ 1073695 h 4981947"/>
              <a:gd name="connsiteX2" fmla="*/ 4294779 w 4294779"/>
              <a:gd name="connsiteY2" fmla="*/ 3908252 h 4981947"/>
              <a:gd name="connsiteX3" fmla="*/ 2147390 w 4294779"/>
              <a:gd name="connsiteY3" fmla="*/ 4981947 h 4981947"/>
              <a:gd name="connsiteX4" fmla="*/ 0 w 4294779"/>
              <a:gd name="connsiteY4" fmla="*/ 3908252 h 4981947"/>
              <a:gd name="connsiteX5" fmla="*/ 0 w 4294779"/>
              <a:gd name="connsiteY5" fmla="*/ 1073695 h 498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4779" h="4981947">
                <a:moveTo>
                  <a:pt x="2147390" y="0"/>
                </a:moveTo>
                <a:lnTo>
                  <a:pt x="4294779" y="1073695"/>
                </a:lnTo>
                <a:lnTo>
                  <a:pt x="4294779" y="3908252"/>
                </a:lnTo>
                <a:lnTo>
                  <a:pt x="2147390" y="4981947"/>
                </a:lnTo>
                <a:lnTo>
                  <a:pt x="0" y="3908252"/>
                </a:lnTo>
                <a:lnTo>
                  <a:pt x="0" y="1073695"/>
                </a:lnTo>
                <a:close/>
              </a:path>
            </a:pathLst>
          </a:custGeom>
          <a:effectLst/>
        </p:spPr>
        <p:txBody>
          <a:bodyPr wrap="square">
            <a:noAutofit/>
          </a:bodyPr>
          <a:lstStyle>
            <a:lvl1pPr marL="0" indent="0">
              <a:buNone/>
              <a:defRPr sz="13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789651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4" name="Picture Placeholder 3"/>
          <p:cNvSpPr>
            <a:spLocks noGrp="1"/>
          </p:cNvSpPr>
          <p:nvPr>
            <p:ph type="pic" sz="quarter" idx="51"/>
          </p:nvPr>
        </p:nvSpPr>
        <p:spPr>
          <a:xfrm>
            <a:off x="5040681" y="1776805"/>
            <a:ext cx="2072532" cy="2071993"/>
          </a:xfrm>
          <a:custGeom>
            <a:avLst/>
            <a:gdLst>
              <a:gd name="connsiteX0" fmla="*/ 2076436 w 4143985"/>
              <a:gd name="connsiteY0" fmla="*/ 2 h 4143986"/>
              <a:gd name="connsiteX1" fmla="*/ 2588092 w 4143985"/>
              <a:gd name="connsiteY1" fmla="*/ 213223 h 4143986"/>
              <a:gd name="connsiteX2" fmla="*/ 3932959 w 4143985"/>
              <a:gd name="connsiteY2" fmla="*/ 1563871 h 4143986"/>
              <a:gd name="connsiteX3" fmla="*/ 3930763 w 4143985"/>
              <a:gd name="connsiteY3" fmla="*/ 2588092 h 4143986"/>
              <a:gd name="connsiteX4" fmla="*/ 2580115 w 4143985"/>
              <a:gd name="connsiteY4" fmla="*/ 3932960 h 4143986"/>
              <a:gd name="connsiteX5" fmla="*/ 1555894 w 4143985"/>
              <a:gd name="connsiteY5" fmla="*/ 3930763 h 4143986"/>
              <a:gd name="connsiteX6" fmla="*/ 211027 w 4143985"/>
              <a:gd name="connsiteY6" fmla="*/ 2580115 h 4143986"/>
              <a:gd name="connsiteX7" fmla="*/ 213223 w 4143985"/>
              <a:gd name="connsiteY7" fmla="*/ 1555895 h 4143986"/>
              <a:gd name="connsiteX8" fmla="*/ 1563871 w 4143985"/>
              <a:gd name="connsiteY8" fmla="*/ 211027 h 4143986"/>
              <a:gd name="connsiteX9" fmla="*/ 2076436 w 4143985"/>
              <a:gd name="connsiteY9" fmla="*/ 2 h 414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3985" h="4143986">
                <a:moveTo>
                  <a:pt x="2076436" y="2"/>
                </a:moveTo>
                <a:cubicBezTo>
                  <a:pt x="2261784" y="399"/>
                  <a:pt x="2446980" y="71505"/>
                  <a:pt x="2588092" y="213223"/>
                </a:cubicBezTo>
                <a:lnTo>
                  <a:pt x="3932959" y="1563871"/>
                </a:lnTo>
                <a:cubicBezTo>
                  <a:pt x="4215184" y="1847309"/>
                  <a:pt x="4214200" y="2305868"/>
                  <a:pt x="3930763" y="2588092"/>
                </a:cubicBezTo>
                <a:lnTo>
                  <a:pt x="2580115" y="3932960"/>
                </a:lnTo>
                <a:cubicBezTo>
                  <a:pt x="2296678" y="4215184"/>
                  <a:pt x="1838119" y="4214201"/>
                  <a:pt x="1555894" y="3930763"/>
                </a:cubicBezTo>
                <a:lnTo>
                  <a:pt x="211027" y="2580115"/>
                </a:lnTo>
                <a:cubicBezTo>
                  <a:pt x="-71198" y="2296678"/>
                  <a:pt x="-70214" y="1838119"/>
                  <a:pt x="213223" y="1555895"/>
                </a:cubicBezTo>
                <a:lnTo>
                  <a:pt x="1563871" y="211027"/>
                </a:lnTo>
                <a:cubicBezTo>
                  <a:pt x="1705590" y="69915"/>
                  <a:pt x="1891089" y="-396"/>
                  <a:pt x="2076436" y="2"/>
                </a:cubicBezTo>
                <a:close/>
              </a:path>
            </a:pathLst>
          </a:custGeom>
          <a:effectLst/>
        </p:spPr>
        <p:txBody>
          <a:bodyPr wrap="square">
            <a:noAutofit/>
          </a:bodyPr>
          <a:lstStyle>
            <a:lvl1pPr marL="0" indent="0">
              <a:buNone/>
              <a:defRPr sz="13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0149500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Welcome">
    <p:spTree>
      <p:nvGrpSpPr>
        <p:cNvPr id="1" name=""/>
        <p:cNvGrpSpPr/>
        <p:nvPr/>
      </p:nvGrpSpPr>
      <p:grpSpPr>
        <a:xfrm>
          <a:off x="0" y="0"/>
          <a:ext cx="0" cy="0"/>
          <a:chOff x="0" y="0"/>
          <a:chExt cx="0" cy="0"/>
        </a:xfrm>
      </p:grpSpPr>
      <p:sp>
        <p:nvSpPr>
          <p:cNvPr id="5" name="Picture Placeholder 13"/>
          <p:cNvSpPr>
            <a:spLocks noGrp="1"/>
          </p:cNvSpPr>
          <p:nvPr>
            <p:ph type="pic" sz="quarter" idx="57"/>
          </p:nvPr>
        </p:nvSpPr>
        <p:spPr>
          <a:xfrm>
            <a:off x="7086320" y="1277451"/>
            <a:ext cx="3457778" cy="4204010"/>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0106618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am 4">
    <p:spTree>
      <p:nvGrpSpPr>
        <p:cNvPr id="1" name=""/>
        <p:cNvGrpSpPr/>
        <p:nvPr/>
      </p:nvGrpSpPr>
      <p:grpSpPr>
        <a:xfrm>
          <a:off x="0" y="0"/>
          <a:ext cx="0" cy="0"/>
          <a:chOff x="0" y="0"/>
          <a:chExt cx="0" cy="0"/>
        </a:xfrm>
      </p:grpSpPr>
      <p:sp>
        <p:nvSpPr>
          <p:cNvPr id="6" name="Picture Placeholder 13"/>
          <p:cNvSpPr>
            <a:spLocks noGrp="1"/>
          </p:cNvSpPr>
          <p:nvPr>
            <p:ph type="pic" sz="quarter" idx="57"/>
          </p:nvPr>
        </p:nvSpPr>
        <p:spPr>
          <a:xfrm>
            <a:off x="6238607" y="1989872"/>
            <a:ext cx="2138141" cy="3184295"/>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7" name="Picture Placeholder 13"/>
          <p:cNvSpPr>
            <a:spLocks noGrp="1"/>
          </p:cNvSpPr>
          <p:nvPr>
            <p:ph type="pic" sz="quarter" idx="58"/>
          </p:nvPr>
        </p:nvSpPr>
        <p:spPr>
          <a:xfrm>
            <a:off x="1464641" y="1989872"/>
            <a:ext cx="2138141" cy="3184295"/>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8" name="Picture Placeholder 13"/>
          <p:cNvSpPr>
            <a:spLocks noGrp="1"/>
          </p:cNvSpPr>
          <p:nvPr>
            <p:ph type="pic" sz="quarter" idx="59"/>
          </p:nvPr>
        </p:nvSpPr>
        <p:spPr>
          <a:xfrm>
            <a:off x="8669075" y="1989872"/>
            <a:ext cx="2138141" cy="3184295"/>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9" name="Picture Placeholder 13"/>
          <p:cNvSpPr>
            <a:spLocks noGrp="1"/>
          </p:cNvSpPr>
          <p:nvPr>
            <p:ph type="pic" sz="quarter" idx="60"/>
          </p:nvPr>
        </p:nvSpPr>
        <p:spPr>
          <a:xfrm>
            <a:off x="3851624" y="1989872"/>
            <a:ext cx="2138141" cy="3184295"/>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8114592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Welcome">
    <p:spTree>
      <p:nvGrpSpPr>
        <p:cNvPr id="1" name=""/>
        <p:cNvGrpSpPr/>
        <p:nvPr/>
      </p:nvGrpSpPr>
      <p:grpSpPr>
        <a:xfrm>
          <a:off x="0" y="0"/>
          <a:ext cx="0" cy="0"/>
          <a:chOff x="0" y="0"/>
          <a:chExt cx="0" cy="0"/>
        </a:xfrm>
      </p:grpSpPr>
      <p:sp>
        <p:nvSpPr>
          <p:cNvPr id="125" name="Picture Placeholder 13"/>
          <p:cNvSpPr>
            <a:spLocks noGrp="1"/>
          </p:cNvSpPr>
          <p:nvPr>
            <p:ph type="pic" sz="quarter" idx="57"/>
          </p:nvPr>
        </p:nvSpPr>
        <p:spPr>
          <a:xfrm>
            <a:off x="7839969" y="5434663"/>
            <a:ext cx="1663363" cy="2917453"/>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126" name="Picture Placeholder 13"/>
          <p:cNvSpPr>
            <a:spLocks noGrp="1"/>
          </p:cNvSpPr>
          <p:nvPr>
            <p:ph type="pic" sz="quarter" idx="58"/>
          </p:nvPr>
        </p:nvSpPr>
        <p:spPr>
          <a:xfrm>
            <a:off x="2729838" y="5434663"/>
            <a:ext cx="1663363" cy="2917453"/>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127" name="Picture Placeholder 13"/>
          <p:cNvSpPr>
            <a:spLocks noGrp="1"/>
          </p:cNvSpPr>
          <p:nvPr>
            <p:ph type="pic" sz="quarter" idx="59"/>
          </p:nvPr>
        </p:nvSpPr>
        <p:spPr>
          <a:xfrm>
            <a:off x="5184492" y="4220821"/>
            <a:ext cx="1862057" cy="3256271"/>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1150861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Welcome">
    <p:spTree>
      <p:nvGrpSpPr>
        <p:cNvPr id="1" name=""/>
        <p:cNvGrpSpPr/>
        <p:nvPr/>
      </p:nvGrpSpPr>
      <p:grpSpPr>
        <a:xfrm>
          <a:off x="0" y="0"/>
          <a:ext cx="0" cy="0"/>
          <a:chOff x="0" y="0"/>
          <a:chExt cx="0" cy="0"/>
        </a:xfrm>
      </p:grpSpPr>
      <p:sp>
        <p:nvSpPr>
          <p:cNvPr id="9" name="Picture Placeholder 13"/>
          <p:cNvSpPr>
            <a:spLocks noGrp="1"/>
          </p:cNvSpPr>
          <p:nvPr>
            <p:ph type="pic" sz="quarter" idx="57"/>
          </p:nvPr>
        </p:nvSpPr>
        <p:spPr>
          <a:xfrm>
            <a:off x="4037794" y="2136095"/>
            <a:ext cx="5376287" cy="3729447"/>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10" name="Picture Placeholder 13"/>
          <p:cNvSpPr>
            <a:spLocks noGrp="1"/>
          </p:cNvSpPr>
          <p:nvPr>
            <p:ph type="pic" sz="quarter" idx="58"/>
          </p:nvPr>
        </p:nvSpPr>
        <p:spPr>
          <a:xfrm>
            <a:off x="1263867" y="1288603"/>
            <a:ext cx="4658973" cy="3339154"/>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717244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5A23AB-5C46-FA4A-BF97-1CB175D11720}" type="datetimeFigureOut">
              <a:t>7/12/2018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00B42A-9AC8-E54B-B87E-06913CF81F51}" type="slidenum">
              <a:t>‹#›</a:t>
            </a:fld>
            <a:endParaRPr lang="en-US"/>
          </a:p>
        </p:txBody>
      </p:sp>
    </p:spTree>
    <p:extLst>
      <p:ext uri="{BB962C8B-B14F-4D97-AF65-F5344CB8AC3E}">
        <p14:creationId xmlns:p14="http://schemas.microsoft.com/office/powerpoint/2010/main" val="11502411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am skills">
    <p:spTree>
      <p:nvGrpSpPr>
        <p:cNvPr id="1" name=""/>
        <p:cNvGrpSpPr/>
        <p:nvPr/>
      </p:nvGrpSpPr>
      <p:grpSpPr>
        <a:xfrm>
          <a:off x="0" y="0"/>
          <a:ext cx="0" cy="0"/>
          <a:chOff x="0" y="0"/>
          <a:chExt cx="0" cy="0"/>
        </a:xfrm>
      </p:grpSpPr>
      <p:sp>
        <p:nvSpPr>
          <p:cNvPr id="10" name="Picture Placeholder 13"/>
          <p:cNvSpPr>
            <a:spLocks noGrp="1"/>
          </p:cNvSpPr>
          <p:nvPr>
            <p:ph type="pic" sz="quarter" idx="52"/>
          </p:nvPr>
        </p:nvSpPr>
        <p:spPr>
          <a:xfrm>
            <a:off x="1390621" y="1918009"/>
            <a:ext cx="1983745" cy="2117464"/>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12" name="Picture Placeholder 13"/>
          <p:cNvSpPr>
            <a:spLocks noGrp="1"/>
          </p:cNvSpPr>
          <p:nvPr>
            <p:ph type="pic" sz="quarter" idx="53"/>
          </p:nvPr>
        </p:nvSpPr>
        <p:spPr>
          <a:xfrm>
            <a:off x="5117487" y="1918009"/>
            <a:ext cx="1983745" cy="2117464"/>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13" name="Picture Placeholder 13"/>
          <p:cNvSpPr>
            <a:spLocks noGrp="1"/>
          </p:cNvSpPr>
          <p:nvPr>
            <p:ph type="pic" sz="quarter" idx="51"/>
          </p:nvPr>
        </p:nvSpPr>
        <p:spPr>
          <a:xfrm>
            <a:off x="8713109" y="1918009"/>
            <a:ext cx="1983745" cy="2117464"/>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4557549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About Us">
    <p:spTree>
      <p:nvGrpSpPr>
        <p:cNvPr id="1" name=""/>
        <p:cNvGrpSpPr/>
        <p:nvPr/>
      </p:nvGrpSpPr>
      <p:grpSpPr>
        <a:xfrm>
          <a:off x="0" y="0"/>
          <a:ext cx="0" cy="0"/>
          <a:chOff x="0" y="0"/>
          <a:chExt cx="0" cy="0"/>
        </a:xfrm>
      </p:grpSpPr>
      <p:sp>
        <p:nvSpPr>
          <p:cNvPr id="8" name="Picture Placeholder 13"/>
          <p:cNvSpPr>
            <a:spLocks noGrp="1"/>
          </p:cNvSpPr>
          <p:nvPr>
            <p:ph type="pic" sz="quarter" idx="51"/>
          </p:nvPr>
        </p:nvSpPr>
        <p:spPr>
          <a:xfrm>
            <a:off x="1" y="0"/>
            <a:ext cx="12192000" cy="3189249"/>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4221727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What we do">
    <p:spTree>
      <p:nvGrpSpPr>
        <p:cNvPr id="1" name=""/>
        <p:cNvGrpSpPr/>
        <p:nvPr/>
      </p:nvGrpSpPr>
      <p:grpSpPr>
        <a:xfrm>
          <a:off x="0" y="0"/>
          <a:ext cx="0" cy="0"/>
          <a:chOff x="0" y="0"/>
          <a:chExt cx="0" cy="0"/>
        </a:xfrm>
      </p:grpSpPr>
      <p:sp>
        <p:nvSpPr>
          <p:cNvPr id="6" name="Picture Placeholder 13"/>
          <p:cNvSpPr>
            <a:spLocks noGrp="1"/>
          </p:cNvSpPr>
          <p:nvPr>
            <p:ph type="pic" sz="quarter" idx="51"/>
          </p:nvPr>
        </p:nvSpPr>
        <p:spPr>
          <a:xfrm>
            <a:off x="1307488" y="3067562"/>
            <a:ext cx="3084881" cy="2402656"/>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7" name="Picture Placeholder 13"/>
          <p:cNvSpPr>
            <a:spLocks noGrp="1"/>
          </p:cNvSpPr>
          <p:nvPr>
            <p:ph type="pic" sz="quarter" idx="53"/>
          </p:nvPr>
        </p:nvSpPr>
        <p:spPr>
          <a:xfrm>
            <a:off x="4566846" y="3067562"/>
            <a:ext cx="3084881" cy="2402656"/>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8" name="Picture Placeholder 13"/>
          <p:cNvSpPr>
            <a:spLocks noGrp="1"/>
          </p:cNvSpPr>
          <p:nvPr>
            <p:ph type="pic" sz="quarter" idx="54"/>
          </p:nvPr>
        </p:nvSpPr>
        <p:spPr>
          <a:xfrm>
            <a:off x="7826204" y="3067562"/>
            <a:ext cx="3084881" cy="2402656"/>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0951851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What we do">
    <p:spTree>
      <p:nvGrpSpPr>
        <p:cNvPr id="1" name=""/>
        <p:cNvGrpSpPr/>
        <p:nvPr/>
      </p:nvGrpSpPr>
      <p:grpSpPr>
        <a:xfrm>
          <a:off x="0" y="0"/>
          <a:ext cx="0" cy="0"/>
          <a:chOff x="0" y="0"/>
          <a:chExt cx="0" cy="0"/>
        </a:xfrm>
      </p:grpSpPr>
      <p:sp>
        <p:nvSpPr>
          <p:cNvPr id="18" name="Picture Placeholder 7"/>
          <p:cNvSpPr>
            <a:spLocks noGrp="1"/>
          </p:cNvSpPr>
          <p:nvPr>
            <p:ph type="pic" sz="quarter" idx="41"/>
          </p:nvPr>
        </p:nvSpPr>
        <p:spPr>
          <a:xfrm>
            <a:off x="2162663" y="4144545"/>
            <a:ext cx="1618910" cy="1618488"/>
          </a:xfrm>
          <a:prstGeom prst="ellipse">
            <a:avLst/>
          </a:prstGeom>
          <a:effectLst/>
        </p:spPr>
        <p:txBody>
          <a:bodyPr wrap="square">
            <a:noAutofit/>
          </a:bodyPr>
          <a:lstStyle>
            <a:lvl1pPr marL="0" indent="0">
              <a:buNone/>
              <a:defRPr sz="1300">
                <a:ln>
                  <a:noFill/>
                </a:ln>
                <a:solidFill>
                  <a:schemeClr val="bg1">
                    <a:lumMod val="85000"/>
                  </a:schemeClr>
                </a:solidFill>
              </a:defRPr>
            </a:lvl1pPr>
          </a:lstStyle>
          <a:p>
            <a:endParaRPr lang="en-US" dirty="0"/>
          </a:p>
        </p:txBody>
      </p:sp>
      <p:sp>
        <p:nvSpPr>
          <p:cNvPr id="19" name="Picture Placeholder 7"/>
          <p:cNvSpPr>
            <a:spLocks noGrp="1"/>
          </p:cNvSpPr>
          <p:nvPr>
            <p:ph type="pic" sz="quarter" idx="42"/>
          </p:nvPr>
        </p:nvSpPr>
        <p:spPr>
          <a:xfrm>
            <a:off x="3958136" y="4144544"/>
            <a:ext cx="1618910" cy="1618488"/>
          </a:xfrm>
          <a:prstGeom prst="ellipse">
            <a:avLst/>
          </a:prstGeom>
          <a:effectLst/>
        </p:spPr>
        <p:txBody>
          <a:bodyPr wrap="square">
            <a:noAutofit/>
          </a:bodyPr>
          <a:lstStyle>
            <a:lvl1pPr marL="0" indent="0">
              <a:buNone/>
              <a:defRPr sz="1300">
                <a:ln>
                  <a:noFill/>
                </a:ln>
                <a:solidFill>
                  <a:schemeClr val="bg1">
                    <a:lumMod val="85000"/>
                  </a:schemeClr>
                </a:solidFill>
              </a:defRPr>
            </a:lvl1pPr>
          </a:lstStyle>
          <a:p>
            <a:endParaRPr lang="en-US" dirty="0"/>
          </a:p>
        </p:txBody>
      </p:sp>
      <p:sp>
        <p:nvSpPr>
          <p:cNvPr id="20" name="Picture Placeholder 7"/>
          <p:cNvSpPr>
            <a:spLocks noGrp="1"/>
          </p:cNvSpPr>
          <p:nvPr>
            <p:ph type="pic" sz="quarter" idx="43"/>
          </p:nvPr>
        </p:nvSpPr>
        <p:spPr>
          <a:xfrm>
            <a:off x="1278210" y="2543037"/>
            <a:ext cx="1618910" cy="1618488"/>
          </a:xfrm>
          <a:prstGeom prst="ellipse">
            <a:avLst/>
          </a:prstGeom>
          <a:effectLst/>
        </p:spPr>
        <p:txBody>
          <a:bodyPr wrap="square">
            <a:noAutofit/>
          </a:bodyPr>
          <a:lstStyle>
            <a:lvl1pPr marL="0" indent="0">
              <a:buNone/>
              <a:defRPr sz="1300">
                <a:ln>
                  <a:noFill/>
                </a:ln>
                <a:solidFill>
                  <a:schemeClr val="bg1">
                    <a:lumMod val="85000"/>
                  </a:schemeClr>
                </a:solidFill>
              </a:defRPr>
            </a:lvl1pPr>
          </a:lstStyle>
          <a:p>
            <a:endParaRPr lang="en-US" dirty="0"/>
          </a:p>
        </p:txBody>
      </p:sp>
      <p:sp>
        <p:nvSpPr>
          <p:cNvPr id="21" name="Picture Placeholder 7"/>
          <p:cNvSpPr>
            <a:spLocks noGrp="1"/>
          </p:cNvSpPr>
          <p:nvPr>
            <p:ph type="pic" sz="quarter" idx="44"/>
          </p:nvPr>
        </p:nvSpPr>
        <p:spPr>
          <a:xfrm>
            <a:off x="4812932" y="2543038"/>
            <a:ext cx="1618910" cy="1618488"/>
          </a:xfrm>
          <a:prstGeom prst="ellipse">
            <a:avLst/>
          </a:prstGeom>
          <a:effectLst/>
        </p:spPr>
        <p:txBody>
          <a:bodyPr wrap="square">
            <a:noAutofit/>
          </a:bodyPr>
          <a:lstStyle>
            <a:lvl1pPr marL="0" indent="0">
              <a:buNone/>
              <a:defRPr sz="1300">
                <a:ln>
                  <a:noFill/>
                </a:ln>
                <a:solidFill>
                  <a:schemeClr val="bg1">
                    <a:lumMod val="85000"/>
                  </a:schemeClr>
                </a:solidFill>
              </a:defRPr>
            </a:lvl1pPr>
          </a:lstStyle>
          <a:p>
            <a:endParaRPr lang="en-US" dirty="0"/>
          </a:p>
        </p:txBody>
      </p:sp>
      <p:sp>
        <p:nvSpPr>
          <p:cNvPr id="22" name="Picture Placeholder 7"/>
          <p:cNvSpPr>
            <a:spLocks noGrp="1"/>
          </p:cNvSpPr>
          <p:nvPr>
            <p:ph type="pic" sz="quarter" idx="45"/>
          </p:nvPr>
        </p:nvSpPr>
        <p:spPr>
          <a:xfrm>
            <a:off x="2162663" y="973168"/>
            <a:ext cx="1618910" cy="1618488"/>
          </a:xfrm>
          <a:prstGeom prst="ellipse">
            <a:avLst/>
          </a:prstGeom>
          <a:effectLst/>
        </p:spPr>
        <p:txBody>
          <a:bodyPr wrap="square">
            <a:noAutofit/>
          </a:bodyPr>
          <a:lstStyle>
            <a:lvl1pPr marL="0" indent="0">
              <a:buNone/>
              <a:defRPr sz="1300">
                <a:ln>
                  <a:noFill/>
                </a:ln>
                <a:solidFill>
                  <a:schemeClr val="bg1">
                    <a:lumMod val="85000"/>
                  </a:schemeClr>
                </a:solidFill>
              </a:defRPr>
            </a:lvl1pPr>
          </a:lstStyle>
          <a:p>
            <a:endParaRPr lang="en-US" dirty="0"/>
          </a:p>
        </p:txBody>
      </p:sp>
      <p:sp>
        <p:nvSpPr>
          <p:cNvPr id="23" name="Picture Placeholder 7"/>
          <p:cNvSpPr>
            <a:spLocks noGrp="1"/>
          </p:cNvSpPr>
          <p:nvPr>
            <p:ph type="pic" sz="quarter" idx="46"/>
          </p:nvPr>
        </p:nvSpPr>
        <p:spPr>
          <a:xfrm>
            <a:off x="3958136" y="973168"/>
            <a:ext cx="1618910" cy="1618488"/>
          </a:xfrm>
          <a:prstGeom prst="ellipse">
            <a:avLst/>
          </a:prstGeom>
          <a:effectLst/>
        </p:spPr>
        <p:txBody>
          <a:bodyPr wrap="square">
            <a:noAutofit/>
          </a:bodyPr>
          <a:lstStyle>
            <a:lvl1pPr marL="0" indent="0">
              <a:buNone/>
              <a:defRPr sz="1300">
                <a:ln>
                  <a:noFill/>
                </a:ln>
                <a:solidFill>
                  <a:schemeClr val="bg1">
                    <a:lumMod val="85000"/>
                  </a:schemeClr>
                </a:solidFill>
              </a:defRPr>
            </a:lvl1pPr>
          </a:lstStyle>
          <a:p>
            <a:endParaRPr lang="en-US" dirty="0"/>
          </a:p>
        </p:txBody>
      </p:sp>
      <p:sp>
        <p:nvSpPr>
          <p:cNvPr id="24" name="Picture Placeholder 7"/>
          <p:cNvSpPr>
            <a:spLocks noGrp="1"/>
          </p:cNvSpPr>
          <p:nvPr>
            <p:ph type="pic" sz="quarter" idx="47"/>
          </p:nvPr>
        </p:nvSpPr>
        <p:spPr>
          <a:xfrm>
            <a:off x="3039651" y="2543038"/>
            <a:ext cx="1618910" cy="1618488"/>
          </a:xfrm>
          <a:prstGeom prst="ellipse">
            <a:avLst/>
          </a:prstGeom>
          <a:effectLst/>
        </p:spPr>
        <p:txBody>
          <a:bodyPr wrap="square">
            <a:noAutofit/>
          </a:bodyPr>
          <a:lstStyle>
            <a:lvl1pPr marL="0" indent="0">
              <a:buNone/>
              <a:defRPr sz="13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8697937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General Slide">
    <p:spTree>
      <p:nvGrpSpPr>
        <p:cNvPr id="1" name=""/>
        <p:cNvGrpSpPr/>
        <p:nvPr/>
      </p:nvGrpSpPr>
      <p:grpSpPr>
        <a:xfrm>
          <a:off x="0" y="0"/>
          <a:ext cx="0" cy="0"/>
          <a:chOff x="0" y="0"/>
          <a:chExt cx="0" cy="0"/>
        </a:xfrm>
      </p:grpSpPr>
      <p:sp>
        <p:nvSpPr>
          <p:cNvPr id="13" name="Picture Placeholder 13"/>
          <p:cNvSpPr>
            <a:spLocks noGrp="1"/>
          </p:cNvSpPr>
          <p:nvPr>
            <p:ph type="pic" sz="quarter" idx="50"/>
          </p:nvPr>
        </p:nvSpPr>
        <p:spPr>
          <a:xfrm>
            <a:off x="9135228" y="-1"/>
            <a:ext cx="3045618" cy="2453269"/>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14" name="Picture Placeholder 13"/>
          <p:cNvSpPr>
            <a:spLocks noGrp="1"/>
          </p:cNvSpPr>
          <p:nvPr>
            <p:ph type="pic" sz="quarter" idx="51"/>
          </p:nvPr>
        </p:nvSpPr>
        <p:spPr>
          <a:xfrm>
            <a:off x="6089610" y="-1"/>
            <a:ext cx="3045618" cy="2453269"/>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15" name="Picture Placeholder 13"/>
          <p:cNvSpPr>
            <a:spLocks noGrp="1"/>
          </p:cNvSpPr>
          <p:nvPr>
            <p:ph type="pic" sz="quarter" idx="52"/>
          </p:nvPr>
        </p:nvSpPr>
        <p:spPr>
          <a:xfrm>
            <a:off x="3045618" y="-1"/>
            <a:ext cx="3045618" cy="2453269"/>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16" name="Picture Placeholder 13"/>
          <p:cNvSpPr>
            <a:spLocks noGrp="1"/>
          </p:cNvSpPr>
          <p:nvPr>
            <p:ph type="pic" sz="quarter" idx="53"/>
          </p:nvPr>
        </p:nvSpPr>
        <p:spPr>
          <a:xfrm>
            <a:off x="1" y="-1"/>
            <a:ext cx="3045618" cy="2453269"/>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4478289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7_General Slide">
    <p:spTree>
      <p:nvGrpSpPr>
        <p:cNvPr id="1" name=""/>
        <p:cNvGrpSpPr/>
        <p:nvPr/>
      </p:nvGrpSpPr>
      <p:grpSpPr>
        <a:xfrm>
          <a:off x="0" y="0"/>
          <a:ext cx="0" cy="0"/>
          <a:chOff x="0" y="0"/>
          <a:chExt cx="0" cy="0"/>
        </a:xfrm>
      </p:grpSpPr>
      <p:sp>
        <p:nvSpPr>
          <p:cNvPr id="13" name="Picture Placeholder 13"/>
          <p:cNvSpPr>
            <a:spLocks noGrp="1"/>
          </p:cNvSpPr>
          <p:nvPr>
            <p:ph type="pic" sz="quarter" idx="50"/>
          </p:nvPr>
        </p:nvSpPr>
        <p:spPr>
          <a:xfrm>
            <a:off x="9135228" y="4404732"/>
            <a:ext cx="3045618" cy="2453269"/>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14" name="Picture Placeholder 13"/>
          <p:cNvSpPr>
            <a:spLocks noGrp="1"/>
          </p:cNvSpPr>
          <p:nvPr>
            <p:ph type="pic" sz="quarter" idx="51"/>
          </p:nvPr>
        </p:nvSpPr>
        <p:spPr>
          <a:xfrm>
            <a:off x="6089610" y="4404732"/>
            <a:ext cx="3045618" cy="2453269"/>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15" name="Picture Placeholder 13"/>
          <p:cNvSpPr>
            <a:spLocks noGrp="1"/>
          </p:cNvSpPr>
          <p:nvPr>
            <p:ph type="pic" sz="quarter" idx="52"/>
          </p:nvPr>
        </p:nvSpPr>
        <p:spPr>
          <a:xfrm>
            <a:off x="3045618" y="4404732"/>
            <a:ext cx="3045618" cy="2453269"/>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16" name="Picture Placeholder 13"/>
          <p:cNvSpPr>
            <a:spLocks noGrp="1"/>
          </p:cNvSpPr>
          <p:nvPr>
            <p:ph type="pic" sz="quarter" idx="53"/>
          </p:nvPr>
        </p:nvSpPr>
        <p:spPr>
          <a:xfrm>
            <a:off x="1" y="4404732"/>
            <a:ext cx="3045618" cy="2453269"/>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6" name="Picture Placeholder 13"/>
          <p:cNvSpPr>
            <a:spLocks noGrp="1"/>
          </p:cNvSpPr>
          <p:nvPr>
            <p:ph type="pic" sz="quarter" idx="54"/>
          </p:nvPr>
        </p:nvSpPr>
        <p:spPr>
          <a:xfrm>
            <a:off x="9135228" y="-1"/>
            <a:ext cx="3045618" cy="2453269"/>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7" name="Picture Placeholder 13"/>
          <p:cNvSpPr>
            <a:spLocks noGrp="1"/>
          </p:cNvSpPr>
          <p:nvPr>
            <p:ph type="pic" sz="quarter" idx="55"/>
          </p:nvPr>
        </p:nvSpPr>
        <p:spPr>
          <a:xfrm>
            <a:off x="6089610" y="-1"/>
            <a:ext cx="3045618" cy="2453269"/>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8" name="Picture Placeholder 13"/>
          <p:cNvSpPr>
            <a:spLocks noGrp="1"/>
          </p:cNvSpPr>
          <p:nvPr>
            <p:ph type="pic" sz="quarter" idx="56"/>
          </p:nvPr>
        </p:nvSpPr>
        <p:spPr>
          <a:xfrm>
            <a:off x="3045618" y="-1"/>
            <a:ext cx="3045618" cy="2453269"/>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9" name="Picture Placeholder 13"/>
          <p:cNvSpPr>
            <a:spLocks noGrp="1"/>
          </p:cNvSpPr>
          <p:nvPr>
            <p:ph type="pic" sz="quarter" idx="57"/>
          </p:nvPr>
        </p:nvSpPr>
        <p:spPr>
          <a:xfrm>
            <a:off x="1" y="-1"/>
            <a:ext cx="3045618" cy="2453269"/>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5124513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9_General Slide">
    <p:spTree>
      <p:nvGrpSpPr>
        <p:cNvPr id="1" name=""/>
        <p:cNvGrpSpPr/>
        <p:nvPr/>
      </p:nvGrpSpPr>
      <p:grpSpPr>
        <a:xfrm>
          <a:off x="0" y="0"/>
          <a:ext cx="0" cy="0"/>
          <a:chOff x="0" y="0"/>
          <a:chExt cx="0" cy="0"/>
        </a:xfrm>
      </p:grpSpPr>
      <p:sp>
        <p:nvSpPr>
          <p:cNvPr id="37" name="Picture Placeholder 13"/>
          <p:cNvSpPr>
            <a:spLocks noGrp="1"/>
          </p:cNvSpPr>
          <p:nvPr>
            <p:ph type="pic" sz="quarter" idx="50"/>
          </p:nvPr>
        </p:nvSpPr>
        <p:spPr>
          <a:xfrm>
            <a:off x="1332877" y="2093854"/>
            <a:ext cx="3764973" cy="2388274"/>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38" name="Picture Placeholder 13"/>
          <p:cNvSpPr>
            <a:spLocks noGrp="1"/>
          </p:cNvSpPr>
          <p:nvPr>
            <p:ph type="pic" sz="quarter" idx="51"/>
          </p:nvPr>
        </p:nvSpPr>
        <p:spPr>
          <a:xfrm>
            <a:off x="4893345" y="3156388"/>
            <a:ext cx="893111" cy="1556374"/>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6724572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1_General Slide">
    <p:spTree>
      <p:nvGrpSpPr>
        <p:cNvPr id="1" name=""/>
        <p:cNvGrpSpPr/>
        <p:nvPr/>
      </p:nvGrpSpPr>
      <p:grpSpPr>
        <a:xfrm>
          <a:off x="0" y="0"/>
          <a:ext cx="0" cy="0"/>
          <a:chOff x="0" y="0"/>
          <a:chExt cx="0" cy="0"/>
        </a:xfrm>
      </p:grpSpPr>
      <p:sp>
        <p:nvSpPr>
          <p:cNvPr id="37" name="Picture Placeholder 13"/>
          <p:cNvSpPr>
            <a:spLocks noGrp="1"/>
          </p:cNvSpPr>
          <p:nvPr>
            <p:ph type="pic" sz="quarter" idx="50"/>
          </p:nvPr>
        </p:nvSpPr>
        <p:spPr>
          <a:xfrm>
            <a:off x="0" y="0"/>
            <a:ext cx="4272030" cy="6858000"/>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7024601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Recent work">
    <p:spTree>
      <p:nvGrpSpPr>
        <p:cNvPr id="1" name=""/>
        <p:cNvGrpSpPr/>
        <p:nvPr/>
      </p:nvGrpSpPr>
      <p:grpSpPr>
        <a:xfrm>
          <a:off x="0" y="0"/>
          <a:ext cx="0" cy="0"/>
          <a:chOff x="0" y="0"/>
          <a:chExt cx="0" cy="0"/>
        </a:xfrm>
      </p:grpSpPr>
      <p:sp>
        <p:nvSpPr>
          <p:cNvPr id="10" name="Picture Placeholder 13"/>
          <p:cNvSpPr>
            <a:spLocks noGrp="1"/>
          </p:cNvSpPr>
          <p:nvPr>
            <p:ph type="pic" sz="quarter" idx="52"/>
          </p:nvPr>
        </p:nvSpPr>
        <p:spPr>
          <a:xfrm>
            <a:off x="4930122" y="1828800"/>
            <a:ext cx="2364675" cy="3412274"/>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11" name="Picture Placeholder 13"/>
          <p:cNvSpPr>
            <a:spLocks noGrp="1"/>
          </p:cNvSpPr>
          <p:nvPr>
            <p:ph type="pic" sz="quarter" idx="50"/>
          </p:nvPr>
        </p:nvSpPr>
        <p:spPr>
          <a:xfrm>
            <a:off x="8198280" y="1828800"/>
            <a:ext cx="2364675" cy="3412274"/>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12" name="Picture Placeholder 13"/>
          <p:cNvSpPr>
            <a:spLocks noGrp="1"/>
          </p:cNvSpPr>
          <p:nvPr>
            <p:ph type="pic" sz="quarter" idx="51"/>
          </p:nvPr>
        </p:nvSpPr>
        <p:spPr>
          <a:xfrm>
            <a:off x="1661965" y="1828800"/>
            <a:ext cx="2364675" cy="3412274"/>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8709717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_General Slide">
    <p:spTree>
      <p:nvGrpSpPr>
        <p:cNvPr id="1" name=""/>
        <p:cNvGrpSpPr/>
        <p:nvPr/>
      </p:nvGrpSpPr>
      <p:grpSpPr>
        <a:xfrm>
          <a:off x="0" y="0"/>
          <a:ext cx="0" cy="0"/>
          <a:chOff x="0" y="0"/>
          <a:chExt cx="0" cy="0"/>
        </a:xfrm>
      </p:grpSpPr>
      <p:sp>
        <p:nvSpPr>
          <p:cNvPr id="4" name="Rectangle 3"/>
          <p:cNvSpPr/>
          <p:nvPr userDrawn="1"/>
        </p:nvSpPr>
        <p:spPr>
          <a:xfrm>
            <a:off x="6313234" y="6166625"/>
            <a:ext cx="1394266" cy="3456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Picture Placeholder 13"/>
          <p:cNvSpPr>
            <a:spLocks noGrp="1"/>
          </p:cNvSpPr>
          <p:nvPr>
            <p:ph type="pic" sz="quarter" idx="41"/>
          </p:nvPr>
        </p:nvSpPr>
        <p:spPr>
          <a:xfrm>
            <a:off x="9169991" y="0"/>
            <a:ext cx="3022009" cy="6858000"/>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18" name="Picture Placeholder 13"/>
          <p:cNvSpPr>
            <a:spLocks noGrp="1"/>
          </p:cNvSpPr>
          <p:nvPr>
            <p:ph type="pic" sz="quarter" idx="42"/>
          </p:nvPr>
        </p:nvSpPr>
        <p:spPr>
          <a:xfrm>
            <a:off x="6096000" y="0"/>
            <a:ext cx="2950718" cy="3356517"/>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19" name="Picture Placeholder 13"/>
          <p:cNvSpPr>
            <a:spLocks noGrp="1"/>
          </p:cNvSpPr>
          <p:nvPr>
            <p:ph type="pic" sz="quarter" idx="43"/>
          </p:nvPr>
        </p:nvSpPr>
        <p:spPr>
          <a:xfrm>
            <a:off x="6096000" y="3501483"/>
            <a:ext cx="2950718" cy="3356517"/>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507587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5A23AB-5C46-FA4A-BF97-1CB175D11720}" type="datetimeFigureOut">
              <a:t>7/12/2018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0B42A-9AC8-E54B-B87E-06913CF81F51}" type="slidenum">
              <a:t>‹#›</a:t>
            </a:fld>
            <a:endParaRPr lang="en-US"/>
          </a:p>
        </p:txBody>
      </p:sp>
    </p:spTree>
    <p:extLst>
      <p:ext uri="{BB962C8B-B14F-4D97-AF65-F5344CB8AC3E}">
        <p14:creationId xmlns:p14="http://schemas.microsoft.com/office/powerpoint/2010/main" val="4557555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General Slide">
    <p:spTree>
      <p:nvGrpSpPr>
        <p:cNvPr id="1" name=""/>
        <p:cNvGrpSpPr/>
        <p:nvPr/>
      </p:nvGrpSpPr>
      <p:grpSpPr>
        <a:xfrm>
          <a:off x="0" y="0"/>
          <a:ext cx="0" cy="0"/>
          <a:chOff x="0" y="0"/>
          <a:chExt cx="0" cy="0"/>
        </a:xfrm>
      </p:grpSpPr>
      <p:sp>
        <p:nvSpPr>
          <p:cNvPr id="3" name="Picture Placeholder 13"/>
          <p:cNvSpPr>
            <a:spLocks noGrp="1"/>
          </p:cNvSpPr>
          <p:nvPr>
            <p:ph type="pic" sz="quarter" idx="40"/>
          </p:nvPr>
        </p:nvSpPr>
        <p:spPr>
          <a:xfrm>
            <a:off x="4541664" y="529682"/>
            <a:ext cx="3567384" cy="4772722"/>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4" name="Picture Placeholder 13"/>
          <p:cNvSpPr>
            <a:spLocks noGrp="1"/>
          </p:cNvSpPr>
          <p:nvPr>
            <p:ph type="pic" sz="quarter" idx="41"/>
          </p:nvPr>
        </p:nvSpPr>
        <p:spPr>
          <a:xfrm>
            <a:off x="782724" y="1661532"/>
            <a:ext cx="3567384" cy="4772722"/>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1415516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General Slide">
    <p:spTree>
      <p:nvGrpSpPr>
        <p:cNvPr id="1" name=""/>
        <p:cNvGrpSpPr/>
        <p:nvPr/>
      </p:nvGrpSpPr>
      <p:grpSpPr>
        <a:xfrm>
          <a:off x="0" y="0"/>
          <a:ext cx="0" cy="0"/>
          <a:chOff x="0" y="0"/>
          <a:chExt cx="0" cy="0"/>
        </a:xfrm>
      </p:grpSpPr>
      <p:sp>
        <p:nvSpPr>
          <p:cNvPr id="3" name="Picture Placeholder 13"/>
          <p:cNvSpPr>
            <a:spLocks noGrp="1"/>
          </p:cNvSpPr>
          <p:nvPr>
            <p:ph type="pic" sz="quarter" idx="26"/>
          </p:nvPr>
        </p:nvSpPr>
        <p:spPr>
          <a:xfrm>
            <a:off x="1" y="-3964"/>
            <a:ext cx="12191999" cy="4107613"/>
          </a:xfrm>
          <a:prstGeom prst="rect">
            <a:avLst/>
          </a:prstGeom>
          <a:effectLst/>
        </p:spPr>
        <p:txBody>
          <a:bodyPr>
            <a:normAutofit/>
          </a:bodyPr>
          <a:lstStyle>
            <a:lvl1pPr marL="0" indent="0">
              <a:buNone/>
              <a:defRPr sz="21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8698131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General Slide">
    <p:spTree>
      <p:nvGrpSpPr>
        <p:cNvPr id="1" name=""/>
        <p:cNvGrpSpPr/>
        <p:nvPr/>
      </p:nvGrpSpPr>
      <p:grpSpPr>
        <a:xfrm>
          <a:off x="0" y="0"/>
          <a:ext cx="0" cy="0"/>
          <a:chOff x="0" y="0"/>
          <a:chExt cx="0" cy="0"/>
        </a:xfrm>
      </p:grpSpPr>
      <p:sp>
        <p:nvSpPr>
          <p:cNvPr id="5" name="Picture Placeholder 13"/>
          <p:cNvSpPr>
            <a:spLocks noGrp="1"/>
          </p:cNvSpPr>
          <p:nvPr>
            <p:ph type="pic" sz="quarter" idx="26"/>
          </p:nvPr>
        </p:nvSpPr>
        <p:spPr>
          <a:xfrm>
            <a:off x="0" y="-3964"/>
            <a:ext cx="6101306" cy="6931803"/>
          </a:xfrm>
          <a:prstGeom prst="rect">
            <a:avLst/>
          </a:prstGeom>
          <a:effectLst/>
        </p:spPr>
        <p:txBody>
          <a:bodyPr>
            <a:normAutofit/>
          </a:bodyPr>
          <a:lstStyle>
            <a:lvl1pPr marL="0" indent="0">
              <a:buNone/>
              <a:defRPr sz="21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5109699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ject 1">
    <p:spTree>
      <p:nvGrpSpPr>
        <p:cNvPr id="1" name=""/>
        <p:cNvGrpSpPr/>
        <p:nvPr/>
      </p:nvGrpSpPr>
      <p:grpSpPr>
        <a:xfrm>
          <a:off x="0" y="0"/>
          <a:ext cx="0" cy="0"/>
          <a:chOff x="0" y="0"/>
          <a:chExt cx="0" cy="0"/>
        </a:xfrm>
      </p:grpSpPr>
      <p:sp>
        <p:nvSpPr>
          <p:cNvPr id="3" name="Picture Placeholder 13"/>
          <p:cNvSpPr>
            <a:spLocks noGrp="1"/>
          </p:cNvSpPr>
          <p:nvPr>
            <p:ph type="pic" sz="quarter" idx="26"/>
          </p:nvPr>
        </p:nvSpPr>
        <p:spPr>
          <a:xfrm>
            <a:off x="9503315" y="2475571"/>
            <a:ext cx="1784660" cy="1795347"/>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4" name="Picture Placeholder 13"/>
          <p:cNvSpPr>
            <a:spLocks noGrp="1"/>
          </p:cNvSpPr>
          <p:nvPr>
            <p:ph type="pic" sz="quarter" idx="27"/>
          </p:nvPr>
        </p:nvSpPr>
        <p:spPr>
          <a:xfrm>
            <a:off x="7562496" y="2475571"/>
            <a:ext cx="1784660" cy="1795347"/>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5" name="Picture Placeholder 13"/>
          <p:cNvSpPr>
            <a:spLocks noGrp="1"/>
          </p:cNvSpPr>
          <p:nvPr>
            <p:ph type="pic" sz="quarter" idx="28"/>
          </p:nvPr>
        </p:nvSpPr>
        <p:spPr>
          <a:xfrm>
            <a:off x="5632834" y="2475571"/>
            <a:ext cx="1784660" cy="1795347"/>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7" name="Picture Placeholder 13"/>
          <p:cNvSpPr>
            <a:spLocks noGrp="1"/>
          </p:cNvSpPr>
          <p:nvPr>
            <p:ph type="pic" sz="quarter" idx="30"/>
          </p:nvPr>
        </p:nvSpPr>
        <p:spPr>
          <a:xfrm>
            <a:off x="9503315" y="4427035"/>
            <a:ext cx="1784660" cy="1795347"/>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8" name="Picture Placeholder 13"/>
          <p:cNvSpPr>
            <a:spLocks noGrp="1"/>
          </p:cNvSpPr>
          <p:nvPr>
            <p:ph type="pic" sz="quarter" idx="31"/>
          </p:nvPr>
        </p:nvSpPr>
        <p:spPr>
          <a:xfrm>
            <a:off x="7562496" y="4427035"/>
            <a:ext cx="1784660" cy="1795347"/>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9" name="Picture Placeholder 13"/>
          <p:cNvSpPr>
            <a:spLocks noGrp="1"/>
          </p:cNvSpPr>
          <p:nvPr>
            <p:ph type="pic" sz="quarter" idx="32"/>
          </p:nvPr>
        </p:nvSpPr>
        <p:spPr>
          <a:xfrm>
            <a:off x="5632834" y="4427035"/>
            <a:ext cx="1784660" cy="1795347"/>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10" name="Picture Placeholder 13"/>
          <p:cNvSpPr>
            <a:spLocks noGrp="1"/>
          </p:cNvSpPr>
          <p:nvPr>
            <p:ph type="pic" sz="quarter" idx="33"/>
          </p:nvPr>
        </p:nvSpPr>
        <p:spPr>
          <a:xfrm>
            <a:off x="3692015" y="4427035"/>
            <a:ext cx="1784660" cy="1795347"/>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11" name="Picture Placeholder 13"/>
          <p:cNvSpPr>
            <a:spLocks noGrp="1"/>
          </p:cNvSpPr>
          <p:nvPr>
            <p:ph type="pic" sz="quarter" idx="34"/>
          </p:nvPr>
        </p:nvSpPr>
        <p:spPr>
          <a:xfrm>
            <a:off x="9503315" y="535259"/>
            <a:ext cx="1784660" cy="1795347"/>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12" name="Picture Placeholder 13"/>
          <p:cNvSpPr>
            <a:spLocks noGrp="1"/>
          </p:cNvSpPr>
          <p:nvPr>
            <p:ph type="pic" sz="quarter" idx="35"/>
          </p:nvPr>
        </p:nvSpPr>
        <p:spPr>
          <a:xfrm>
            <a:off x="7562496" y="535259"/>
            <a:ext cx="1784660" cy="1795347"/>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13" name="Picture Placeholder 13"/>
          <p:cNvSpPr>
            <a:spLocks noGrp="1"/>
          </p:cNvSpPr>
          <p:nvPr>
            <p:ph type="pic" sz="quarter" idx="36"/>
          </p:nvPr>
        </p:nvSpPr>
        <p:spPr>
          <a:xfrm>
            <a:off x="5632834" y="535259"/>
            <a:ext cx="1784660" cy="1795347"/>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14" name="Picture Placeholder 13"/>
          <p:cNvSpPr>
            <a:spLocks noGrp="1"/>
          </p:cNvSpPr>
          <p:nvPr>
            <p:ph type="pic" sz="quarter" idx="37"/>
          </p:nvPr>
        </p:nvSpPr>
        <p:spPr>
          <a:xfrm>
            <a:off x="3692015" y="535259"/>
            <a:ext cx="1784660" cy="1795347"/>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15" name="Picture Placeholder 13"/>
          <p:cNvSpPr>
            <a:spLocks noGrp="1"/>
          </p:cNvSpPr>
          <p:nvPr>
            <p:ph type="pic" sz="quarter" idx="29"/>
          </p:nvPr>
        </p:nvSpPr>
        <p:spPr>
          <a:xfrm>
            <a:off x="3692015" y="2475571"/>
            <a:ext cx="1784660" cy="1795347"/>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4886144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Half_picture">
    <p:spTree>
      <p:nvGrpSpPr>
        <p:cNvPr id="1" name=""/>
        <p:cNvGrpSpPr/>
        <p:nvPr/>
      </p:nvGrpSpPr>
      <p:grpSpPr>
        <a:xfrm>
          <a:off x="0" y="0"/>
          <a:ext cx="0" cy="0"/>
          <a:chOff x="0" y="0"/>
          <a:chExt cx="0" cy="0"/>
        </a:xfrm>
      </p:grpSpPr>
      <p:sp>
        <p:nvSpPr>
          <p:cNvPr id="3" name="Rectangle 2"/>
          <p:cNvSpPr/>
          <p:nvPr userDrawn="1"/>
        </p:nvSpPr>
        <p:spPr>
          <a:xfrm>
            <a:off x="5643987" y="289932"/>
            <a:ext cx="948100" cy="345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Picture Placeholder 13"/>
          <p:cNvSpPr>
            <a:spLocks noGrp="1"/>
          </p:cNvSpPr>
          <p:nvPr>
            <p:ph type="pic" sz="quarter" idx="13"/>
          </p:nvPr>
        </p:nvSpPr>
        <p:spPr>
          <a:xfrm>
            <a:off x="6090694" y="0"/>
            <a:ext cx="6101306" cy="6858000"/>
          </a:xfrm>
          <a:prstGeom prst="rect">
            <a:avLst/>
          </a:prstGeom>
          <a:effectLst/>
        </p:spPr>
        <p:txBody>
          <a:bodyPr>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313628943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ablet_ipad">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685299" y="2517891"/>
            <a:ext cx="3279312" cy="2042959"/>
          </a:xfrm>
          <a:prstGeom prst="rect">
            <a:avLst/>
          </a:prstGeom>
          <a:effectLst/>
        </p:spPr>
        <p:txBody>
          <a:bodyPr>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6" name="Picture Placeholder 13"/>
          <p:cNvSpPr>
            <a:spLocks noGrp="1"/>
          </p:cNvSpPr>
          <p:nvPr>
            <p:ph type="pic" sz="quarter" idx="14"/>
          </p:nvPr>
        </p:nvSpPr>
        <p:spPr>
          <a:xfrm>
            <a:off x="8249697" y="2517891"/>
            <a:ext cx="3279312" cy="2042959"/>
          </a:xfrm>
          <a:prstGeom prst="rect">
            <a:avLst/>
          </a:prstGeom>
          <a:effectLst/>
        </p:spPr>
        <p:txBody>
          <a:bodyPr>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7" name="Picture Placeholder 13"/>
          <p:cNvSpPr>
            <a:spLocks noGrp="1"/>
          </p:cNvSpPr>
          <p:nvPr>
            <p:ph type="pic" sz="quarter" idx="15"/>
          </p:nvPr>
        </p:nvSpPr>
        <p:spPr>
          <a:xfrm>
            <a:off x="4439342" y="2517891"/>
            <a:ext cx="3279312" cy="2042959"/>
          </a:xfrm>
          <a:prstGeom prst="rect">
            <a:avLst/>
          </a:prstGeom>
          <a:effectLst/>
        </p:spPr>
        <p:txBody>
          <a:bodyPr>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29671335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Masonry Left">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6194972" y="1003369"/>
            <a:ext cx="1928397" cy="2635402"/>
          </a:xfrm>
          <a:prstGeom prst="rect">
            <a:avLst/>
          </a:prstGeom>
          <a:effectLst/>
        </p:spPr>
        <p:txBody>
          <a:bodyPr>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2" name="Picture Placeholder 13"/>
          <p:cNvSpPr>
            <a:spLocks noGrp="1"/>
          </p:cNvSpPr>
          <p:nvPr>
            <p:ph type="pic" sz="quarter" idx="18"/>
          </p:nvPr>
        </p:nvSpPr>
        <p:spPr>
          <a:xfrm>
            <a:off x="4092195" y="1003368"/>
            <a:ext cx="1939033" cy="1540764"/>
          </a:xfrm>
          <a:prstGeom prst="rect">
            <a:avLst/>
          </a:prstGeom>
          <a:effectLst/>
        </p:spPr>
        <p:txBody>
          <a:bodyPr>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3" name="Picture Placeholder 13"/>
          <p:cNvSpPr>
            <a:spLocks noGrp="1"/>
          </p:cNvSpPr>
          <p:nvPr>
            <p:ph type="pic" sz="quarter" idx="19"/>
          </p:nvPr>
        </p:nvSpPr>
        <p:spPr>
          <a:xfrm>
            <a:off x="4092195" y="2715211"/>
            <a:ext cx="1939033" cy="3514139"/>
          </a:xfrm>
          <a:prstGeom prst="rect">
            <a:avLst/>
          </a:prstGeom>
          <a:effectLst/>
        </p:spPr>
        <p:txBody>
          <a:bodyPr>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8" name="Picture Placeholder 13"/>
          <p:cNvSpPr>
            <a:spLocks noGrp="1"/>
          </p:cNvSpPr>
          <p:nvPr>
            <p:ph type="pic" sz="quarter" idx="17"/>
          </p:nvPr>
        </p:nvSpPr>
        <p:spPr>
          <a:xfrm>
            <a:off x="6184335" y="3798602"/>
            <a:ext cx="5151779" cy="2430748"/>
          </a:xfrm>
          <a:prstGeom prst="rect">
            <a:avLst/>
          </a:prstGeom>
          <a:effectLst/>
        </p:spPr>
        <p:txBody>
          <a:bodyPr>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381998953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Laptop_Mockup">
    <p:spTree>
      <p:nvGrpSpPr>
        <p:cNvPr id="1" name=""/>
        <p:cNvGrpSpPr/>
        <p:nvPr/>
      </p:nvGrpSpPr>
      <p:grpSpPr>
        <a:xfrm>
          <a:off x="0" y="0"/>
          <a:ext cx="0" cy="0"/>
          <a:chOff x="0" y="0"/>
          <a:chExt cx="0" cy="0"/>
        </a:xfrm>
      </p:grpSpPr>
      <p:sp>
        <p:nvSpPr>
          <p:cNvPr id="9" name="Picture Placeholder 13"/>
          <p:cNvSpPr>
            <a:spLocks noGrp="1"/>
          </p:cNvSpPr>
          <p:nvPr>
            <p:ph type="pic" sz="quarter" idx="13"/>
          </p:nvPr>
        </p:nvSpPr>
        <p:spPr>
          <a:xfrm>
            <a:off x="0" y="0"/>
            <a:ext cx="12192000" cy="3429000"/>
          </a:xfrm>
          <a:prstGeom prst="rect">
            <a:avLst/>
          </a:prstGeom>
          <a:effectLst/>
        </p:spPr>
        <p:txBody>
          <a:bodyPr>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2" name="Rectangle 1"/>
          <p:cNvSpPr/>
          <p:nvPr userDrawn="1"/>
        </p:nvSpPr>
        <p:spPr>
          <a:xfrm>
            <a:off x="4450496" y="6266986"/>
            <a:ext cx="3368546" cy="4348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Picture Placeholder 13"/>
          <p:cNvSpPr>
            <a:spLocks noGrp="1"/>
          </p:cNvSpPr>
          <p:nvPr>
            <p:ph type="pic" sz="quarter" idx="14"/>
          </p:nvPr>
        </p:nvSpPr>
        <p:spPr>
          <a:xfrm>
            <a:off x="5356106" y="840071"/>
            <a:ext cx="1479789" cy="1825071"/>
          </a:xfrm>
          <a:prstGeom prst="rect">
            <a:avLst/>
          </a:prstGeom>
          <a:effectLst/>
        </p:spPr>
        <p:txBody>
          <a:bodyPr>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1" name="Picture Placeholder 13"/>
          <p:cNvSpPr>
            <a:spLocks noGrp="1"/>
          </p:cNvSpPr>
          <p:nvPr>
            <p:ph type="pic" sz="quarter" idx="15"/>
          </p:nvPr>
        </p:nvSpPr>
        <p:spPr>
          <a:xfrm>
            <a:off x="8632612" y="840071"/>
            <a:ext cx="1479789" cy="1825071"/>
          </a:xfrm>
          <a:prstGeom prst="rect">
            <a:avLst/>
          </a:prstGeom>
          <a:effectLst/>
        </p:spPr>
        <p:txBody>
          <a:bodyPr>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2" name="Picture Placeholder 13"/>
          <p:cNvSpPr>
            <a:spLocks noGrp="1"/>
          </p:cNvSpPr>
          <p:nvPr>
            <p:ph type="pic" sz="quarter" idx="16"/>
          </p:nvPr>
        </p:nvSpPr>
        <p:spPr>
          <a:xfrm>
            <a:off x="2067223" y="840071"/>
            <a:ext cx="1479789" cy="1825071"/>
          </a:xfrm>
          <a:prstGeom prst="rect">
            <a:avLst/>
          </a:prstGeom>
          <a:effectLst/>
        </p:spPr>
        <p:txBody>
          <a:bodyPr>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66182628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obile two features">
    <p:spTree>
      <p:nvGrpSpPr>
        <p:cNvPr id="1" name=""/>
        <p:cNvGrpSpPr/>
        <p:nvPr/>
      </p:nvGrpSpPr>
      <p:grpSpPr>
        <a:xfrm>
          <a:off x="0" y="0"/>
          <a:ext cx="0" cy="0"/>
          <a:chOff x="0" y="0"/>
          <a:chExt cx="0" cy="0"/>
        </a:xfrm>
      </p:grpSpPr>
      <p:sp>
        <p:nvSpPr>
          <p:cNvPr id="23" name="Picture Placeholder 13"/>
          <p:cNvSpPr>
            <a:spLocks noGrp="1"/>
          </p:cNvSpPr>
          <p:nvPr>
            <p:ph type="pic" sz="quarter" idx="16"/>
          </p:nvPr>
        </p:nvSpPr>
        <p:spPr>
          <a:xfrm>
            <a:off x="5213962" y="1762056"/>
            <a:ext cx="1922175" cy="3181394"/>
          </a:xfrm>
          <a:prstGeom prst="rect">
            <a:avLst/>
          </a:prstGeom>
          <a:effectLst/>
        </p:spPr>
        <p:txBody>
          <a:bodyPr>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38744197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_Placeholder Slide">
    <p:spTree>
      <p:nvGrpSpPr>
        <p:cNvPr id="1" name=""/>
        <p:cNvGrpSpPr/>
        <p:nvPr/>
      </p:nvGrpSpPr>
      <p:grpSpPr>
        <a:xfrm>
          <a:off x="0" y="0"/>
          <a:ext cx="0" cy="0"/>
          <a:chOff x="0" y="0"/>
          <a:chExt cx="0" cy="0"/>
        </a:xfrm>
      </p:grpSpPr>
      <p:sp>
        <p:nvSpPr>
          <p:cNvPr id="38" name="Picture Placeholder 13"/>
          <p:cNvSpPr>
            <a:spLocks noGrp="1"/>
          </p:cNvSpPr>
          <p:nvPr>
            <p:ph type="pic" sz="quarter" idx="16"/>
          </p:nvPr>
        </p:nvSpPr>
        <p:spPr>
          <a:xfrm>
            <a:off x="4040618" y="3026148"/>
            <a:ext cx="3769064" cy="2377122"/>
          </a:xfrm>
          <a:prstGeom prst="rect">
            <a:avLst/>
          </a:prstGeom>
          <a:effectLst/>
        </p:spPr>
        <p:txBody>
          <a:bodyPr>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39" name="Picture Placeholder 13"/>
          <p:cNvSpPr>
            <a:spLocks noGrp="1"/>
          </p:cNvSpPr>
          <p:nvPr>
            <p:ph type="pic" sz="quarter" idx="17"/>
          </p:nvPr>
        </p:nvSpPr>
        <p:spPr>
          <a:xfrm>
            <a:off x="7606006" y="4076192"/>
            <a:ext cx="892281" cy="1568639"/>
          </a:xfrm>
          <a:prstGeom prst="rect">
            <a:avLst/>
          </a:prstGeom>
          <a:effectLst/>
        </p:spPr>
        <p:txBody>
          <a:bodyPr>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33422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5A23AB-5C46-FA4A-BF97-1CB175D11720}" type="datetimeFigureOut">
              <a:t>7/12/2018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0B42A-9AC8-E54B-B87E-06913CF81F51}" type="slidenum">
              <a:t>‹#›</a:t>
            </a:fld>
            <a:endParaRPr lang="en-US"/>
          </a:p>
        </p:txBody>
      </p:sp>
    </p:spTree>
    <p:extLst>
      <p:ext uri="{BB962C8B-B14F-4D97-AF65-F5344CB8AC3E}">
        <p14:creationId xmlns:p14="http://schemas.microsoft.com/office/powerpoint/2010/main" val="19573478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3_Placeholder">
    <p:spTree>
      <p:nvGrpSpPr>
        <p:cNvPr id="1" name=""/>
        <p:cNvGrpSpPr/>
        <p:nvPr/>
      </p:nvGrpSpPr>
      <p:grpSpPr>
        <a:xfrm>
          <a:off x="0" y="0"/>
          <a:ext cx="0" cy="0"/>
          <a:chOff x="0" y="0"/>
          <a:chExt cx="0" cy="0"/>
        </a:xfrm>
      </p:grpSpPr>
      <p:sp>
        <p:nvSpPr>
          <p:cNvPr id="17" name="Picture Placeholder 2"/>
          <p:cNvSpPr>
            <a:spLocks noGrp="1"/>
          </p:cNvSpPr>
          <p:nvPr>
            <p:ph type="pic" sz="quarter" idx="21"/>
          </p:nvPr>
        </p:nvSpPr>
        <p:spPr>
          <a:xfrm>
            <a:off x="-251" y="0"/>
            <a:ext cx="2461332" cy="3390900"/>
          </a:xfrm>
          <a:prstGeom prst="rect">
            <a:avLst/>
          </a:prstGeom>
          <a:solidFill>
            <a:schemeClr val="bg1">
              <a:lumMod val="95000"/>
            </a:schemeClr>
          </a:solidFill>
        </p:spPr>
        <p:txBody>
          <a:bodyPr>
            <a:normAutofit/>
          </a:bodyPr>
          <a:lstStyle>
            <a:lvl1pPr>
              <a:defRPr sz="1400"/>
            </a:lvl1pPr>
          </a:lstStyle>
          <a:p>
            <a:endParaRPr lang="en-US"/>
          </a:p>
        </p:txBody>
      </p:sp>
      <p:sp>
        <p:nvSpPr>
          <p:cNvPr id="18" name="Picture Placeholder 2"/>
          <p:cNvSpPr>
            <a:spLocks noGrp="1"/>
          </p:cNvSpPr>
          <p:nvPr>
            <p:ph type="pic" sz="quarter" idx="22"/>
          </p:nvPr>
        </p:nvSpPr>
        <p:spPr>
          <a:xfrm>
            <a:off x="0" y="3490215"/>
            <a:ext cx="2461332" cy="3367785"/>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3"/>
          </p:nvPr>
        </p:nvSpPr>
        <p:spPr>
          <a:xfrm>
            <a:off x="2570358" y="0"/>
            <a:ext cx="2420135" cy="2494759"/>
          </a:xfrm>
          <a:prstGeom prst="rect">
            <a:avLst/>
          </a:prstGeom>
          <a:solidFill>
            <a:schemeClr val="bg1">
              <a:lumMod val="95000"/>
            </a:schemeClr>
          </a:solidFill>
        </p:spPr>
        <p:txBody>
          <a:bodyPr>
            <a:normAutofit/>
          </a:bodyPr>
          <a:lstStyle>
            <a:lvl1pPr>
              <a:defRPr sz="1400"/>
            </a:lvl1pPr>
          </a:lstStyle>
          <a:p>
            <a:endParaRPr lang="en-US"/>
          </a:p>
        </p:txBody>
      </p:sp>
      <p:sp>
        <p:nvSpPr>
          <p:cNvPr id="20" name="Picture Placeholder 2"/>
          <p:cNvSpPr>
            <a:spLocks noGrp="1"/>
          </p:cNvSpPr>
          <p:nvPr>
            <p:ph type="pic" sz="quarter" idx="24"/>
          </p:nvPr>
        </p:nvSpPr>
        <p:spPr>
          <a:xfrm>
            <a:off x="2570358" y="2594074"/>
            <a:ext cx="2420135" cy="4263926"/>
          </a:xfrm>
          <a:prstGeom prst="rect">
            <a:avLst/>
          </a:prstGeom>
          <a:solidFill>
            <a:schemeClr val="bg1">
              <a:lumMod val="95000"/>
            </a:schemeClr>
          </a:solidFill>
        </p:spPr>
        <p:txBody>
          <a:bodyPr>
            <a:normAutofit/>
          </a:bodyPr>
          <a:lstStyle>
            <a:lvl1pPr>
              <a:defRPr sz="1400"/>
            </a:lvl1pPr>
          </a:lstStyle>
          <a:p>
            <a:endParaRPr lang="en-US"/>
          </a:p>
        </p:txBody>
      </p:sp>
      <p:sp>
        <p:nvSpPr>
          <p:cNvPr id="25" name="Picture Placeholder 2"/>
          <p:cNvSpPr>
            <a:spLocks noGrp="1"/>
          </p:cNvSpPr>
          <p:nvPr>
            <p:ph type="pic" sz="quarter" idx="25"/>
          </p:nvPr>
        </p:nvSpPr>
        <p:spPr>
          <a:xfrm>
            <a:off x="5109455" y="0"/>
            <a:ext cx="2429570" cy="4691270"/>
          </a:xfrm>
          <a:prstGeom prst="rect">
            <a:avLst/>
          </a:prstGeom>
          <a:solidFill>
            <a:schemeClr val="bg1">
              <a:lumMod val="95000"/>
            </a:schemeClr>
          </a:solidFill>
        </p:spPr>
        <p:txBody>
          <a:bodyPr>
            <a:normAutofit/>
          </a:bodyPr>
          <a:lstStyle>
            <a:lvl1pPr>
              <a:defRPr sz="1400"/>
            </a:lvl1pPr>
          </a:lstStyle>
          <a:p>
            <a:endParaRPr lang="en-US"/>
          </a:p>
        </p:txBody>
      </p:sp>
      <p:sp>
        <p:nvSpPr>
          <p:cNvPr id="26" name="Picture Placeholder 2"/>
          <p:cNvSpPr>
            <a:spLocks noGrp="1"/>
          </p:cNvSpPr>
          <p:nvPr>
            <p:ph type="pic" sz="quarter" idx="26"/>
          </p:nvPr>
        </p:nvSpPr>
        <p:spPr>
          <a:xfrm>
            <a:off x="5099519" y="4790585"/>
            <a:ext cx="2439506" cy="2067416"/>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2627624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4_Placeholder">
    <p:spTree>
      <p:nvGrpSpPr>
        <p:cNvPr id="1" name=""/>
        <p:cNvGrpSpPr/>
        <p:nvPr/>
      </p:nvGrpSpPr>
      <p:grpSpPr>
        <a:xfrm>
          <a:off x="0" y="0"/>
          <a:ext cx="0" cy="0"/>
          <a:chOff x="0" y="0"/>
          <a:chExt cx="0" cy="0"/>
        </a:xfrm>
      </p:grpSpPr>
      <p:sp>
        <p:nvSpPr>
          <p:cNvPr id="17" name="Picture Placeholder 2"/>
          <p:cNvSpPr>
            <a:spLocks noGrp="1"/>
          </p:cNvSpPr>
          <p:nvPr>
            <p:ph type="pic" sz="quarter" idx="21"/>
          </p:nvPr>
        </p:nvSpPr>
        <p:spPr>
          <a:xfrm>
            <a:off x="4652724" y="0"/>
            <a:ext cx="2461332" cy="3390900"/>
          </a:xfrm>
          <a:prstGeom prst="rect">
            <a:avLst/>
          </a:prstGeom>
          <a:solidFill>
            <a:schemeClr val="bg1">
              <a:lumMod val="95000"/>
            </a:schemeClr>
          </a:solidFill>
        </p:spPr>
        <p:txBody>
          <a:bodyPr>
            <a:normAutofit/>
          </a:bodyPr>
          <a:lstStyle>
            <a:lvl1pPr>
              <a:defRPr sz="1400"/>
            </a:lvl1pPr>
          </a:lstStyle>
          <a:p>
            <a:endParaRPr lang="en-US"/>
          </a:p>
        </p:txBody>
      </p:sp>
      <p:sp>
        <p:nvSpPr>
          <p:cNvPr id="18" name="Picture Placeholder 2"/>
          <p:cNvSpPr>
            <a:spLocks noGrp="1"/>
          </p:cNvSpPr>
          <p:nvPr>
            <p:ph type="pic" sz="quarter" idx="22"/>
          </p:nvPr>
        </p:nvSpPr>
        <p:spPr>
          <a:xfrm>
            <a:off x="4652975" y="3490215"/>
            <a:ext cx="2461332" cy="3367785"/>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3"/>
          </p:nvPr>
        </p:nvSpPr>
        <p:spPr>
          <a:xfrm>
            <a:off x="7223333" y="0"/>
            <a:ext cx="2420135" cy="2494759"/>
          </a:xfrm>
          <a:prstGeom prst="rect">
            <a:avLst/>
          </a:prstGeom>
          <a:solidFill>
            <a:schemeClr val="bg1">
              <a:lumMod val="95000"/>
            </a:schemeClr>
          </a:solidFill>
        </p:spPr>
        <p:txBody>
          <a:bodyPr>
            <a:normAutofit/>
          </a:bodyPr>
          <a:lstStyle>
            <a:lvl1pPr>
              <a:defRPr sz="1400"/>
            </a:lvl1pPr>
          </a:lstStyle>
          <a:p>
            <a:endParaRPr lang="en-US"/>
          </a:p>
        </p:txBody>
      </p:sp>
      <p:sp>
        <p:nvSpPr>
          <p:cNvPr id="20" name="Picture Placeholder 2"/>
          <p:cNvSpPr>
            <a:spLocks noGrp="1"/>
          </p:cNvSpPr>
          <p:nvPr>
            <p:ph type="pic" sz="quarter" idx="24"/>
          </p:nvPr>
        </p:nvSpPr>
        <p:spPr>
          <a:xfrm>
            <a:off x="7223333" y="2594074"/>
            <a:ext cx="2420135" cy="4263926"/>
          </a:xfrm>
          <a:prstGeom prst="rect">
            <a:avLst/>
          </a:prstGeom>
          <a:solidFill>
            <a:schemeClr val="bg1">
              <a:lumMod val="95000"/>
            </a:schemeClr>
          </a:solidFill>
        </p:spPr>
        <p:txBody>
          <a:bodyPr>
            <a:normAutofit/>
          </a:bodyPr>
          <a:lstStyle>
            <a:lvl1pPr>
              <a:defRPr sz="1400"/>
            </a:lvl1pPr>
          </a:lstStyle>
          <a:p>
            <a:endParaRPr lang="en-US"/>
          </a:p>
        </p:txBody>
      </p:sp>
      <p:sp>
        <p:nvSpPr>
          <p:cNvPr id="25" name="Picture Placeholder 2"/>
          <p:cNvSpPr>
            <a:spLocks noGrp="1"/>
          </p:cNvSpPr>
          <p:nvPr>
            <p:ph type="pic" sz="quarter" idx="25"/>
          </p:nvPr>
        </p:nvSpPr>
        <p:spPr>
          <a:xfrm>
            <a:off x="9762430" y="0"/>
            <a:ext cx="2429570" cy="4691270"/>
          </a:xfrm>
          <a:prstGeom prst="rect">
            <a:avLst/>
          </a:prstGeom>
          <a:solidFill>
            <a:schemeClr val="bg1">
              <a:lumMod val="95000"/>
            </a:schemeClr>
          </a:solidFill>
        </p:spPr>
        <p:txBody>
          <a:bodyPr>
            <a:normAutofit/>
          </a:bodyPr>
          <a:lstStyle>
            <a:lvl1pPr>
              <a:defRPr sz="1400"/>
            </a:lvl1pPr>
          </a:lstStyle>
          <a:p>
            <a:endParaRPr lang="en-US"/>
          </a:p>
        </p:txBody>
      </p:sp>
      <p:sp>
        <p:nvSpPr>
          <p:cNvPr id="26" name="Picture Placeholder 2"/>
          <p:cNvSpPr>
            <a:spLocks noGrp="1"/>
          </p:cNvSpPr>
          <p:nvPr>
            <p:ph type="pic" sz="quarter" idx="26"/>
          </p:nvPr>
        </p:nvSpPr>
        <p:spPr>
          <a:xfrm>
            <a:off x="9752494" y="4790585"/>
            <a:ext cx="2439506" cy="2067416"/>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8942739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1725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1"/>
            <a:ext cx="4063999" cy="6858000"/>
          </a:xfrm>
          <a:prstGeom prst="rect">
            <a:avLst/>
          </a:prstGeom>
        </p:spPr>
        <p:txBody>
          <a:bodyPr>
            <a:normAutofit/>
          </a:bodyPr>
          <a:lstStyle>
            <a:lvl1pPr>
              <a:defRPr sz="1400"/>
            </a:lvl1pPr>
          </a:lstStyle>
          <a:p>
            <a:endParaRPr lang="en-US"/>
          </a:p>
        </p:txBody>
      </p:sp>
      <p:sp>
        <p:nvSpPr>
          <p:cNvPr id="10" name="Picture Placeholder 2"/>
          <p:cNvSpPr>
            <a:spLocks noGrp="1"/>
          </p:cNvSpPr>
          <p:nvPr>
            <p:ph type="pic" sz="quarter" idx="11"/>
          </p:nvPr>
        </p:nvSpPr>
        <p:spPr>
          <a:xfrm>
            <a:off x="4063999" y="1"/>
            <a:ext cx="4063999" cy="6858000"/>
          </a:xfrm>
          <a:prstGeom prst="rect">
            <a:avLst/>
          </a:prstGeom>
        </p:spPr>
        <p:txBody>
          <a:bodyPr>
            <a:normAutofit/>
          </a:bodyPr>
          <a:lstStyle>
            <a:lvl1pPr>
              <a:defRPr sz="1400"/>
            </a:lvl1pPr>
          </a:lstStyle>
          <a:p>
            <a:endParaRPr lang="en-US"/>
          </a:p>
        </p:txBody>
      </p:sp>
      <p:sp>
        <p:nvSpPr>
          <p:cNvPr id="11" name="Picture Placeholder 2"/>
          <p:cNvSpPr>
            <a:spLocks noGrp="1"/>
          </p:cNvSpPr>
          <p:nvPr>
            <p:ph type="pic" sz="quarter" idx="12"/>
          </p:nvPr>
        </p:nvSpPr>
        <p:spPr>
          <a:xfrm>
            <a:off x="8128001" y="1"/>
            <a:ext cx="4063999" cy="6858000"/>
          </a:xfrm>
          <a:prstGeom prst="rect">
            <a:avLst/>
          </a:prstGeom>
        </p:spPr>
        <p:txBody>
          <a:bodyPr>
            <a:normAutofit/>
          </a:bodyPr>
          <a:lstStyle>
            <a:lvl1pPr>
              <a:defRPr sz="1400"/>
            </a:lvl1pPr>
          </a:lstStyle>
          <a:p>
            <a:endParaRPr lang="en-US"/>
          </a:p>
        </p:txBody>
      </p:sp>
    </p:spTree>
    <p:extLst>
      <p:ext uri="{BB962C8B-B14F-4D97-AF65-F5344CB8AC3E}">
        <p14:creationId xmlns:p14="http://schemas.microsoft.com/office/powerpoint/2010/main" val="42656107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3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6729987" y="0"/>
            <a:ext cx="4732259" cy="6858000"/>
          </a:xfrm>
          <a:prstGeom prst="parallelogram">
            <a:avLst>
              <a:gd name="adj" fmla="val 54870"/>
            </a:avLst>
          </a:prstGeom>
          <a:solidFill>
            <a:schemeClr val="bg1">
              <a:lumMod val="95000"/>
            </a:schemeClr>
          </a:solidFill>
        </p:spPr>
        <p:txBody>
          <a:bodyPr>
            <a:normAutofit/>
          </a:bodyPr>
          <a:lstStyle>
            <a:lvl1pPr>
              <a:defRPr sz="1400"/>
            </a:lvl1pPr>
          </a:lstStyle>
          <a:p>
            <a:endParaRPr lang="en-US"/>
          </a:p>
        </p:txBody>
      </p:sp>
      <p:sp>
        <p:nvSpPr>
          <p:cNvPr id="3" name="Picture Placeholder 2"/>
          <p:cNvSpPr>
            <a:spLocks noGrp="1"/>
          </p:cNvSpPr>
          <p:nvPr>
            <p:ph type="pic" sz="quarter" idx="27"/>
          </p:nvPr>
        </p:nvSpPr>
        <p:spPr>
          <a:xfrm>
            <a:off x="1462330" y="0"/>
            <a:ext cx="4732259" cy="6858000"/>
          </a:xfrm>
          <a:prstGeom prst="parallelogram">
            <a:avLst>
              <a:gd name="adj" fmla="val 54870"/>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8452293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1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2218088" y="0"/>
            <a:ext cx="2847186"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9492060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Projects of 3">
    <p:spTree>
      <p:nvGrpSpPr>
        <p:cNvPr id="1" name=""/>
        <p:cNvGrpSpPr/>
        <p:nvPr/>
      </p:nvGrpSpPr>
      <p:grpSpPr>
        <a:xfrm>
          <a:off x="0" y="0"/>
          <a:ext cx="0" cy="0"/>
          <a:chOff x="0" y="0"/>
          <a:chExt cx="0" cy="0"/>
        </a:xfrm>
      </p:grpSpPr>
      <p:sp>
        <p:nvSpPr>
          <p:cNvPr id="9" name="Picture Placeholder 13"/>
          <p:cNvSpPr>
            <a:spLocks noGrp="1"/>
          </p:cNvSpPr>
          <p:nvPr>
            <p:ph type="pic" sz="quarter" idx="15"/>
          </p:nvPr>
        </p:nvSpPr>
        <p:spPr>
          <a:xfrm>
            <a:off x="4041900" y="3434575"/>
            <a:ext cx="4075050" cy="3423425"/>
          </a:xfrm>
          <a:prstGeom prst="rect">
            <a:avLst/>
          </a:prstGeom>
          <a:effectLst/>
        </p:spPr>
        <p:txBody>
          <a:bodyPr>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6" name="Picture Placeholder 13"/>
          <p:cNvSpPr>
            <a:spLocks noGrp="1"/>
          </p:cNvSpPr>
          <p:nvPr>
            <p:ph type="pic" sz="quarter" idx="18"/>
          </p:nvPr>
        </p:nvSpPr>
        <p:spPr>
          <a:xfrm>
            <a:off x="-4909" y="0"/>
            <a:ext cx="4046809" cy="3434576"/>
          </a:xfrm>
          <a:prstGeom prst="rect">
            <a:avLst/>
          </a:prstGeom>
          <a:effectLst/>
        </p:spPr>
        <p:txBody>
          <a:bodyPr>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0" name="Picture Placeholder 13"/>
          <p:cNvSpPr>
            <a:spLocks noGrp="1"/>
          </p:cNvSpPr>
          <p:nvPr>
            <p:ph type="pic" sz="quarter" idx="21"/>
          </p:nvPr>
        </p:nvSpPr>
        <p:spPr>
          <a:xfrm>
            <a:off x="8116950" y="0"/>
            <a:ext cx="4075050" cy="3434576"/>
          </a:xfrm>
          <a:prstGeom prst="rect">
            <a:avLst/>
          </a:prstGeom>
          <a:effectLst/>
        </p:spPr>
        <p:txBody>
          <a:bodyPr>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2645244194"/>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8021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Big-Picture-Martik">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12192000" cy="6858000"/>
          </a:xfrm>
          <a:prstGeom prst="rect">
            <a:avLst/>
          </a:prstGeom>
          <a:effectLst/>
        </p:spPr>
        <p:txBody>
          <a:bodyPr>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3308153908"/>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51222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9" Type="http://schemas.openxmlformats.org/officeDocument/2006/relationships/slideLayout" Target="../slideLayouts/slideLayout99.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42" Type="http://schemas.openxmlformats.org/officeDocument/2006/relationships/slideLayout" Target="../slideLayouts/slideLayout102.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slideLayout" Target="../slideLayouts/slideLayout98.xml"/><Relationship Id="rId46" Type="http://schemas.openxmlformats.org/officeDocument/2006/relationships/theme" Target="../theme/theme2.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41" Type="http://schemas.openxmlformats.org/officeDocument/2006/relationships/slideLayout" Target="../slideLayouts/slideLayout101.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40" Type="http://schemas.openxmlformats.org/officeDocument/2006/relationships/slideLayout" Target="../slideLayouts/slideLayout100.xml"/><Relationship Id="rId45" Type="http://schemas.openxmlformats.org/officeDocument/2006/relationships/slideLayout" Target="../slideLayouts/slideLayout105.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4" Type="http://schemas.openxmlformats.org/officeDocument/2006/relationships/slideLayout" Target="../slideLayouts/slideLayout104.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43"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5A23AB-5C46-FA4A-BF97-1CB175D11720}" type="datetimeFigureOut">
              <a:t>7/12/2018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00B42A-9AC8-E54B-B87E-06913CF81F51}" type="slidenum">
              <a:t>‹#›</a:t>
            </a:fld>
            <a:endParaRPr lang="en-US"/>
          </a:p>
        </p:txBody>
      </p:sp>
    </p:spTree>
    <p:extLst>
      <p:ext uri="{BB962C8B-B14F-4D97-AF65-F5344CB8AC3E}">
        <p14:creationId xmlns:p14="http://schemas.microsoft.com/office/powerpoint/2010/main" val="2069889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713" r:id="rId18"/>
    <p:sldLayoutId id="2147483712" r:id="rId19"/>
    <p:sldLayoutId id="2147483714"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 id="2147483690" r:id="rId45"/>
    <p:sldLayoutId id="2147483691" r:id="rId46"/>
    <p:sldLayoutId id="2147483693" r:id="rId47"/>
    <p:sldLayoutId id="2147483694" r:id="rId48"/>
    <p:sldLayoutId id="2147483695" r:id="rId49"/>
    <p:sldLayoutId id="2147483696" r:id="rId50"/>
    <p:sldLayoutId id="2147483697" r:id="rId51"/>
    <p:sldLayoutId id="2147483698" r:id="rId52"/>
    <p:sldLayoutId id="2147483699" r:id="rId53"/>
    <p:sldLayoutId id="2147483700" r:id="rId54"/>
    <p:sldLayoutId id="2147483709" r:id="rId55"/>
    <p:sldLayoutId id="2147483710" r:id="rId56"/>
    <p:sldLayoutId id="2147483701" r:id="rId57"/>
    <p:sldLayoutId id="2147483702" r:id="rId58"/>
    <p:sldLayoutId id="2147483704" r:id="rId59"/>
    <p:sldLayoutId id="2147483711" r:id="rId6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71421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 id="2147483753" r:id="rId38"/>
    <p:sldLayoutId id="2147483754" r:id="rId39"/>
    <p:sldLayoutId id="2147483755" r:id="rId40"/>
    <p:sldLayoutId id="2147483756" r:id="rId41"/>
    <p:sldLayoutId id="2147483757" r:id="rId42"/>
    <p:sldLayoutId id="2147483761" r:id="rId43"/>
    <p:sldLayoutId id="2147483765" r:id="rId44"/>
    <p:sldLayoutId id="2147483766" r:id="rId45"/>
  </p:sldLayoutIdLst>
  <p:hf hdr="0" ftr="0" dt="0"/>
  <p:txStyles>
    <p:titleStyle>
      <a:lvl1pPr algn="l" defTabSz="914217" rtl="0" eaLnBrk="1" latinLnBrk="0" hangingPunct="1">
        <a:lnSpc>
          <a:spcPct val="90000"/>
        </a:lnSpc>
        <a:spcBef>
          <a:spcPct val="0"/>
        </a:spcBef>
        <a:buNone/>
        <a:defRPr lang="en-US" sz="2200" kern="1200">
          <a:solidFill>
            <a:schemeClr val="tx1"/>
          </a:solidFill>
          <a:latin typeface="Montserrat Hairline" charset="0"/>
          <a:ea typeface="Montserrat Hairline" charset="0"/>
          <a:cs typeface="Montserrat Hairline" charset="0"/>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lang="en-US" sz="1800" kern="1200" dirty="0" smtClean="0">
          <a:solidFill>
            <a:schemeClr val="tx1"/>
          </a:solidFill>
          <a:effectLst/>
          <a:latin typeface="Montserrat Hairline" charset="0"/>
          <a:ea typeface="Montserrat Hairline" charset="0"/>
          <a:cs typeface="Montserrat Hairline" charset="0"/>
        </a:defRPr>
      </a:lvl1pPr>
      <a:lvl2pPr marL="685663" indent="-228555" algn="l" defTabSz="914217" rtl="0" eaLnBrk="1" latinLnBrk="0" hangingPunct="1">
        <a:lnSpc>
          <a:spcPct val="90000"/>
        </a:lnSpc>
        <a:spcBef>
          <a:spcPts val="500"/>
        </a:spcBef>
        <a:buFont typeface="Arial" panose="020B0604020202020204" pitchFamily="34" charset="0"/>
        <a:buChar char="•"/>
        <a:defRPr lang="en-US" sz="1400" kern="1200" dirty="0" smtClean="0">
          <a:solidFill>
            <a:schemeClr val="tx1"/>
          </a:solidFill>
          <a:effectLst/>
          <a:latin typeface="Montserrat Hairline" charset="0"/>
          <a:ea typeface="Montserrat Hairline" charset="0"/>
          <a:cs typeface="Montserrat Hairline" charset="0"/>
        </a:defRPr>
      </a:lvl2pPr>
      <a:lvl3pPr marL="1142772" indent="-228555" algn="l" defTabSz="914217" rtl="0" eaLnBrk="1" latinLnBrk="0" hangingPunct="1">
        <a:lnSpc>
          <a:spcPct val="90000"/>
        </a:lnSpc>
        <a:spcBef>
          <a:spcPts val="500"/>
        </a:spcBef>
        <a:buFont typeface="Arial" panose="020B0604020202020204" pitchFamily="34" charset="0"/>
        <a:buChar char="•"/>
        <a:defRPr lang="en-US" sz="1200" kern="1200" dirty="0" smtClean="0">
          <a:solidFill>
            <a:schemeClr val="tx1"/>
          </a:solidFill>
          <a:effectLst/>
          <a:latin typeface="Montserrat Hairline" charset="0"/>
          <a:ea typeface="Montserrat Hairline" charset="0"/>
          <a:cs typeface="Montserrat Hairline" charset="0"/>
        </a:defRPr>
      </a:lvl3pPr>
      <a:lvl4pPr marL="1599880" indent="-228555" algn="l" defTabSz="914217" rtl="0" eaLnBrk="1" latinLnBrk="0" hangingPunct="1">
        <a:lnSpc>
          <a:spcPct val="90000"/>
        </a:lnSpc>
        <a:spcBef>
          <a:spcPts val="500"/>
        </a:spcBef>
        <a:buFont typeface="Arial" panose="020B0604020202020204" pitchFamily="34" charset="0"/>
        <a:buChar char="•"/>
        <a:defRPr lang="en-US" sz="1000" kern="1200" dirty="0" smtClean="0">
          <a:solidFill>
            <a:schemeClr val="tx1"/>
          </a:solidFill>
          <a:effectLst/>
          <a:latin typeface="Montserrat Hairline" charset="0"/>
          <a:ea typeface="Montserrat Hairline" charset="0"/>
          <a:cs typeface="Montserrat Hairline" charset="0"/>
        </a:defRPr>
      </a:lvl4pPr>
      <a:lvl5pPr marL="2056989" indent="-228555" algn="l" defTabSz="914217" rtl="0" eaLnBrk="1" latinLnBrk="0" hangingPunct="1">
        <a:lnSpc>
          <a:spcPct val="90000"/>
        </a:lnSpc>
        <a:spcBef>
          <a:spcPts val="500"/>
        </a:spcBef>
        <a:buFont typeface="Arial" panose="020B0604020202020204" pitchFamily="34" charset="0"/>
        <a:buChar char="•"/>
        <a:defRPr lang="en-US" sz="1000" kern="1200" dirty="0">
          <a:solidFill>
            <a:schemeClr val="tx1"/>
          </a:solidFill>
          <a:effectLst/>
          <a:latin typeface="Montserrat Hairline" charset="0"/>
          <a:ea typeface="Montserrat Hairline" charset="0"/>
          <a:cs typeface="Montserrat Hairline"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9.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59.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59.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59.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7.xml"/><Relationship Id="rId1" Type="http://schemas.openxmlformats.org/officeDocument/2006/relationships/slideLayout" Target="../slideLayouts/slideLayout2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45.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35.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9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97.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0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0.xml"/><Relationship Id="rId1" Type="http://schemas.openxmlformats.org/officeDocument/2006/relationships/slideLayout" Target="../slideLayouts/slideLayout104.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97.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9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3.xml"/><Relationship Id="rId1" Type="http://schemas.openxmlformats.org/officeDocument/2006/relationships/slideLayout" Target="../slideLayouts/slideLayout105.xml"/><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97.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97.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97.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97.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97.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8.emf"/><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8.emf"/><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5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35.xml"/><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2.xml"/><Relationship Id="rId1" Type="http://schemas.openxmlformats.org/officeDocument/2006/relationships/slideLayout" Target="../slideLayouts/slideLayout104.xml"/><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4.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7.xml"/><Relationship Id="rId1" Type="http://schemas.openxmlformats.org/officeDocument/2006/relationships/slideLayout" Target="../slideLayouts/slideLayout44.xml"/><Relationship Id="rId5" Type="http://schemas.openxmlformats.org/officeDocument/2006/relationships/image" Target="../media/image76.emf"/><Relationship Id="rId4" Type="http://schemas.openxmlformats.org/officeDocument/2006/relationships/image" Target="../media/image75.em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4.xml"/></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2.xml"/><Relationship Id="rId1" Type="http://schemas.openxmlformats.org/officeDocument/2006/relationships/slideLayout" Target="../slideLayouts/slideLayout10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4.xml"/></Relationships>
</file>

<file path=ppt/slides/_rels/slide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4.xml"/><Relationship Id="rId1" Type="http://schemas.openxmlformats.org/officeDocument/2006/relationships/slideLayout" Target="../slideLayouts/slideLayout97.xml"/><Relationship Id="rId4" Type="http://schemas.openxmlformats.org/officeDocument/2006/relationships/image" Target="../media/image78.png"/></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5.xml"/><Relationship Id="rId1" Type="http://schemas.openxmlformats.org/officeDocument/2006/relationships/slideLayout" Target="../slideLayouts/slideLayout44.xml"/><Relationship Id="rId5" Type="http://schemas.openxmlformats.org/officeDocument/2006/relationships/image" Target="../media/image81.png"/><Relationship Id="rId4" Type="http://schemas.openxmlformats.org/officeDocument/2006/relationships/image" Target="../media/image80.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0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11.em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4.xml"/></Relationships>
</file>

<file path=ppt/slides/_rels/slide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1.xml"/><Relationship Id="rId1" Type="http://schemas.openxmlformats.org/officeDocument/2006/relationships/slideLayout" Target="../slideLayouts/slideLayout97.xml"/></Relationships>
</file>

<file path=ppt/slides/_rels/slide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2.xml"/><Relationship Id="rId1" Type="http://schemas.openxmlformats.org/officeDocument/2006/relationships/slideLayout" Target="../slideLayouts/slideLayout97.xml"/><Relationship Id="rId4" Type="http://schemas.openxmlformats.org/officeDocument/2006/relationships/image" Target="../media/image82.png"/></Relationships>
</file>

<file path=ppt/slides/_rels/slide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4.xml"/><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5.xml"/><Relationship Id="rId1" Type="http://schemas.openxmlformats.org/officeDocument/2006/relationships/slideLayout" Target="../slideLayouts/slideLayout97.xml"/><Relationship Id="rId4" Type="http://schemas.openxmlformats.org/officeDocument/2006/relationships/image" Target="../media/image83.png"/></Relationships>
</file>

<file path=ppt/slides/_rels/slide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6.xml"/><Relationship Id="rId1" Type="http://schemas.openxmlformats.org/officeDocument/2006/relationships/slideLayout" Target="../slideLayouts/slideLayout9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6326171A-4E00-44EA-A675-2DEAC72997C4}"/>
              </a:ext>
            </a:extLst>
          </p:cNvPr>
          <p:cNvSpPr/>
          <p:nvPr/>
        </p:nvSpPr>
        <p:spPr>
          <a:xfrm>
            <a:off x="0" y="0"/>
            <a:ext cx="6096001" cy="6858000"/>
          </a:xfrm>
          <a:custGeom>
            <a:avLst/>
            <a:gdLst>
              <a:gd name="connsiteX0" fmla="*/ 0 w 6096001"/>
              <a:gd name="connsiteY0" fmla="*/ 0 h 6858000"/>
              <a:gd name="connsiteX1" fmla="*/ 6096001 w 6096001"/>
              <a:gd name="connsiteY1" fmla="*/ 0 h 6858000"/>
              <a:gd name="connsiteX2" fmla="*/ 6096001 w 6096001"/>
              <a:gd name="connsiteY2" fmla="*/ 6858000 h 6858000"/>
              <a:gd name="connsiteX3" fmla="*/ 0 w 6096001"/>
              <a:gd name="connsiteY3" fmla="*/ 6858000 h 6858000"/>
              <a:gd name="connsiteX4" fmla="*/ 0 w 6096001"/>
              <a:gd name="connsiteY4" fmla="*/ 0 h 6858000"/>
              <a:gd name="connsiteX0" fmla="*/ 0 w 6096001"/>
              <a:gd name="connsiteY0" fmla="*/ 0 h 6858000"/>
              <a:gd name="connsiteX1" fmla="*/ 6096001 w 6096001"/>
              <a:gd name="connsiteY1" fmla="*/ 0 h 6858000"/>
              <a:gd name="connsiteX2" fmla="*/ 5320146 w 6096001"/>
              <a:gd name="connsiteY2" fmla="*/ 6858000 h 6858000"/>
              <a:gd name="connsiteX3" fmla="*/ 0 w 6096001"/>
              <a:gd name="connsiteY3" fmla="*/ 6858000 h 6858000"/>
              <a:gd name="connsiteX4" fmla="*/ 0 w 609600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1" h="6858000">
                <a:moveTo>
                  <a:pt x="0" y="0"/>
                </a:moveTo>
                <a:lnTo>
                  <a:pt x="6096001" y="0"/>
                </a:lnTo>
                <a:lnTo>
                  <a:pt x="5320146"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 xmlns:a16="http://schemas.microsoft.com/office/drawing/2014/main" id="{D4875648-8648-4287-AC52-FDDECD0E68E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0783" r="1432"/>
          <a:stretch/>
        </p:blipFill>
        <p:spPr>
          <a:xfrm>
            <a:off x="6360385" y="107442"/>
            <a:ext cx="5831616" cy="6643116"/>
          </a:xfrm>
          <a:prstGeom prst="rect">
            <a:avLst/>
          </a:prstGeom>
        </p:spPr>
      </p:pic>
      <p:sp>
        <p:nvSpPr>
          <p:cNvPr id="14" name="TextBox 13"/>
          <p:cNvSpPr txBox="1"/>
          <p:nvPr/>
        </p:nvSpPr>
        <p:spPr>
          <a:xfrm>
            <a:off x="808688" y="3123329"/>
            <a:ext cx="4779314" cy="1169551"/>
          </a:xfrm>
          <a:prstGeom prst="rect">
            <a:avLst/>
          </a:prstGeom>
          <a:noFill/>
        </p:spPr>
        <p:txBody>
          <a:bodyPr wrap="square" rtlCol="0" anchor="ctr" anchorCtr="0">
            <a:spAutoFit/>
          </a:bodyPr>
          <a:lstStyle/>
          <a:p>
            <a:pPr>
              <a:lnSpc>
                <a:spcPts val="2830"/>
              </a:lnSpc>
            </a:pPr>
            <a:r>
              <a:rPr lang="en-US" sz="2000" spc="100" dirty="0">
                <a:solidFill>
                  <a:schemeClr val="accent3"/>
                </a:solidFill>
                <a:latin typeface="Fira Sans" panose="020B0503050000020004" pitchFamily="34" charset="0"/>
                <a:ea typeface="Montserrat Light" charset="0"/>
                <a:cs typeface="Montserrat Light" charset="0"/>
              </a:rPr>
              <a:t>The LinkedIn Client Funnel Process </a:t>
            </a:r>
            <a:r>
              <a:rPr lang="en-US" sz="2000" spc="100" dirty="0" smtClean="0">
                <a:solidFill>
                  <a:schemeClr val="accent3"/>
                </a:solidFill>
                <a:latin typeface="Fira Sans" panose="020B0503050000020004" pitchFamily="34" charset="0"/>
                <a:ea typeface="Montserrat Light" charset="0"/>
                <a:cs typeface="Montserrat Light" charset="0"/>
              </a:rPr>
              <a:t>that </a:t>
            </a:r>
            <a:r>
              <a:rPr lang="en-US" sz="2000" spc="100" dirty="0">
                <a:solidFill>
                  <a:schemeClr val="accent3"/>
                </a:solidFill>
                <a:latin typeface="Fira Sans" panose="020B0503050000020004" pitchFamily="34" charset="0"/>
                <a:ea typeface="Montserrat Light" charset="0"/>
                <a:cs typeface="Montserrat Light" charset="0"/>
              </a:rPr>
              <a:t>Gets 60+ High-Ticket Leads a Month…On Autopilot</a:t>
            </a:r>
          </a:p>
        </p:txBody>
      </p:sp>
      <p:sp>
        <p:nvSpPr>
          <p:cNvPr id="8" name="Rectangle 7">
            <a:extLst>
              <a:ext uri="{FF2B5EF4-FFF2-40B4-BE49-F238E27FC236}">
                <a16:creationId xmlns="" xmlns:a16="http://schemas.microsoft.com/office/drawing/2014/main" id="{B4ED03D7-366C-412A-B517-31AADD6F7771}"/>
              </a:ext>
            </a:extLst>
          </p:cNvPr>
          <p:cNvSpPr/>
          <p:nvPr/>
        </p:nvSpPr>
        <p:spPr>
          <a:xfrm>
            <a:off x="808687" y="2941677"/>
            <a:ext cx="3983341" cy="32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4" name="Rectangle 3">
            <a:extLst>
              <a:ext uri="{FF2B5EF4-FFF2-40B4-BE49-F238E27FC236}">
                <a16:creationId xmlns="" xmlns:a16="http://schemas.microsoft.com/office/drawing/2014/main" id="{E2BE296D-9E4C-49F0-B90D-036665E2E572}"/>
              </a:ext>
            </a:extLst>
          </p:cNvPr>
          <p:cNvSpPr/>
          <p:nvPr/>
        </p:nvSpPr>
        <p:spPr>
          <a:xfrm>
            <a:off x="808688" y="4799873"/>
            <a:ext cx="4637073" cy="1384995"/>
          </a:xfrm>
          <a:prstGeom prst="rect">
            <a:avLst/>
          </a:prstGeom>
        </p:spPr>
        <p:txBody>
          <a:bodyPr wrap="square">
            <a:spAutoFit/>
          </a:bodyPr>
          <a:lstStyle/>
          <a:p>
            <a:r>
              <a:rPr lang="en-US" sz="2400" dirty="0" smtClean="0">
                <a:solidFill>
                  <a:schemeClr val="accent3"/>
                </a:solidFill>
                <a:latin typeface="Museo 700" panose="02000000000000000000" pitchFamily="2" charset="0"/>
              </a:rPr>
              <a:t>Pat Henseler</a:t>
            </a:r>
            <a:endParaRPr lang="en-US" sz="2400" dirty="0">
              <a:solidFill>
                <a:schemeClr val="accent3"/>
              </a:solidFill>
              <a:latin typeface="Museo 700" panose="02000000000000000000" pitchFamily="2" charset="0"/>
            </a:endParaRPr>
          </a:p>
          <a:p>
            <a:r>
              <a:rPr lang="en-US" sz="2000" dirty="0" smtClean="0">
                <a:solidFill>
                  <a:schemeClr val="bg1"/>
                </a:solidFill>
                <a:latin typeface="Museo 700" panose="02000000000000000000" pitchFamily="2" charset="0"/>
              </a:rPr>
              <a:t>Director of Programs, </a:t>
            </a:r>
            <a:r>
              <a:rPr lang="en-US" sz="2000" dirty="0" err="1">
                <a:solidFill>
                  <a:schemeClr val="bg1"/>
                </a:solidFill>
                <a:latin typeface="Museo 700" panose="02000000000000000000" pitchFamily="2" charset="0"/>
              </a:rPr>
              <a:t>LinkedSelling</a:t>
            </a:r>
            <a:r>
              <a:rPr lang="en-US" sz="2000" dirty="0">
                <a:solidFill>
                  <a:schemeClr val="bg1"/>
                </a:solidFill>
                <a:latin typeface="Museo 700" panose="02000000000000000000" pitchFamily="2" charset="0"/>
              </a:rPr>
              <a:t> </a:t>
            </a:r>
          </a:p>
          <a:p>
            <a:r>
              <a:rPr lang="en-US" sz="2000" dirty="0" smtClean="0">
                <a:solidFill>
                  <a:schemeClr val="bg1"/>
                </a:solidFill>
                <a:latin typeface="Museo 700" panose="02000000000000000000" pitchFamily="2" charset="0"/>
              </a:rPr>
              <a:t>An Inc. 500 Company Each of the Last 2 Years</a:t>
            </a:r>
            <a:endParaRPr lang="en-US" sz="2000" dirty="0">
              <a:solidFill>
                <a:schemeClr val="bg1"/>
              </a:solidFill>
              <a:latin typeface="Museo 700" panose="02000000000000000000" pitchFamily="2" charset="0"/>
            </a:endParaRPr>
          </a:p>
        </p:txBody>
      </p:sp>
      <p:sp>
        <p:nvSpPr>
          <p:cNvPr id="9" name="Freeform 15">
            <a:extLst>
              <a:ext uri="{FF2B5EF4-FFF2-40B4-BE49-F238E27FC236}">
                <a16:creationId xmlns="" xmlns:a16="http://schemas.microsoft.com/office/drawing/2014/main" id="{9BB19DFE-0BC7-4B6C-8DC8-0930B238E3CC}"/>
              </a:ext>
            </a:extLst>
          </p:cNvPr>
          <p:cNvSpPr/>
          <p:nvPr/>
        </p:nvSpPr>
        <p:spPr>
          <a:xfrm>
            <a:off x="-1726427" y="416338"/>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5">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808687" y="974703"/>
            <a:ext cx="5208574" cy="1938992"/>
          </a:xfrm>
          <a:prstGeom prst="rect">
            <a:avLst/>
          </a:prstGeom>
          <a:noFill/>
        </p:spPr>
        <p:txBody>
          <a:bodyPr wrap="square" rtlCol="0">
            <a:spAutoFit/>
          </a:bodyPr>
          <a:lstStyle/>
          <a:p>
            <a:r>
              <a:rPr lang="en-US" sz="6000" b="1" dirty="0">
                <a:solidFill>
                  <a:schemeClr val="bg1"/>
                </a:solidFill>
                <a:latin typeface="Museo 700" panose="02000000000000000000" pitchFamily="2" charset="0"/>
                <a:ea typeface="Montserrat Semi" charset="0"/>
                <a:cs typeface="Montserrat Semi" charset="0"/>
              </a:rPr>
              <a:t>THE $27,000 TripWire</a:t>
            </a:r>
          </a:p>
        </p:txBody>
      </p:sp>
    </p:spTree>
    <p:extLst>
      <p:ext uri="{BB962C8B-B14F-4D97-AF65-F5344CB8AC3E}">
        <p14:creationId xmlns:p14="http://schemas.microsoft.com/office/powerpoint/2010/main" val="10318309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8"/>
          <p:cNvSpPr/>
          <p:nvPr/>
        </p:nvSpPr>
        <p:spPr>
          <a:xfrm>
            <a:off x="179260" y="190714"/>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37880" y="474345"/>
            <a:ext cx="5129984" cy="5909310"/>
          </a:xfrm>
          <a:prstGeom prst="rect">
            <a:avLst/>
          </a:prstGeom>
          <a:noFill/>
        </p:spPr>
        <p:txBody>
          <a:bodyPr wrap="square" rtlCol="0">
            <a:spAutoFit/>
          </a:bodyPr>
          <a:lstStyle/>
          <a:p>
            <a:r>
              <a:rPr lang="en-US" sz="5400" b="1" dirty="0">
                <a:latin typeface="Museo 700" panose="02000000000000000000" pitchFamily="2" charset="0"/>
                <a:ea typeface="Montserrat" charset="0"/>
                <a:cs typeface="Montserrat" charset="0"/>
              </a:rPr>
              <a:t>Our first client,</a:t>
            </a:r>
            <a:r>
              <a:rPr lang="en-US" sz="5400" b="1" dirty="0">
                <a:solidFill>
                  <a:schemeClr val="accent3"/>
                </a:solidFill>
                <a:latin typeface="Museo 700" panose="02000000000000000000" pitchFamily="2" charset="0"/>
                <a:ea typeface="Montserrat" charset="0"/>
                <a:cs typeface="Montserrat" charset="0"/>
              </a:rPr>
              <a:t> Ben Cohen</a:t>
            </a:r>
            <a:r>
              <a:rPr lang="en-US" sz="5400" b="1" dirty="0">
                <a:latin typeface="Museo 700" panose="02000000000000000000" pitchFamily="2" charset="0"/>
                <a:ea typeface="Montserrat" charset="0"/>
                <a:cs typeface="Montserrat" charset="0"/>
              </a:rPr>
              <a:t>, has done almost </a:t>
            </a:r>
            <a:r>
              <a:rPr lang="en-US" sz="5400" b="1" dirty="0">
                <a:solidFill>
                  <a:schemeClr val="accent3"/>
                </a:solidFill>
                <a:latin typeface="Museo 700" panose="02000000000000000000" pitchFamily="2" charset="0"/>
                <a:ea typeface="Montserrat" charset="0"/>
                <a:cs typeface="Montserrat" charset="0"/>
              </a:rPr>
              <a:t>$30 million </a:t>
            </a:r>
            <a:r>
              <a:rPr lang="en-US" sz="5400" b="1" dirty="0">
                <a:latin typeface="Museo 700" panose="02000000000000000000" pitchFamily="2" charset="0"/>
                <a:ea typeface="Montserrat" charset="0"/>
                <a:cs typeface="Montserrat" charset="0"/>
              </a:rPr>
              <a:t>with these strategies</a:t>
            </a:r>
          </a:p>
        </p:txBody>
      </p:sp>
      <p:pic>
        <p:nvPicPr>
          <p:cNvPr id="39" name="Picture 38">
            <a:extLst>
              <a:ext uri="{FF2B5EF4-FFF2-40B4-BE49-F238E27FC236}">
                <a16:creationId xmlns="" xmlns:a16="http://schemas.microsoft.com/office/drawing/2014/main" id="{3877C20D-3A3D-4571-B5B1-2F8E4E5DAE79}"/>
              </a:ext>
            </a:extLst>
          </p:cNvPr>
          <p:cNvPicPr>
            <a:picLocks noChangeAspect="1"/>
          </p:cNvPicPr>
          <p:nvPr/>
        </p:nvPicPr>
        <p:blipFill>
          <a:blip r:embed="rId3"/>
          <a:stretch>
            <a:fillRect/>
          </a:stretch>
        </p:blipFill>
        <p:spPr>
          <a:xfrm>
            <a:off x="5413246" y="171429"/>
            <a:ext cx="3603432" cy="3479175"/>
          </a:xfrm>
          <a:prstGeom prst="rect">
            <a:avLst/>
          </a:prstGeom>
        </p:spPr>
      </p:pic>
      <p:pic>
        <p:nvPicPr>
          <p:cNvPr id="38" name="Picture 2" descr="C:\Users\JOSHTU~1\AppData\Local\Temp\SNAGHTML8f50c62.PNG">
            <a:extLst>
              <a:ext uri="{FF2B5EF4-FFF2-40B4-BE49-F238E27FC236}">
                <a16:creationId xmlns="" xmlns:a16="http://schemas.microsoft.com/office/drawing/2014/main" id="{9C9E6B63-7528-4631-9C6B-DB5A2EB696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9696" y="2926141"/>
            <a:ext cx="5325380" cy="38253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2368DFED-C1A8-407F-A7E6-68202D1A72D0}"/>
              </a:ext>
            </a:extLst>
          </p:cNvPr>
          <p:cNvSpPr/>
          <p:nvPr/>
        </p:nvSpPr>
        <p:spPr>
          <a:xfrm>
            <a:off x="9077902" y="1741529"/>
            <a:ext cx="3603432" cy="1077218"/>
          </a:xfrm>
          <a:prstGeom prst="rect">
            <a:avLst/>
          </a:prstGeom>
        </p:spPr>
        <p:txBody>
          <a:bodyPr wrap="square">
            <a:spAutoFit/>
          </a:bodyPr>
          <a:lstStyle/>
          <a:p>
            <a:r>
              <a:rPr lang="en-US" sz="3200" b="1" dirty="0">
                <a:solidFill>
                  <a:schemeClr val="accent1"/>
                </a:solidFill>
                <a:latin typeface="Museo 700" panose="02000000000000000000" pitchFamily="2" charset="0"/>
              </a:rPr>
              <a:t>2 Important Take-aways….</a:t>
            </a:r>
            <a:endParaRPr lang="en-US" sz="3200" dirty="0">
              <a:solidFill>
                <a:schemeClr val="accent1"/>
              </a:solidFill>
              <a:latin typeface="Museo 700" panose="02000000000000000000" pitchFamily="2" charset="0"/>
            </a:endParaRPr>
          </a:p>
        </p:txBody>
      </p:sp>
      <p:grpSp>
        <p:nvGrpSpPr>
          <p:cNvPr id="40" name="Group 39">
            <a:extLst>
              <a:ext uri="{FF2B5EF4-FFF2-40B4-BE49-F238E27FC236}">
                <a16:creationId xmlns="" xmlns:a16="http://schemas.microsoft.com/office/drawing/2014/main" id="{03A6BBF1-68A1-4E36-9D23-FDBFA95E1A5F}"/>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41" name="Oval 40">
              <a:extLst>
                <a:ext uri="{FF2B5EF4-FFF2-40B4-BE49-F238E27FC236}">
                  <a16:creationId xmlns="" xmlns:a16="http://schemas.microsoft.com/office/drawing/2014/main" id="{616E6481-2115-41C7-9350-472E5C7A2835}"/>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898F4DE6-7964-4F9C-A930-65AC7970860E}"/>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EAC32DC2-3EB4-4BA5-813A-DBFE30BB6F73}"/>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DFD1076C-8D98-4E11-8E40-409D17EE2AC7}"/>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0CF54545-C32D-4D86-9AD0-613966A95B5E}"/>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9D2E5761-3709-4AAB-94A9-F8489F706B1B}"/>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9C55CD8B-FF61-4A3E-90CF-3C56707F3C83}"/>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DBA81654-EBFF-4D0E-9401-D8BF88230517}"/>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 xmlns:a16="http://schemas.microsoft.com/office/drawing/2014/main" id="{0AD975F0-FC2A-4ED8-828F-07C64DA1B08C}"/>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 xmlns:a16="http://schemas.microsoft.com/office/drawing/2014/main" id="{5805F0F8-AF90-49EB-8C77-10436B8E0AE4}"/>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 xmlns:a16="http://schemas.microsoft.com/office/drawing/2014/main" id="{2A8B920A-D843-414D-98FC-D58DB37DEDE1}"/>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 xmlns:a16="http://schemas.microsoft.com/office/drawing/2014/main" id="{CD74985A-CE61-4EFE-AD53-354426271295}"/>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 xmlns:a16="http://schemas.microsoft.com/office/drawing/2014/main" id="{608E2677-7770-4635-8899-355970B8D7B1}"/>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 xmlns:a16="http://schemas.microsoft.com/office/drawing/2014/main" id="{0DFD9169-8064-48E8-AC93-204839662AF5}"/>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 xmlns:a16="http://schemas.microsoft.com/office/drawing/2014/main" id="{36EB41A4-6909-4192-B3B7-4E3780A161F7}"/>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56232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5926158"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6336" y="1599343"/>
            <a:ext cx="4534676" cy="3046988"/>
          </a:xfrm>
          <a:prstGeom prst="rect">
            <a:avLst/>
          </a:prstGeom>
          <a:noFill/>
        </p:spPr>
        <p:txBody>
          <a:bodyPr wrap="square" rtlCol="0">
            <a:spAutoFit/>
          </a:bodyPr>
          <a:lstStyle/>
          <a:p>
            <a:r>
              <a:rPr lang="en-US" sz="4800" b="1" dirty="0">
                <a:solidFill>
                  <a:schemeClr val="bg1"/>
                </a:solidFill>
                <a:latin typeface="Museo 700" panose="02000000000000000000" pitchFamily="2" charset="0"/>
                <a:ea typeface="Montserrat" charset="0"/>
                <a:cs typeface="Montserrat" charset="0"/>
              </a:rPr>
              <a:t>Swipe the exact message used to get this client…</a:t>
            </a:r>
          </a:p>
        </p:txBody>
      </p:sp>
      <p:sp>
        <p:nvSpPr>
          <p:cNvPr id="2" name="Rectangle 1">
            <a:extLst>
              <a:ext uri="{FF2B5EF4-FFF2-40B4-BE49-F238E27FC236}">
                <a16:creationId xmlns="" xmlns:a16="http://schemas.microsoft.com/office/drawing/2014/main" id="{34FA1A6B-A79D-4446-8F64-623556A1E235}"/>
              </a:ext>
            </a:extLst>
          </p:cNvPr>
          <p:cNvSpPr/>
          <p:nvPr/>
        </p:nvSpPr>
        <p:spPr>
          <a:xfrm>
            <a:off x="386336" y="491347"/>
            <a:ext cx="1610474" cy="1107996"/>
          </a:xfrm>
          <a:prstGeom prst="rect">
            <a:avLst/>
          </a:prstGeom>
        </p:spPr>
        <p:txBody>
          <a:bodyPr wrap="square">
            <a:spAutoFit/>
          </a:bodyPr>
          <a:lstStyle/>
          <a:p>
            <a:r>
              <a:rPr lang="en-US" sz="6600" b="1" dirty="0">
                <a:solidFill>
                  <a:schemeClr val="accent3"/>
                </a:solidFill>
                <a:latin typeface="Museo 700" panose="02000000000000000000" pitchFamily="2" charset="0"/>
                <a:ea typeface="Montserrat" charset="0"/>
                <a:cs typeface="Montserrat" charset="0"/>
              </a:rPr>
              <a:t>#1</a:t>
            </a: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 xmlns:a16="http://schemas.microsoft.com/office/drawing/2014/main" id="{ABACA5DC-4EB0-4ADF-9F5D-E6323E9F319C}"/>
              </a:ext>
            </a:extLst>
          </p:cNvPr>
          <p:cNvGrpSpPr/>
          <p:nvPr/>
        </p:nvGrpSpPr>
        <p:grpSpPr>
          <a:xfrm>
            <a:off x="5920740" y="572412"/>
            <a:ext cx="5504876" cy="5974161"/>
            <a:chOff x="5911878" y="727366"/>
            <a:chExt cx="5166957" cy="5974161"/>
          </a:xfrm>
        </p:grpSpPr>
        <p:sp>
          <p:nvSpPr>
            <p:cNvPr id="43" name="Rectangle: Rounded Corners 42">
              <a:extLst>
                <a:ext uri="{FF2B5EF4-FFF2-40B4-BE49-F238E27FC236}">
                  <a16:creationId xmlns="" xmlns:a16="http://schemas.microsoft.com/office/drawing/2014/main" id="{507F2725-3195-42F5-A762-E604D6F87343}"/>
                </a:ext>
              </a:extLst>
            </p:cNvPr>
            <p:cNvSpPr/>
            <p:nvPr/>
          </p:nvSpPr>
          <p:spPr>
            <a:xfrm>
              <a:off x="5911878" y="727366"/>
              <a:ext cx="5166956" cy="5604262"/>
            </a:xfrm>
            <a:prstGeom prst="roundRect">
              <a:avLst>
                <a:gd name="adj" fmla="val 2776"/>
              </a:avLst>
            </a:prstGeom>
            <a:solidFill>
              <a:schemeClr val="bg1"/>
            </a:solidFill>
            <a:ln w="38100">
              <a:solidFill>
                <a:srgbClr val="DEE7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217"/>
              <a:endParaRPr lang="en-US">
                <a:solidFill>
                  <a:srgbClr val="FFFFFF"/>
                </a:solidFill>
                <a:latin typeface="Lato Light"/>
              </a:endParaRPr>
            </a:p>
          </p:txBody>
        </p:sp>
        <p:sp>
          <p:nvSpPr>
            <p:cNvPr id="44" name="TextBox 43">
              <a:extLst>
                <a:ext uri="{FF2B5EF4-FFF2-40B4-BE49-F238E27FC236}">
                  <a16:creationId xmlns="" xmlns:a16="http://schemas.microsoft.com/office/drawing/2014/main" id="{900232EC-0EFF-42AA-B5F4-6AB0140B2AB1}"/>
                </a:ext>
              </a:extLst>
            </p:cNvPr>
            <p:cNvSpPr txBox="1"/>
            <p:nvPr/>
          </p:nvSpPr>
          <p:spPr>
            <a:xfrm>
              <a:off x="5974858" y="799619"/>
              <a:ext cx="4823329" cy="5262979"/>
            </a:xfrm>
            <a:prstGeom prst="rect">
              <a:avLst/>
            </a:prstGeom>
            <a:noFill/>
          </p:spPr>
          <p:txBody>
            <a:bodyPr wrap="square" rtlCol="0">
              <a:spAutoFit/>
            </a:bodyPr>
            <a:lstStyle/>
            <a:p>
              <a:pPr defTabSz="914217"/>
              <a:r>
                <a:rPr lang="en-US" sz="1600" dirty="0">
                  <a:solidFill>
                    <a:schemeClr val="accent1"/>
                  </a:solidFill>
                  <a:latin typeface="Museo 700" panose="02000000000000000000" pitchFamily="2" charset="0"/>
                </a:rPr>
                <a:t>On 02/16/12 7:43 AM, Ben Cohen wrote:</a:t>
              </a:r>
            </a:p>
            <a:p>
              <a:pPr defTabSz="914217"/>
              <a:r>
                <a:rPr lang="en-US" sz="1600" dirty="0">
                  <a:solidFill>
                    <a:schemeClr val="accent1"/>
                  </a:solidFill>
                  <a:latin typeface="Museo 700" panose="02000000000000000000" pitchFamily="2" charset="0"/>
                </a:rPr>
                <a:t>------------------------------</a:t>
              </a:r>
            </a:p>
            <a:p>
              <a:pPr defTabSz="914217"/>
              <a:r>
                <a:rPr lang="en-US" sz="1600" dirty="0">
                  <a:solidFill>
                    <a:schemeClr val="accent1"/>
                  </a:solidFill>
                  <a:latin typeface="Museo 700" panose="02000000000000000000" pitchFamily="2" charset="0"/>
                </a:rPr>
                <a:t>Hi Tiffany,</a:t>
              </a:r>
            </a:p>
            <a:p>
              <a:pPr defTabSz="914217"/>
              <a:r>
                <a:rPr lang="en-US" sz="1600" dirty="0">
                  <a:solidFill>
                    <a:schemeClr val="accent1"/>
                  </a:solidFill>
                  <a:latin typeface="Museo 700" panose="02000000000000000000" pitchFamily="2" charset="0"/>
                </a:rPr>
                <a:t>I own a 37 year old family owned commercial cabinet company. We deliver and install nationwide. Would you be interested in talking with us about providing cabinets/casework for your new and remodel Fresenius locations? We can also help you come up with cost efficient designs and layouts.</a:t>
              </a:r>
            </a:p>
            <a:p>
              <a:pPr defTabSz="914217"/>
              <a:endParaRPr lang="en-US" sz="1600" dirty="0">
                <a:solidFill>
                  <a:schemeClr val="accent1"/>
                </a:solidFill>
                <a:latin typeface="Museo 700" panose="02000000000000000000" pitchFamily="2" charset="0"/>
              </a:endParaRPr>
            </a:p>
            <a:p>
              <a:pPr defTabSz="914217"/>
              <a:r>
                <a:rPr lang="en-US" sz="1600" dirty="0">
                  <a:solidFill>
                    <a:schemeClr val="accent1"/>
                  </a:solidFill>
                  <a:latin typeface="Museo 700" panose="02000000000000000000" pitchFamily="2" charset="0"/>
                </a:rPr>
                <a:t>Who would be the best person for me to contact regarding this?</a:t>
              </a:r>
            </a:p>
            <a:p>
              <a:pPr defTabSz="914217"/>
              <a:endParaRPr lang="en-US" sz="1600" dirty="0">
                <a:solidFill>
                  <a:schemeClr val="accent3"/>
                </a:solidFill>
                <a:latin typeface="Museo 700" panose="02000000000000000000" pitchFamily="2" charset="0"/>
              </a:endParaRPr>
            </a:p>
            <a:p>
              <a:pPr defTabSz="914217"/>
              <a:r>
                <a:rPr lang="en-US" sz="1600" dirty="0">
                  <a:solidFill>
                    <a:schemeClr val="accent1"/>
                  </a:solidFill>
                  <a:latin typeface="Museo 700" panose="02000000000000000000" pitchFamily="2" charset="0"/>
                </a:rPr>
                <a:t>Along with many other projects, since 1986 we have provided cabinets with over 800 Wal-Mart stores.</a:t>
              </a:r>
            </a:p>
            <a:p>
              <a:pPr defTabSz="914217"/>
              <a:endParaRPr lang="en-US" sz="1600" dirty="0">
                <a:solidFill>
                  <a:schemeClr val="accent1"/>
                </a:solidFill>
                <a:latin typeface="Museo 700" panose="02000000000000000000" pitchFamily="2" charset="0"/>
              </a:endParaRPr>
            </a:p>
            <a:p>
              <a:pPr defTabSz="914217"/>
              <a:r>
                <a:rPr lang="en-US" sz="1600" dirty="0">
                  <a:solidFill>
                    <a:schemeClr val="accent1"/>
                  </a:solidFill>
                  <a:latin typeface="Museo 700" panose="02000000000000000000" pitchFamily="2" charset="0"/>
                </a:rPr>
                <a:t>Thank you,</a:t>
              </a:r>
            </a:p>
            <a:p>
              <a:pPr defTabSz="914217"/>
              <a:r>
                <a:rPr lang="en-US" sz="1600" dirty="0">
                  <a:solidFill>
                    <a:schemeClr val="accent1"/>
                  </a:solidFill>
                  <a:latin typeface="Museo 700" panose="02000000000000000000" pitchFamily="2" charset="0"/>
                </a:rPr>
                <a:t>Ben Cohen</a:t>
              </a:r>
            </a:p>
            <a:p>
              <a:pPr defTabSz="914217"/>
              <a:r>
                <a:rPr lang="en-US" sz="1600" dirty="0">
                  <a:solidFill>
                    <a:srgbClr val="1D83BA"/>
                  </a:solidFill>
                  <a:latin typeface="Museo 700" panose="02000000000000000000" pitchFamily="2" charset="0"/>
                </a:rPr>
                <a:t>Ben@CohenWoodworking.com</a:t>
              </a:r>
            </a:p>
          </p:txBody>
        </p:sp>
        <p:sp>
          <p:nvSpPr>
            <p:cNvPr id="3" name="TextBox 2">
              <a:extLst>
                <a:ext uri="{FF2B5EF4-FFF2-40B4-BE49-F238E27FC236}">
                  <a16:creationId xmlns="" xmlns:a16="http://schemas.microsoft.com/office/drawing/2014/main" id="{C32BF145-D4E1-4E36-A03C-D11997A1BDF4}"/>
                </a:ext>
              </a:extLst>
            </p:cNvPr>
            <p:cNvSpPr txBox="1"/>
            <p:nvPr/>
          </p:nvSpPr>
          <p:spPr>
            <a:xfrm>
              <a:off x="9924997" y="6335486"/>
              <a:ext cx="1153838" cy="366041"/>
            </a:xfrm>
            <a:prstGeom prst="rect">
              <a:avLst/>
            </a:prstGeom>
            <a:noFill/>
          </p:spPr>
          <p:txBody>
            <a:bodyPr wrap="square" rtlCol="0">
              <a:spAutoFit/>
            </a:bodyPr>
            <a:lstStyle/>
            <a:p>
              <a:r>
                <a:rPr lang="en-US" dirty="0">
                  <a:solidFill>
                    <a:srgbClr val="CACACC"/>
                  </a:solidFill>
                  <a:latin typeface="Museo 700" panose="02000000000000000000" pitchFamily="2" charset="0"/>
                </a:rPr>
                <a:t>7:24AM</a:t>
              </a:r>
            </a:p>
          </p:txBody>
        </p:sp>
      </p:grpSp>
      <p:sp>
        <p:nvSpPr>
          <p:cNvPr id="60" name="Rectangle 59">
            <a:extLst>
              <a:ext uri="{FF2B5EF4-FFF2-40B4-BE49-F238E27FC236}">
                <a16:creationId xmlns="" xmlns:a16="http://schemas.microsoft.com/office/drawing/2014/main" id="{96226237-AE81-4EC8-8E00-54BC4EFB8D8B}"/>
              </a:ext>
            </a:extLst>
          </p:cNvPr>
          <p:cNvSpPr/>
          <p:nvPr/>
        </p:nvSpPr>
        <p:spPr>
          <a:xfrm>
            <a:off x="5978390" y="3232389"/>
            <a:ext cx="5181365" cy="830997"/>
          </a:xfrm>
          <a:prstGeom prst="rect">
            <a:avLst/>
          </a:prstGeom>
          <a:solidFill>
            <a:schemeClr val="bg2"/>
          </a:solidFill>
        </p:spPr>
        <p:txBody>
          <a:bodyPr wrap="square">
            <a:spAutoFit/>
          </a:bodyPr>
          <a:lstStyle/>
          <a:p>
            <a:pPr defTabSz="914217"/>
            <a:r>
              <a:rPr lang="en-US" sz="2400" dirty="0">
                <a:solidFill>
                  <a:schemeClr val="accent3"/>
                </a:solidFill>
                <a:latin typeface="Museo 700" panose="02000000000000000000" pitchFamily="2" charset="0"/>
              </a:rPr>
              <a:t>Who would be the best person for me to contact regarding this?</a:t>
            </a:r>
          </a:p>
        </p:txBody>
      </p:sp>
    </p:spTree>
    <p:extLst>
      <p:ext uri="{BB962C8B-B14F-4D97-AF65-F5344CB8AC3E}">
        <p14:creationId xmlns:p14="http://schemas.microsoft.com/office/powerpoint/2010/main" val="98665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5926158"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6336" y="1599343"/>
            <a:ext cx="4534676" cy="3046988"/>
          </a:xfrm>
          <a:prstGeom prst="rect">
            <a:avLst/>
          </a:prstGeom>
          <a:noFill/>
        </p:spPr>
        <p:txBody>
          <a:bodyPr wrap="square" rtlCol="0">
            <a:spAutoFit/>
          </a:bodyPr>
          <a:lstStyle/>
          <a:p>
            <a:r>
              <a:rPr lang="en-US" sz="4800" b="1" dirty="0">
                <a:solidFill>
                  <a:schemeClr val="bg1"/>
                </a:solidFill>
                <a:latin typeface="Museo 700" panose="02000000000000000000" pitchFamily="2" charset="0"/>
                <a:ea typeface="Montserrat" charset="0"/>
                <a:cs typeface="Montserrat" charset="0"/>
              </a:rPr>
              <a:t>Swipe the exact message used to get this client…</a:t>
            </a:r>
          </a:p>
        </p:txBody>
      </p:sp>
      <p:sp>
        <p:nvSpPr>
          <p:cNvPr id="2" name="Rectangle 1">
            <a:extLst>
              <a:ext uri="{FF2B5EF4-FFF2-40B4-BE49-F238E27FC236}">
                <a16:creationId xmlns="" xmlns:a16="http://schemas.microsoft.com/office/drawing/2014/main" id="{34FA1A6B-A79D-4446-8F64-623556A1E235}"/>
              </a:ext>
            </a:extLst>
          </p:cNvPr>
          <p:cNvSpPr/>
          <p:nvPr/>
        </p:nvSpPr>
        <p:spPr>
          <a:xfrm>
            <a:off x="386336" y="491347"/>
            <a:ext cx="1610474" cy="1107996"/>
          </a:xfrm>
          <a:prstGeom prst="rect">
            <a:avLst/>
          </a:prstGeom>
        </p:spPr>
        <p:txBody>
          <a:bodyPr wrap="square">
            <a:spAutoFit/>
          </a:bodyPr>
          <a:lstStyle/>
          <a:p>
            <a:r>
              <a:rPr lang="en-US" sz="6600" b="1" dirty="0">
                <a:solidFill>
                  <a:schemeClr val="accent3"/>
                </a:solidFill>
                <a:latin typeface="Museo 700" panose="02000000000000000000" pitchFamily="2" charset="0"/>
                <a:ea typeface="Montserrat" charset="0"/>
                <a:cs typeface="Montserrat" charset="0"/>
              </a:rPr>
              <a:t>#1</a:t>
            </a: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 xmlns:a16="http://schemas.microsoft.com/office/drawing/2014/main" id="{ABACA5DC-4EB0-4ADF-9F5D-E6323E9F319C}"/>
              </a:ext>
            </a:extLst>
          </p:cNvPr>
          <p:cNvGrpSpPr/>
          <p:nvPr/>
        </p:nvGrpSpPr>
        <p:grpSpPr>
          <a:xfrm>
            <a:off x="5920740" y="604851"/>
            <a:ext cx="5707781" cy="5929235"/>
            <a:chOff x="5911878" y="343812"/>
            <a:chExt cx="5357407" cy="5929235"/>
          </a:xfrm>
        </p:grpSpPr>
        <p:sp>
          <p:nvSpPr>
            <p:cNvPr id="43" name="Rectangle: Rounded Corners 42">
              <a:extLst>
                <a:ext uri="{FF2B5EF4-FFF2-40B4-BE49-F238E27FC236}">
                  <a16:creationId xmlns="" xmlns:a16="http://schemas.microsoft.com/office/drawing/2014/main" id="{507F2725-3195-42F5-A762-E604D6F87343}"/>
                </a:ext>
              </a:extLst>
            </p:cNvPr>
            <p:cNvSpPr/>
            <p:nvPr/>
          </p:nvSpPr>
          <p:spPr>
            <a:xfrm>
              <a:off x="5911878" y="727366"/>
              <a:ext cx="5166956" cy="5107387"/>
            </a:xfrm>
            <a:prstGeom prst="roundRect">
              <a:avLst>
                <a:gd name="adj" fmla="val 2776"/>
              </a:avLst>
            </a:prstGeom>
            <a:solidFill>
              <a:schemeClr val="bg1"/>
            </a:solidFill>
            <a:ln w="38100">
              <a:solidFill>
                <a:srgbClr val="DEE7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217"/>
              <a:endParaRPr lang="en-US">
                <a:solidFill>
                  <a:srgbClr val="FFFFFF"/>
                </a:solidFill>
                <a:latin typeface="Lato Light"/>
              </a:endParaRPr>
            </a:p>
          </p:txBody>
        </p:sp>
        <p:sp>
          <p:nvSpPr>
            <p:cNvPr id="44" name="TextBox 43">
              <a:extLst>
                <a:ext uri="{FF2B5EF4-FFF2-40B4-BE49-F238E27FC236}">
                  <a16:creationId xmlns="" xmlns:a16="http://schemas.microsoft.com/office/drawing/2014/main" id="{900232EC-0EFF-42AA-B5F4-6AB0140B2AB1}"/>
                </a:ext>
              </a:extLst>
            </p:cNvPr>
            <p:cNvSpPr txBox="1"/>
            <p:nvPr/>
          </p:nvSpPr>
          <p:spPr>
            <a:xfrm>
              <a:off x="5974858" y="799619"/>
              <a:ext cx="4823329" cy="5016758"/>
            </a:xfrm>
            <a:prstGeom prst="rect">
              <a:avLst/>
            </a:prstGeom>
            <a:noFill/>
          </p:spPr>
          <p:txBody>
            <a:bodyPr wrap="square" rtlCol="0">
              <a:spAutoFit/>
            </a:bodyPr>
            <a:lstStyle/>
            <a:p>
              <a:pPr defTabSz="914217"/>
              <a:r>
                <a:rPr lang="en-US" sz="1600" dirty="0">
                  <a:solidFill>
                    <a:schemeClr val="accent1"/>
                  </a:solidFill>
                  <a:latin typeface="Museo 700" panose="02000000000000000000" pitchFamily="2" charset="0"/>
                </a:rPr>
                <a:t>Thanks very much Tiffany. I will give Kirk a call.</a:t>
              </a:r>
            </a:p>
            <a:p>
              <a:pPr defTabSz="914217"/>
              <a:r>
                <a:rPr lang="en-US" sz="1600" dirty="0">
                  <a:solidFill>
                    <a:schemeClr val="accent1"/>
                  </a:solidFill>
                  <a:latin typeface="Museo 700" panose="02000000000000000000" pitchFamily="2" charset="0"/>
                </a:rPr>
                <a:t>Thanks!</a:t>
              </a:r>
            </a:p>
            <a:p>
              <a:pPr defTabSz="914217"/>
              <a:endParaRPr lang="en-US" sz="1600" dirty="0">
                <a:solidFill>
                  <a:schemeClr val="accent1"/>
                </a:solidFill>
                <a:latin typeface="Museo 700" panose="02000000000000000000" pitchFamily="2" charset="0"/>
              </a:endParaRPr>
            </a:p>
            <a:p>
              <a:pPr defTabSz="914217"/>
              <a:r>
                <a:rPr lang="en-US" sz="1600" dirty="0">
                  <a:solidFill>
                    <a:schemeClr val="accent1"/>
                  </a:solidFill>
                  <a:latin typeface="Museo 700" panose="02000000000000000000" pitchFamily="2" charset="0"/>
                </a:rPr>
                <a:t>On 02/17/12 4:25AM, Tiffany</a:t>
              </a:r>
            </a:p>
            <a:p>
              <a:pPr defTabSz="914217"/>
              <a:r>
                <a:rPr lang="en-US" sz="1600" dirty="0">
                  <a:solidFill>
                    <a:schemeClr val="accent1"/>
                  </a:solidFill>
                  <a:latin typeface="Museo 700" panose="02000000000000000000" pitchFamily="2" charset="0"/>
                </a:rPr>
                <a:t>wrote: </a:t>
              </a:r>
            </a:p>
            <a:p>
              <a:pPr defTabSz="914217"/>
              <a:r>
                <a:rPr lang="en-US" sz="1600" dirty="0">
                  <a:solidFill>
                    <a:schemeClr val="accent1"/>
                  </a:solidFill>
                  <a:latin typeface="Museo 700" panose="02000000000000000000" pitchFamily="2" charset="0"/>
                </a:rPr>
                <a:t>------------------------------</a:t>
              </a:r>
            </a:p>
            <a:p>
              <a:pPr defTabSz="914217"/>
              <a:r>
                <a:rPr lang="en-US" sz="1600" dirty="0">
                  <a:solidFill>
                    <a:schemeClr val="accent1"/>
                  </a:solidFill>
                  <a:latin typeface="Museo 700" panose="02000000000000000000" pitchFamily="2" charset="0"/>
                </a:rPr>
                <a:t>Ben,</a:t>
              </a:r>
            </a:p>
            <a:p>
              <a:pPr defTabSz="914217"/>
              <a:endParaRPr lang="en-US" sz="1600" dirty="0">
                <a:solidFill>
                  <a:schemeClr val="accent1"/>
                </a:solidFill>
                <a:latin typeface="Museo 700" panose="02000000000000000000" pitchFamily="2" charset="0"/>
              </a:endParaRPr>
            </a:p>
            <a:p>
              <a:pPr defTabSz="914217"/>
              <a:r>
                <a:rPr lang="en-US" sz="1600" dirty="0">
                  <a:solidFill>
                    <a:schemeClr val="accent1"/>
                  </a:solidFill>
                  <a:latin typeface="Museo 700" panose="02000000000000000000" pitchFamily="2" charset="0"/>
                </a:rPr>
                <a:t>Contact Kirk                   in our Atlanta office. I know that we recently brought on board a millwork fabricator outside Philadelphia on the East Coast, but believe that we are looking for other vendors in other areas of the country. Kirk has been intimately involved with this process. He can be reached at </a:t>
              </a:r>
            </a:p>
            <a:p>
              <a:pPr defTabSz="914217"/>
              <a:endParaRPr lang="en-US" sz="1600" dirty="0">
                <a:solidFill>
                  <a:schemeClr val="accent1"/>
                </a:solidFill>
                <a:latin typeface="Museo 700" panose="02000000000000000000" pitchFamily="2" charset="0"/>
              </a:endParaRPr>
            </a:p>
            <a:p>
              <a:pPr defTabSz="914217"/>
              <a:r>
                <a:rPr lang="en-US" sz="1600" dirty="0">
                  <a:solidFill>
                    <a:schemeClr val="accent1"/>
                  </a:solidFill>
                  <a:latin typeface="Museo 700" panose="02000000000000000000" pitchFamily="2" charset="0"/>
                </a:rPr>
                <a:t>Thank you!</a:t>
              </a:r>
            </a:p>
            <a:p>
              <a:pPr defTabSz="914217"/>
              <a:endParaRPr lang="en-US" sz="1600" dirty="0">
                <a:solidFill>
                  <a:schemeClr val="accent1"/>
                </a:solidFill>
                <a:latin typeface="Museo 700" panose="02000000000000000000" pitchFamily="2" charset="0"/>
              </a:endParaRPr>
            </a:p>
            <a:p>
              <a:pPr defTabSz="914217"/>
              <a:r>
                <a:rPr lang="en-US" sz="1600" dirty="0">
                  <a:solidFill>
                    <a:schemeClr val="accent1"/>
                  </a:solidFill>
                  <a:latin typeface="Museo 700" panose="02000000000000000000" pitchFamily="2" charset="0"/>
                </a:rPr>
                <a:t>Sincerely, </a:t>
              </a:r>
            </a:p>
            <a:p>
              <a:pPr defTabSz="914217"/>
              <a:r>
                <a:rPr lang="en-US" sz="1600" dirty="0">
                  <a:solidFill>
                    <a:schemeClr val="accent1"/>
                  </a:solidFill>
                  <a:latin typeface="Museo 700" panose="02000000000000000000" pitchFamily="2" charset="0"/>
                </a:rPr>
                <a:t>Tiffany Ferrell</a:t>
              </a:r>
            </a:p>
          </p:txBody>
        </p:sp>
        <p:sp>
          <p:nvSpPr>
            <p:cNvPr id="3" name="TextBox 2">
              <a:extLst>
                <a:ext uri="{FF2B5EF4-FFF2-40B4-BE49-F238E27FC236}">
                  <a16:creationId xmlns="" xmlns:a16="http://schemas.microsoft.com/office/drawing/2014/main" id="{C32BF145-D4E1-4E36-A03C-D11997A1BDF4}"/>
                </a:ext>
              </a:extLst>
            </p:cNvPr>
            <p:cNvSpPr txBox="1"/>
            <p:nvPr/>
          </p:nvSpPr>
          <p:spPr>
            <a:xfrm>
              <a:off x="10115447" y="5907006"/>
              <a:ext cx="1153838" cy="366041"/>
            </a:xfrm>
            <a:prstGeom prst="rect">
              <a:avLst/>
            </a:prstGeom>
            <a:noFill/>
          </p:spPr>
          <p:txBody>
            <a:bodyPr wrap="square" rtlCol="0">
              <a:spAutoFit/>
            </a:bodyPr>
            <a:lstStyle/>
            <a:p>
              <a:r>
                <a:rPr lang="en-US" dirty="0">
                  <a:solidFill>
                    <a:srgbClr val="CACACC"/>
                  </a:solidFill>
                  <a:latin typeface="Museo 700" panose="02000000000000000000" pitchFamily="2" charset="0"/>
                </a:rPr>
                <a:t>4:28AM</a:t>
              </a:r>
            </a:p>
          </p:txBody>
        </p:sp>
        <p:sp>
          <p:nvSpPr>
            <p:cNvPr id="48" name="TextBox 47">
              <a:extLst>
                <a:ext uri="{FF2B5EF4-FFF2-40B4-BE49-F238E27FC236}">
                  <a16:creationId xmlns="" xmlns:a16="http://schemas.microsoft.com/office/drawing/2014/main" id="{DCFDCC79-37D6-45A6-B453-801574323EBE}"/>
                </a:ext>
              </a:extLst>
            </p:cNvPr>
            <p:cNvSpPr txBox="1"/>
            <p:nvPr/>
          </p:nvSpPr>
          <p:spPr>
            <a:xfrm>
              <a:off x="6051580" y="343812"/>
              <a:ext cx="1493570" cy="369332"/>
            </a:xfrm>
            <a:prstGeom prst="rect">
              <a:avLst/>
            </a:prstGeom>
            <a:noFill/>
          </p:spPr>
          <p:txBody>
            <a:bodyPr wrap="square" rtlCol="0">
              <a:spAutoFit/>
            </a:bodyPr>
            <a:lstStyle/>
            <a:p>
              <a:r>
                <a:rPr lang="en-US" dirty="0">
                  <a:solidFill>
                    <a:srgbClr val="CACACC"/>
                  </a:solidFill>
                  <a:latin typeface="Museo 700" panose="02000000000000000000" pitchFamily="2" charset="0"/>
                </a:rPr>
                <a:t>2/17/2012</a:t>
              </a:r>
            </a:p>
          </p:txBody>
        </p:sp>
      </p:grpSp>
      <p:sp>
        <p:nvSpPr>
          <p:cNvPr id="5" name="Rectangle 4">
            <a:extLst>
              <a:ext uri="{FF2B5EF4-FFF2-40B4-BE49-F238E27FC236}">
                <a16:creationId xmlns="" xmlns:a16="http://schemas.microsoft.com/office/drawing/2014/main" id="{E7912DEF-6394-4F9D-B36B-1A7213DD2FBD}"/>
              </a:ext>
            </a:extLst>
          </p:cNvPr>
          <p:cNvSpPr/>
          <p:nvPr/>
        </p:nvSpPr>
        <p:spPr>
          <a:xfrm>
            <a:off x="8890000" y="1822229"/>
            <a:ext cx="1908187" cy="30064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 xmlns:a16="http://schemas.microsoft.com/office/drawing/2014/main" id="{DEFEF823-3650-44AF-A1FC-2216B6D3FDA1}"/>
              </a:ext>
            </a:extLst>
          </p:cNvPr>
          <p:cNvSpPr/>
          <p:nvPr/>
        </p:nvSpPr>
        <p:spPr>
          <a:xfrm>
            <a:off x="7377333" y="3017275"/>
            <a:ext cx="867771" cy="30064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 xmlns:a16="http://schemas.microsoft.com/office/drawing/2014/main" id="{34778A4C-F5D2-4415-8C3D-D03A453DA3A9}"/>
              </a:ext>
            </a:extLst>
          </p:cNvPr>
          <p:cNvSpPr/>
          <p:nvPr/>
        </p:nvSpPr>
        <p:spPr>
          <a:xfrm>
            <a:off x="7909941" y="4504327"/>
            <a:ext cx="1775079" cy="30064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74400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5926158"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6336" y="2274838"/>
            <a:ext cx="4534676" cy="2308324"/>
          </a:xfrm>
          <a:prstGeom prst="rect">
            <a:avLst/>
          </a:prstGeom>
          <a:noFill/>
        </p:spPr>
        <p:txBody>
          <a:bodyPr wrap="square" rtlCol="0">
            <a:spAutoFit/>
          </a:bodyPr>
          <a:lstStyle/>
          <a:p>
            <a:r>
              <a:rPr lang="en-US" sz="4800" b="1" dirty="0">
                <a:solidFill>
                  <a:schemeClr val="bg1"/>
                </a:solidFill>
                <a:latin typeface="Museo 700" panose="02000000000000000000" pitchFamily="2" charset="0"/>
                <a:ea typeface="Montserrat" charset="0"/>
                <a:cs typeface="Montserrat" charset="0"/>
              </a:rPr>
              <a:t>Use a picture of yourself on a horse.</a:t>
            </a:r>
          </a:p>
        </p:txBody>
      </p:sp>
      <p:sp>
        <p:nvSpPr>
          <p:cNvPr id="2" name="Rectangle 1">
            <a:extLst>
              <a:ext uri="{FF2B5EF4-FFF2-40B4-BE49-F238E27FC236}">
                <a16:creationId xmlns="" xmlns:a16="http://schemas.microsoft.com/office/drawing/2014/main" id="{34FA1A6B-A79D-4446-8F64-623556A1E235}"/>
              </a:ext>
            </a:extLst>
          </p:cNvPr>
          <p:cNvSpPr/>
          <p:nvPr/>
        </p:nvSpPr>
        <p:spPr>
          <a:xfrm>
            <a:off x="386336" y="491347"/>
            <a:ext cx="1610474" cy="1107996"/>
          </a:xfrm>
          <a:prstGeom prst="rect">
            <a:avLst/>
          </a:prstGeom>
        </p:spPr>
        <p:txBody>
          <a:bodyPr wrap="square">
            <a:spAutoFit/>
          </a:bodyPr>
          <a:lstStyle/>
          <a:p>
            <a:r>
              <a:rPr lang="en-US" sz="6600" b="1" dirty="0">
                <a:solidFill>
                  <a:schemeClr val="accent3"/>
                </a:solidFill>
                <a:latin typeface="Museo 700" panose="02000000000000000000" pitchFamily="2" charset="0"/>
                <a:ea typeface="Montserrat" charset="0"/>
                <a:cs typeface="Montserrat" charset="0"/>
              </a:rPr>
              <a:t>#2</a:t>
            </a: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40">
            <a:extLst>
              <a:ext uri="{FF2B5EF4-FFF2-40B4-BE49-F238E27FC236}">
                <a16:creationId xmlns="" xmlns:a16="http://schemas.microsoft.com/office/drawing/2014/main" id="{A13690B0-CCDC-4267-AC34-0836723C0126}"/>
              </a:ext>
            </a:extLst>
          </p:cNvPr>
          <p:cNvPicPr>
            <a:picLocks noChangeAspect="1"/>
          </p:cNvPicPr>
          <p:nvPr/>
        </p:nvPicPr>
        <p:blipFill rotWithShape="1">
          <a:blip r:embed="rId3"/>
          <a:srcRect t="1355" r="4140"/>
          <a:stretch/>
        </p:blipFill>
        <p:spPr>
          <a:xfrm>
            <a:off x="6033881" y="813960"/>
            <a:ext cx="5356355" cy="5321895"/>
          </a:xfrm>
          <a:prstGeom prst="rect">
            <a:avLst/>
          </a:prstGeom>
        </p:spPr>
      </p:pic>
    </p:spTree>
    <p:extLst>
      <p:ext uri="{BB962C8B-B14F-4D97-AF65-F5344CB8AC3E}">
        <p14:creationId xmlns:p14="http://schemas.microsoft.com/office/powerpoint/2010/main" val="3105408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 xmlns:a16="http://schemas.microsoft.com/office/drawing/2014/main" id="{2F330A35-C889-4184-8E5F-EB631A2F8426}"/>
              </a:ext>
            </a:extLst>
          </p:cNvPr>
          <p:cNvPicPr>
            <a:picLocks noChangeAspect="1"/>
          </p:cNvPicPr>
          <p:nvPr/>
        </p:nvPicPr>
        <p:blipFill>
          <a:blip r:embed="rId3"/>
          <a:stretch>
            <a:fillRect/>
          </a:stretch>
        </p:blipFill>
        <p:spPr>
          <a:xfrm>
            <a:off x="4546342" y="1380367"/>
            <a:ext cx="7359243" cy="4504020"/>
          </a:xfrm>
          <a:prstGeom prst="rect">
            <a:avLst/>
          </a:prstGeom>
        </p:spPr>
      </p:pic>
      <p:sp>
        <p:nvSpPr>
          <p:cNvPr id="24" name="Rectangle 15">
            <a:extLst>
              <a:ext uri="{FF2B5EF4-FFF2-40B4-BE49-F238E27FC236}">
                <a16:creationId xmlns="" xmlns:a16="http://schemas.microsoft.com/office/drawing/2014/main" id="{9AEB701B-1CA5-40A2-B42F-DFBF73E1B33E}"/>
              </a:ext>
            </a:extLst>
          </p:cNvPr>
          <p:cNvSpPr/>
          <p:nvPr/>
        </p:nvSpPr>
        <p:spPr>
          <a:xfrm>
            <a:off x="-5417" y="0"/>
            <a:ext cx="4852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6336" y="2047239"/>
            <a:ext cx="3629404" cy="3046988"/>
          </a:xfrm>
          <a:prstGeom prst="rect">
            <a:avLst/>
          </a:prstGeom>
          <a:noFill/>
        </p:spPr>
        <p:txBody>
          <a:bodyPr wrap="square" rtlCol="0">
            <a:spAutoFit/>
          </a:bodyPr>
          <a:lstStyle/>
          <a:p>
            <a:r>
              <a:rPr lang="en-US" sz="4800" b="1" dirty="0">
                <a:solidFill>
                  <a:schemeClr val="bg1"/>
                </a:solidFill>
                <a:latin typeface="Museo 700" panose="02000000000000000000" pitchFamily="2" charset="0"/>
                <a:ea typeface="Montserrat" charset="0"/>
                <a:cs typeface="Montserrat" charset="0"/>
              </a:rPr>
              <a:t>Use a picture of yourself on a horse.</a:t>
            </a:r>
          </a:p>
        </p:txBody>
      </p:sp>
      <p:sp>
        <p:nvSpPr>
          <p:cNvPr id="2" name="Rectangle 1">
            <a:extLst>
              <a:ext uri="{FF2B5EF4-FFF2-40B4-BE49-F238E27FC236}">
                <a16:creationId xmlns="" xmlns:a16="http://schemas.microsoft.com/office/drawing/2014/main" id="{34FA1A6B-A79D-4446-8F64-623556A1E235}"/>
              </a:ext>
            </a:extLst>
          </p:cNvPr>
          <p:cNvSpPr/>
          <p:nvPr/>
        </p:nvSpPr>
        <p:spPr>
          <a:xfrm>
            <a:off x="386336" y="491347"/>
            <a:ext cx="1610474" cy="1107996"/>
          </a:xfrm>
          <a:prstGeom prst="rect">
            <a:avLst/>
          </a:prstGeom>
        </p:spPr>
        <p:txBody>
          <a:bodyPr wrap="square">
            <a:spAutoFit/>
          </a:bodyPr>
          <a:lstStyle/>
          <a:p>
            <a:r>
              <a:rPr lang="en-US" sz="6600" b="1" dirty="0">
                <a:solidFill>
                  <a:schemeClr val="accent3"/>
                </a:solidFill>
                <a:latin typeface="Museo 700" panose="02000000000000000000" pitchFamily="2" charset="0"/>
                <a:ea typeface="Montserrat" charset="0"/>
                <a:cs typeface="Montserrat" charset="0"/>
              </a:rPr>
              <a:t>#2</a:t>
            </a: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 xmlns:a16="http://schemas.microsoft.com/office/drawing/2014/main" id="{BD6B8102-01E2-4C21-9187-332FBD7BF559}"/>
              </a:ext>
            </a:extLst>
          </p:cNvPr>
          <p:cNvSpPr/>
          <p:nvPr/>
        </p:nvSpPr>
        <p:spPr>
          <a:xfrm>
            <a:off x="8567499" y="4716779"/>
            <a:ext cx="873681" cy="20422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 xmlns:a16="http://schemas.microsoft.com/office/drawing/2014/main" id="{2FFF7465-E9A3-4D16-9A54-3619F6A305F8}"/>
              </a:ext>
            </a:extLst>
          </p:cNvPr>
          <p:cNvSpPr/>
          <p:nvPr/>
        </p:nvSpPr>
        <p:spPr>
          <a:xfrm>
            <a:off x="9772313" y="4716779"/>
            <a:ext cx="929977" cy="20422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 xmlns:a16="http://schemas.microsoft.com/office/drawing/2014/main" id="{CFF78F54-496C-4F0B-805D-58E7FE1C709C}"/>
              </a:ext>
            </a:extLst>
          </p:cNvPr>
          <p:cNvSpPr/>
          <p:nvPr/>
        </p:nvSpPr>
        <p:spPr>
          <a:xfrm>
            <a:off x="8112047" y="4921003"/>
            <a:ext cx="1957783" cy="2476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E2B1FA3E-DACE-4737-9D19-20B511EB8E75}"/>
              </a:ext>
            </a:extLst>
          </p:cNvPr>
          <p:cNvSpPr txBox="1"/>
          <p:nvPr/>
        </p:nvSpPr>
        <p:spPr>
          <a:xfrm>
            <a:off x="7168796" y="3168260"/>
            <a:ext cx="4903865" cy="400110"/>
          </a:xfrm>
          <a:prstGeom prst="rect">
            <a:avLst/>
          </a:prstGeom>
          <a:solidFill>
            <a:schemeClr val="bg2"/>
          </a:solidFill>
        </p:spPr>
        <p:txBody>
          <a:bodyPr wrap="square" rtlCol="0">
            <a:spAutoFit/>
          </a:bodyPr>
          <a:lstStyle/>
          <a:p>
            <a:r>
              <a:rPr lang="en-US" sz="2000" b="1" dirty="0">
                <a:solidFill>
                  <a:srgbClr val="333333"/>
                </a:solidFill>
                <a:latin typeface="Arial" panose="020B0604020202020204" pitchFamily="34" charset="0"/>
                <a:cs typeface="Arial" panose="020B0604020202020204" pitchFamily="34" charset="0"/>
              </a:rPr>
              <a:t>…it was because of that horse picture.</a:t>
            </a:r>
          </a:p>
        </p:txBody>
      </p:sp>
      <p:pic>
        <p:nvPicPr>
          <p:cNvPr id="45" name="Picture 44">
            <a:extLst>
              <a:ext uri="{FF2B5EF4-FFF2-40B4-BE49-F238E27FC236}">
                <a16:creationId xmlns="" xmlns:a16="http://schemas.microsoft.com/office/drawing/2014/main" id="{B977097F-E741-43FA-B488-C95ED77D4670}"/>
              </a:ext>
            </a:extLst>
          </p:cNvPr>
          <p:cNvPicPr>
            <a:picLocks noChangeAspect="1"/>
          </p:cNvPicPr>
          <p:nvPr/>
        </p:nvPicPr>
        <p:blipFill>
          <a:blip r:embed="rId4"/>
          <a:stretch>
            <a:fillRect/>
          </a:stretch>
        </p:blipFill>
        <p:spPr>
          <a:xfrm>
            <a:off x="9863333" y="6145972"/>
            <a:ext cx="2121796" cy="602066"/>
          </a:xfrm>
          <a:prstGeom prst="rect">
            <a:avLst/>
          </a:prstGeom>
        </p:spPr>
      </p:pic>
    </p:spTree>
    <p:extLst>
      <p:ext uri="{BB962C8B-B14F-4D97-AF65-F5344CB8AC3E}">
        <p14:creationId xmlns:p14="http://schemas.microsoft.com/office/powerpoint/2010/main" val="65394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22">
            <a:extLst>
              <a:ext uri="{FF2B5EF4-FFF2-40B4-BE49-F238E27FC236}">
                <a16:creationId xmlns="" xmlns:a16="http://schemas.microsoft.com/office/drawing/2014/main" id="{55FE721F-1360-490F-9913-638A7A337632}"/>
              </a:ext>
            </a:extLst>
          </p:cNvPr>
          <p:cNvSpPr/>
          <p:nvPr/>
        </p:nvSpPr>
        <p:spPr>
          <a:xfrm>
            <a:off x="-1063371"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A105AB2A-661C-4D3B-B830-4D5E05DCF3A4}"/>
              </a:ext>
            </a:extLst>
          </p:cNvPr>
          <p:cNvSpPr/>
          <p:nvPr/>
        </p:nvSpPr>
        <p:spPr>
          <a:xfrm>
            <a:off x="5135880" y="0"/>
            <a:ext cx="705612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93539" y="4430115"/>
            <a:ext cx="4342341" cy="1569660"/>
          </a:xfrm>
          <a:prstGeom prst="rect">
            <a:avLst/>
          </a:prstGeom>
          <a:noFill/>
        </p:spPr>
        <p:txBody>
          <a:bodyPr wrap="square" rtlCol="0">
            <a:spAutoFit/>
          </a:bodyPr>
          <a:lstStyle/>
          <a:p>
            <a:r>
              <a:rPr lang="en-US" sz="4800" b="1" dirty="0" smtClean="0">
                <a:latin typeface="Museo 700" panose="02000000000000000000" pitchFamily="2" charset="0"/>
                <a:ea typeface="Montserrat" charset="0"/>
                <a:cs typeface="Montserrat" charset="0"/>
              </a:rPr>
              <a:t>Hi, I’m </a:t>
            </a:r>
            <a:r>
              <a:rPr lang="en-US" sz="4800" b="1" dirty="0" smtClean="0">
                <a:solidFill>
                  <a:schemeClr val="accent3"/>
                </a:solidFill>
                <a:latin typeface="Museo 700" panose="02000000000000000000" pitchFamily="2" charset="0"/>
                <a:ea typeface="Montserrat" charset="0"/>
                <a:cs typeface="Montserrat" charset="0"/>
              </a:rPr>
              <a:t>Ben </a:t>
            </a:r>
            <a:r>
              <a:rPr lang="en-US" sz="4800" b="1" dirty="0" err="1" smtClean="0">
                <a:solidFill>
                  <a:schemeClr val="accent3"/>
                </a:solidFill>
                <a:latin typeface="Museo 700" panose="02000000000000000000" pitchFamily="2" charset="0"/>
                <a:ea typeface="Montserrat" charset="0"/>
                <a:cs typeface="Montserrat" charset="0"/>
              </a:rPr>
              <a:t>Kniffen</a:t>
            </a:r>
            <a:endParaRPr lang="en-US" sz="4800" b="1" dirty="0">
              <a:solidFill>
                <a:schemeClr val="accent3"/>
              </a:solidFill>
              <a:latin typeface="Museo 700" panose="02000000000000000000" pitchFamily="2" charset="0"/>
              <a:ea typeface="Montserrat" charset="0"/>
              <a:cs typeface="Montserrat" charset="0"/>
            </a:endParaRPr>
          </a:p>
        </p:txBody>
      </p:sp>
      <p:pic>
        <p:nvPicPr>
          <p:cNvPr id="12" name="Picture 11">
            <a:extLst>
              <a:ext uri="{FF2B5EF4-FFF2-40B4-BE49-F238E27FC236}">
                <a16:creationId xmlns="" xmlns:a16="http://schemas.microsoft.com/office/drawing/2014/main" id="{89F07F9C-8803-4036-A502-7D726CE26DCD}"/>
              </a:ext>
            </a:extLst>
          </p:cNvPr>
          <p:cNvPicPr>
            <a:picLocks noChangeAspect="1"/>
          </p:cNvPicPr>
          <p:nvPr/>
        </p:nvPicPr>
        <p:blipFill rotWithShape="1">
          <a:blip r:embed="rId3">
            <a:extLst>
              <a:ext uri="{28A0092B-C50C-407E-A947-70E740481C1C}">
                <a14:useLocalDpi xmlns:a14="http://schemas.microsoft.com/office/drawing/2010/main" val="0"/>
              </a:ext>
            </a:extLst>
          </a:blip>
          <a:srcRect l="26105" r="7083"/>
          <a:stretch/>
        </p:blipFill>
        <p:spPr>
          <a:xfrm>
            <a:off x="1239520" y="1147660"/>
            <a:ext cx="2956560" cy="2943463"/>
          </a:xfrm>
          <a:prstGeom prst="ellipse">
            <a:avLst/>
          </a:prstGeom>
        </p:spPr>
      </p:pic>
      <p:sp>
        <p:nvSpPr>
          <p:cNvPr id="19" name="Very brief bio goes here…">
            <a:extLst>
              <a:ext uri="{FF2B5EF4-FFF2-40B4-BE49-F238E27FC236}">
                <a16:creationId xmlns="" xmlns:a16="http://schemas.microsoft.com/office/drawing/2014/main" id="{EE0A1183-7B5A-481A-A943-A2F0280367D3}"/>
              </a:ext>
            </a:extLst>
          </p:cNvPr>
          <p:cNvSpPr txBox="1">
            <a:spLocks/>
          </p:cNvSpPr>
          <p:nvPr/>
        </p:nvSpPr>
        <p:spPr>
          <a:xfrm>
            <a:off x="5352176" y="1316736"/>
            <a:ext cx="6553409" cy="485182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2491" indent="-602491">
              <a:spcBef>
                <a:spcPts val="1800"/>
              </a:spcBef>
              <a:defRPr sz="5800"/>
            </a:pPr>
            <a:r>
              <a:rPr lang="en-US" sz="3600" dirty="0">
                <a:solidFill>
                  <a:schemeClr val="bg2"/>
                </a:solidFill>
                <a:latin typeface="Museo 700" panose="02000000000000000000" pitchFamily="2" charset="0"/>
              </a:rPr>
              <a:t>Professional Horse Photographer</a:t>
            </a:r>
          </a:p>
        </p:txBody>
      </p:sp>
      <p:grpSp>
        <p:nvGrpSpPr>
          <p:cNvPr id="20" name="Group 19">
            <a:extLst>
              <a:ext uri="{FF2B5EF4-FFF2-40B4-BE49-F238E27FC236}">
                <a16:creationId xmlns="" xmlns:a16="http://schemas.microsoft.com/office/drawing/2014/main" id="{A3DA6D35-BE87-4E5D-91E8-0EA6AB658484}"/>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1" name="Oval 20">
              <a:extLst>
                <a:ext uri="{FF2B5EF4-FFF2-40B4-BE49-F238E27FC236}">
                  <a16:creationId xmlns="" xmlns:a16="http://schemas.microsoft.com/office/drawing/2014/main" id="{9CC55E54-86D6-4833-ADC6-5D1118561F01}"/>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 xmlns:a16="http://schemas.microsoft.com/office/drawing/2014/main" id="{F22FADDC-47F0-4B5E-B913-F8510CFB336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 xmlns:a16="http://schemas.microsoft.com/office/drawing/2014/main" id="{8DF65A31-8AC1-48CC-BC39-93C7DA98D9B8}"/>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7337A604-4A4E-42CC-97D6-AF359DA80793}"/>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429D05D3-9C62-4935-A91A-726EA5F5A39B}"/>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 xmlns:a16="http://schemas.microsoft.com/office/drawing/2014/main" id="{02FEE95A-9409-48D3-8488-4672892EAE4A}"/>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85FFF3DD-BE9C-4EE8-9E48-91E44EFAD20F}"/>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CBDA73E1-20FB-44CC-B097-262F3A7C94EB}"/>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556E12EA-036D-4D2E-BA3B-96BF8FD38DF6}"/>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081F3200-4DA8-46A9-ABE4-83FE09579BC0}"/>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B6993E6F-E640-404F-BE8C-05C313A99683}"/>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2C910B98-934B-481F-B9F3-31A88FD7D6E4}"/>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EFFE8B41-366A-4A07-BCC5-0BD87ABDA08F}"/>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FF3333B9-C651-47A2-BBDA-C44C2FE14CF2}"/>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D94C975C-66EA-4EFB-87FC-5A1B7B3EAEDE}"/>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Picture 36">
            <a:extLst>
              <a:ext uri="{FF2B5EF4-FFF2-40B4-BE49-F238E27FC236}">
                <a16:creationId xmlns="" xmlns:a16="http://schemas.microsoft.com/office/drawing/2014/main" id="{69262316-F758-4EEB-8342-3FB049002DD6}"/>
              </a:ext>
            </a:extLst>
          </p:cNvPr>
          <p:cNvPicPr>
            <a:picLocks noChangeAspect="1"/>
          </p:cNvPicPr>
          <p:nvPr/>
        </p:nvPicPr>
        <p:blipFill>
          <a:blip r:embed="rId4"/>
          <a:stretch>
            <a:fillRect/>
          </a:stretch>
        </p:blipFill>
        <p:spPr>
          <a:xfrm>
            <a:off x="492704" y="6160580"/>
            <a:ext cx="2121796" cy="602066"/>
          </a:xfrm>
          <a:prstGeom prst="rect">
            <a:avLst/>
          </a:prstGeom>
        </p:spPr>
      </p:pic>
    </p:spTree>
    <p:extLst>
      <p:ext uri="{BB962C8B-B14F-4D97-AF65-F5344CB8AC3E}">
        <p14:creationId xmlns:p14="http://schemas.microsoft.com/office/powerpoint/2010/main" val="75636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bldLvl="5"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22">
            <a:extLst>
              <a:ext uri="{FF2B5EF4-FFF2-40B4-BE49-F238E27FC236}">
                <a16:creationId xmlns="" xmlns:a16="http://schemas.microsoft.com/office/drawing/2014/main" id="{55FE721F-1360-490F-9913-638A7A337632}"/>
              </a:ext>
            </a:extLst>
          </p:cNvPr>
          <p:cNvSpPr/>
          <p:nvPr/>
        </p:nvSpPr>
        <p:spPr>
          <a:xfrm>
            <a:off x="-1063371"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A105AB2A-661C-4D3B-B830-4D5E05DCF3A4}"/>
              </a:ext>
            </a:extLst>
          </p:cNvPr>
          <p:cNvSpPr/>
          <p:nvPr/>
        </p:nvSpPr>
        <p:spPr>
          <a:xfrm>
            <a:off x="5135880" y="0"/>
            <a:ext cx="705612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93539" y="4430115"/>
            <a:ext cx="4342341" cy="1569660"/>
          </a:xfrm>
          <a:prstGeom prst="rect">
            <a:avLst/>
          </a:prstGeom>
          <a:noFill/>
        </p:spPr>
        <p:txBody>
          <a:bodyPr wrap="square" rtlCol="0">
            <a:spAutoFit/>
          </a:bodyPr>
          <a:lstStyle/>
          <a:p>
            <a:r>
              <a:rPr lang="en-US" sz="4800" b="1" dirty="0" smtClean="0">
                <a:latin typeface="Museo 700" panose="02000000000000000000" pitchFamily="2" charset="0"/>
                <a:ea typeface="Montserrat" charset="0"/>
                <a:cs typeface="Montserrat" charset="0"/>
              </a:rPr>
              <a:t>Hi, I’m </a:t>
            </a:r>
            <a:r>
              <a:rPr lang="en-US" sz="4800" b="1" dirty="0" smtClean="0">
                <a:solidFill>
                  <a:schemeClr val="accent3"/>
                </a:solidFill>
                <a:latin typeface="Museo 700" panose="02000000000000000000" pitchFamily="2" charset="0"/>
                <a:ea typeface="Montserrat" charset="0"/>
                <a:cs typeface="Montserrat" charset="0"/>
              </a:rPr>
              <a:t>Ben </a:t>
            </a:r>
            <a:r>
              <a:rPr lang="en-US" sz="4800" b="1" dirty="0" err="1" smtClean="0">
                <a:solidFill>
                  <a:schemeClr val="accent3"/>
                </a:solidFill>
                <a:latin typeface="Museo 700" panose="02000000000000000000" pitchFamily="2" charset="0"/>
                <a:ea typeface="Montserrat" charset="0"/>
                <a:cs typeface="Montserrat" charset="0"/>
              </a:rPr>
              <a:t>Kniffen</a:t>
            </a:r>
            <a:endParaRPr lang="en-US" sz="4800" b="1" dirty="0">
              <a:solidFill>
                <a:schemeClr val="accent3"/>
              </a:solidFill>
              <a:latin typeface="Museo 700" panose="02000000000000000000" pitchFamily="2" charset="0"/>
              <a:ea typeface="Montserrat" charset="0"/>
              <a:cs typeface="Montserrat" charset="0"/>
            </a:endParaRPr>
          </a:p>
        </p:txBody>
      </p:sp>
      <p:sp>
        <p:nvSpPr>
          <p:cNvPr id="19" name="Very brief bio goes here…">
            <a:extLst>
              <a:ext uri="{FF2B5EF4-FFF2-40B4-BE49-F238E27FC236}">
                <a16:creationId xmlns="" xmlns:a16="http://schemas.microsoft.com/office/drawing/2014/main" id="{EE0A1183-7B5A-481A-A943-A2F0280367D3}"/>
              </a:ext>
            </a:extLst>
          </p:cNvPr>
          <p:cNvSpPr txBox="1">
            <a:spLocks/>
          </p:cNvSpPr>
          <p:nvPr/>
        </p:nvSpPr>
        <p:spPr>
          <a:xfrm>
            <a:off x="5352176" y="1316736"/>
            <a:ext cx="6553409" cy="485182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2491" indent="-602491">
              <a:spcBef>
                <a:spcPts val="1800"/>
              </a:spcBef>
              <a:defRPr sz="5800"/>
            </a:pPr>
            <a:r>
              <a:rPr lang="en-US" sz="3600" dirty="0" smtClean="0">
                <a:solidFill>
                  <a:schemeClr val="bg2"/>
                </a:solidFill>
                <a:latin typeface="Museo 700" panose="02000000000000000000" pitchFamily="2" charset="0"/>
              </a:rPr>
              <a:t>President &amp; COO at </a:t>
            </a:r>
            <a:r>
              <a:rPr lang="en-US" sz="3600" dirty="0" err="1">
                <a:solidFill>
                  <a:schemeClr val="bg2"/>
                </a:solidFill>
                <a:latin typeface="Museo 700" panose="02000000000000000000" pitchFamily="2" charset="0"/>
              </a:rPr>
              <a:t>LinkedSelling</a:t>
            </a:r>
            <a:r>
              <a:rPr lang="en-US" sz="3600" dirty="0">
                <a:solidFill>
                  <a:schemeClr val="bg2"/>
                </a:solidFill>
                <a:latin typeface="Museo 700" panose="02000000000000000000" pitchFamily="2" charset="0"/>
              </a:rPr>
              <a:t>.</a:t>
            </a:r>
          </a:p>
          <a:p>
            <a:pPr marL="602491" indent="-602491">
              <a:spcBef>
                <a:spcPts val="1800"/>
              </a:spcBef>
              <a:defRPr sz="5800"/>
            </a:pPr>
            <a:r>
              <a:rPr lang="en-US" sz="3600" dirty="0">
                <a:solidFill>
                  <a:schemeClr val="bg2"/>
                </a:solidFill>
                <a:latin typeface="Museo 700" panose="02000000000000000000" pitchFamily="2" charset="0"/>
              </a:rPr>
              <a:t>Generated over $1 billion in sales for our clients.</a:t>
            </a:r>
          </a:p>
          <a:p>
            <a:pPr marL="602491" indent="-602491">
              <a:spcBef>
                <a:spcPts val="1800"/>
              </a:spcBef>
              <a:defRPr sz="5800"/>
            </a:pPr>
            <a:r>
              <a:rPr lang="en-US" sz="3600" dirty="0">
                <a:solidFill>
                  <a:schemeClr val="bg2"/>
                </a:solidFill>
                <a:latin typeface="Museo 700" panose="02000000000000000000" pitchFamily="2" charset="0"/>
              </a:rPr>
              <a:t>Inc. </a:t>
            </a:r>
            <a:r>
              <a:rPr lang="en-US" sz="3600" dirty="0" smtClean="0">
                <a:solidFill>
                  <a:schemeClr val="bg2"/>
                </a:solidFill>
                <a:latin typeface="Museo 700" panose="02000000000000000000" pitchFamily="2" charset="0"/>
              </a:rPr>
              <a:t>5000 3 </a:t>
            </a:r>
            <a:r>
              <a:rPr lang="en-US" sz="3600" dirty="0">
                <a:solidFill>
                  <a:schemeClr val="bg2"/>
                </a:solidFill>
                <a:latin typeface="Museo 700" panose="02000000000000000000" pitchFamily="2" charset="0"/>
              </a:rPr>
              <a:t>years in a row.</a:t>
            </a:r>
          </a:p>
          <a:p>
            <a:pPr marL="602491" indent="-602491">
              <a:spcBef>
                <a:spcPts val="1800"/>
              </a:spcBef>
              <a:defRPr sz="5800"/>
            </a:pPr>
            <a:r>
              <a:rPr lang="en-US" sz="3600" dirty="0">
                <a:solidFill>
                  <a:schemeClr val="bg2"/>
                </a:solidFill>
                <a:latin typeface="Museo 700" panose="02000000000000000000" pitchFamily="2" charset="0"/>
              </a:rPr>
              <a:t>We launched the LinkedIn lead gen industry.</a:t>
            </a:r>
          </a:p>
        </p:txBody>
      </p:sp>
      <p:grpSp>
        <p:nvGrpSpPr>
          <p:cNvPr id="20" name="Group 19">
            <a:extLst>
              <a:ext uri="{FF2B5EF4-FFF2-40B4-BE49-F238E27FC236}">
                <a16:creationId xmlns="" xmlns:a16="http://schemas.microsoft.com/office/drawing/2014/main" id="{A3DA6D35-BE87-4E5D-91E8-0EA6AB658484}"/>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1" name="Oval 20">
              <a:extLst>
                <a:ext uri="{FF2B5EF4-FFF2-40B4-BE49-F238E27FC236}">
                  <a16:creationId xmlns="" xmlns:a16="http://schemas.microsoft.com/office/drawing/2014/main" id="{9CC55E54-86D6-4833-ADC6-5D1118561F01}"/>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 xmlns:a16="http://schemas.microsoft.com/office/drawing/2014/main" id="{F22FADDC-47F0-4B5E-B913-F8510CFB336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 xmlns:a16="http://schemas.microsoft.com/office/drawing/2014/main" id="{8DF65A31-8AC1-48CC-BC39-93C7DA98D9B8}"/>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7337A604-4A4E-42CC-97D6-AF359DA80793}"/>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429D05D3-9C62-4935-A91A-726EA5F5A39B}"/>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 xmlns:a16="http://schemas.microsoft.com/office/drawing/2014/main" id="{02FEE95A-9409-48D3-8488-4672892EAE4A}"/>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85FFF3DD-BE9C-4EE8-9E48-91E44EFAD20F}"/>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CBDA73E1-20FB-44CC-B097-262F3A7C94EB}"/>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556E12EA-036D-4D2E-BA3B-96BF8FD38DF6}"/>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081F3200-4DA8-46A9-ABE4-83FE09579BC0}"/>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B6993E6F-E640-404F-BE8C-05C313A99683}"/>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2C910B98-934B-481F-B9F3-31A88FD7D6E4}"/>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EFFE8B41-366A-4A07-BCC5-0BD87ABDA08F}"/>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FF3333B9-C651-47A2-BBDA-C44C2FE14CF2}"/>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D94C975C-66EA-4EFB-87FC-5A1B7B3EAEDE}"/>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Picture 36">
            <a:extLst>
              <a:ext uri="{FF2B5EF4-FFF2-40B4-BE49-F238E27FC236}">
                <a16:creationId xmlns="" xmlns:a16="http://schemas.microsoft.com/office/drawing/2014/main" id="{69262316-F758-4EEB-8342-3FB049002DD6}"/>
              </a:ext>
            </a:extLst>
          </p:cNvPr>
          <p:cNvPicPr>
            <a:picLocks noChangeAspect="1"/>
          </p:cNvPicPr>
          <p:nvPr/>
        </p:nvPicPr>
        <p:blipFill>
          <a:blip r:embed="rId3"/>
          <a:stretch>
            <a:fillRect/>
          </a:stretch>
        </p:blipFill>
        <p:spPr>
          <a:xfrm>
            <a:off x="492704" y="6160580"/>
            <a:ext cx="2121796" cy="602066"/>
          </a:xfrm>
          <a:prstGeom prst="rect">
            <a:avLst/>
          </a:prstGeom>
        </p:spPr>
      </p:pic>
      <p:pic>
        <p:nvPicPr>
          <p:cNvPr id="38" name="Picture 37">
            <a:extLst>
              <a:ext uri="{FF2B5EF4-FFF2-40B4-BE49-F238E27FC236}">
                <a16:creationId xmlns="" xmlns:a16="http://schemas.microsoft.com/office/drawing/2014/main" id="{89F07F9C-8803-4036-A502-7D726CE26DCD}"/>
              </a:ext>
            </a:extLst>
          </p:cNvPr>
          <p:cNvPicPr>
            <a:picLocks noChangeAspect="1"/>
          </p:cNvPicPr>
          <p:nvPr/>
        </p:nvPicPr>
        <p:blipFill rotWithShape="1">
          <a:blip r:embed="rId4">
            <a:extLst>
              <a:ext uri="{28A0092B-C50C-407E-A947-70E740481C1C}">
                <a14:useLocalDpi xmlns:a14="http://schemas.microsoft.com/office/drawing/2010/main" val="0"/>
              </a:ext>
            </a:extLst>
          </a:blip>
          <a:srcRect l="26105" r="7083"/>
          <a:stretch/>
        </p:blipFill>
        <p:spPr>
          <a:xfrm>
            <a:off x="1239520" y="1147660"/>
            <a:ext cx="2956560" cy="2943463"/>
          </a:xfrm>
          <a:prstGeom prst="ellipse">
            <a:avLst/>
          </a:prstGeom>
        </p:spPr>
      </p:pic>
    </p:spTree>
    <p:extLst>
      <p:ext uri="{BB962C8B-B14F-4D97-AF65-F5344CB8AC3E}">
        <p14:creationId xmlns:p14="http://schemas.microsoft.com/office/powerpoint/2010/main" val="187111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bldLvl="5"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p:cNvSpPr/>
          <p:nvPr/>
        </p:nvSpPr>
        <p:spPr>
          <a:xfrm flipH="1">
            <a:off x="-1735483" y="304164"/>
            <a:ext cx="3188909" cy="2686622"/>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29669" y="787479"/>
            <a:ext cx="6791555" cy="1569660"/>
          </a:xfrm>
          <a:prstGeom prst="rect">
            <a:avLst/>
          </a:prstGeom>
          <a:noFill/>
        </p:spPr>
        <p:txBody>
          <a:bodyPr wrap="square" rtlCol="0">
            <a:spAutoFit/>
          </a:bodyPr>
          <a:lstStyle/>
          <a:p>
            <a:r>
              <a:rPr lang="en-US" sz="4800" b="1" dirty="0">
                <a:solidFill>
                  <a:schemeClr val="accent5"/>
                </a:solidFill>
                <a:latin typeface="Museo 700" panose="02000000000000000000" pitchFamily="2" charset="0"/>
                <a:ea typeface="Montserrat" charset="0"/>
                <a:cs typeface="Montserrat" charset="0"/>
              </a:rPr>
              <a:t>3 Step System We’ve Refined Over 7+ Years</a:t>
            </a:r>
          </a:p>
        </p:txBody>
      </p:sp>
      <p:pic>
        <p:nvPicPr>
          <p:cNvPr id="27" name="Picture 26">
            <a:extLst>
              <a:ext uri="{FF2B5EF4-FFF2-40B4-BE49-F238E27FC236}">
                <a16:creationId xmlns="" xmlns:a16="http://schemas.microsoft.com/office/drawing/2014/main" id="{EA0BD5EE-5C4D-4B90-A790-DD66496C648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5945" y="3011088"/>
            <a:ext cx="5507495" cy="3470992"/>
          </a:xfrm>
          <a:prstGeom prst="rect">
            <a:avLst/>
          </a:prstGeom>
        </p:spPr>
      </p:pic>
      <p:sp>
        <p:nvSpPr>
          <p:cNvPr id="28" name="Bullet point goes here…">
            <a:extLst>
              <a:ext uri="{FF2B5EF4-FFF2-40B4-BE49-F238E27FC236}">
                <a16:creationId xmlns="" xmlns:a16="http://schemas.microsoft.com/office/drawing/2014/main" id="{7E38AAED-6B8F-4F08-A903-D3C640E16F75}"/>
              </a:ext>
            </a:extLst>
          </p:cNvPr>
          <p:cNvSpPr txBox="1"/>
          <p:nvPr/>
        </p:nvSpPr>
        <p:spPr>
          <a:xfrm>
            <a:off x="6349775" y="2990786"/>
            <a:ext cx="5435557" cy="3075575"/>
          </a:xfrm>
          <a:prstGeom prst="rect">
            <a:avLst/>
          </a:prstGeom>
          <a:ln w="12700">
            <a:miter lim="400000"/>
          </a:ln>
          <a:extLst>
            <a:ext uri="{C572A759-6A51-4108-AA02-DFA0A04FC94B}">
              <ma14:wrappingTextBoxFlag xmlns="" xmlns:ma14="http://schemas.microsoft.com/office/mac/drawingml/2011/main" val="1"/>
            </a:ext>
          </a:extLst>
        </p:spPr>
        <p:txBody>
          <a:bodyPr wrap="square" lIns="18283" tIns="18283" rIns="18283" bIns="18283">
            <a:spAutoFit/>
          </a:bodyPr>
          <a:lstStyle/>
          <a:p>
            <a:pPr marL="457200" indent="-457200">
              <a:spcBef>
                <a:spcPts val="2400"/>
              </a:spcBef>
              <a:buClr>
                <a:schemeClr val="accent3"/>
              </a:buClr>
              <a:buSzPct val="125000"/>
              <a:buFont typeface="Arial" panose="020B0604020202020204" pitchFamily="34" charset="0"/>
              <a:buChar char="•"/>
              <a:defRPr sz="6300">
                <a:solidFill>
                  <a:srgbClr val="2C2C2C"/>
                </a:solidFill>
                <a:uFill>
                  <a:solidFill>
                    <a:srgbClr val="FFFFFF"/>
                  </a:solidFill>
                </a:uFill>
              </a:defRPr>
            </a:pPr>
            <a:r>
              <a:rPr lang="en-US" sz="3149" b="1" dirty="0">
                <a:solidFill>
                  <a:schemeClr val="accent1"/>
                </a:solidFill>
                <a:latin typeface="Museo 700" panose="02000000000000000000" pitchFamily="2" charset="0"/>
              </a:rPr>
              <a:t>21% Move to Consult</a:t>
            </a:r>
          </a:p>
          <a:p>
            <a:pPr marL="457200" indent="-457200">
              <a:spcBef>
                <a:spcPts val="2400"/>
              </a:spcBef>
              <a:buClr>
                <a:schemeClr val="accent3"/>
              </a:buClr>
              <a:buSzPct val="125000"/>
              <a:buFont typeface="Arial" panose="020B0604020202020204" pitchFamily="34" charset="0"/>
              <a:buChar char="•"/>
              <a:defRPr sz="6300">
                <a:solidFill>
                  <a:srgbClr val="2C2C2C"/>
                </a:solidFill>
                <a:uFill>
                  <a:solidFill>
                    <a:srgbClr val="FFFFFF"/>
                  </a:solidFill>
                </a:uFill>
              </a:defRPr>
            </a:pPr>
            <a:r>
              <a:rPr lang="en-US" sz="3149" b="1" dirty="0">
                <a:solidFill>
                  <a:schemeClr val="accent1"/>
                </a:solidFill>
                <a:latin typeface="Museo 700" panose="02000000000000000000" pitchFamily="2" charset="0"/>
              </a:rPr>
              <a:t>No other method comes close to 21%.</a:t>
            </a:r>
          </a:p>
          <a:p>
            <a:pPr marL="457200" indent="-457200">
              <a:spcBef>
                <a:spcPts val="2400"/>
              </a:spcBef>
              <a:buClr>
                <a:schemeClr val="accent3"/>
              </a:buClr>
              <a:buSzPct val="125000"/>
              <a:buFont typeface="Arial" panose="020B0604020202020204" pitchFamily="34" charset="0"/>
              <a:buChar char="•"/>
              <a:defRPr sz="6300">
                <a:solidFill>
                  <a:srgbClr val="2C2C2C"/>
                </a:solidFill>
                <a:uFill>
                  <a:solidFill>
                    <a:srgbClr val="FFFFFF"/>
                  </a:solidFill>
                </a:uFill>
              </a:defRPr>
            </a:pPr>
            <a:r>
              <a:rPr lang="en-US" sz="3149" b="1" dirty="0">
                <a:solidFill>
                  <a:schemeClr val="accent1"/>
                </a:solidFill>
                <a:latin typeface="Museo 700" panose="02000000000000000000" pitchFamily="2" charset="0"/>
              </a:rPr>
              <a:t>That is why this is so critical for high ticket.</a:t>
            </a:r>
            <a:endParaRPr sz="3149" b="1" dirty="0">
              <a:solidFill>
                <a:schemeClr val="accent1"/>
              </a:solidFill>
              <a:latin typeface="Museo 700" panose="02000000000000000000" pitchFamily="2" charset="0"/>
            </a:endParaRPr>
          </a:p>
        </p:txBody>
      </p:sp>
      <p:pic>
        <p:nvPicPr>
          <p:cNvPr id="31" name="Picture 30">
            <a:extLst>
              <a:ext uri="{FF2B5EF4-FFF2-40B4-BE49-F238E27FC236}">
                <a16:creationId xmlns="" xmlns:a16="http://schemas.microsoft.com/office/drawing/2014/main" id="{F4D44507-FDE1-4B53-8BC9-AE4CEA9F8CBB}"/>
              </a:ext>
            </a:extLst>
          </p:cNvPr>
          <p:cNvPicPr>
            <a:picLocks noChangeAspect="1"/>
          </p:cNvPicPr>
          <p:nvPr/>
        </p:nvPicPr>
        <p:blipFill>
          <a:blip r:embed="rId4"/>
          <a:stretch>
            <a:fillRect/>
          </a:stretch>
        </p:blipFill>
        <p:spPr>
          <a:xfrm>
            <a:off x="9863333" y="185413"/>
            <a:ext cx="2121796" cy="602066"/>
          </a:xfrm>
          <a:prstGeom prst="rect">
            <a:avLst/>
          </a:prstGeom>
        </p:spPr>
      </p:pic>
    </p:spTree>
    <p:extLst>
      <p:ext uri="{BB962C8B-B14F-4D97-AF65-F5344CB8AC3E}">
        <p14:creationId xmlns:p14="http://schemas.microsoft.com/office/powerpoint/2010/main" val="20511915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p:cNvSpPr/>
          <p:nvPr/>
        </p:nvSpPr>
        <p:spPr>
          <a:xfrm flipH="1">
            <a:off x="-1735483" y="304164"/>
            <a:ext cx="3188909" cy="2686622"/>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29669" y="787479"/>
            <a:ext cx="6791555" cy="1569660"/>
          </a:xfrm>
          <a:prstGeom prst="rect">
            <a:avLst/>
          </a:prstGeom>
          <a:noFill/>
        </p:spPr>
        <p:txBody>
          <a:bodyPr wrap="square" rtlCol="0">
            <a:spAutoFit/>
          </a:bodyPr>
          <a:lstStyle/>
          <a:p>
            <a:r>
              <a:rPr lang="en-US" sz="4800" b="1" dirty="0" smtClean="0">
                <a:solidFill>
                  <a:schemeClr val="accent5"/>
                </a:solidFill>
                <a:latin typeface="Museo 700" panose="02000000000000000000" pitchFamily="2" charset="0"/>
                <a:ea typeface="Montserrat" charset="0"/>
                <a:cs typeface="Montserrat" charset="0"/>
              </a:rPr>
              <a:t>21% Book a Phone Call</a:t>
            </a:r>
            <a:endParaRPr lang="en-US" sz="4800" b="1" dirty="0">
              <a:solidFill>
                <a:schemeClr val="accent5"/>
              </a:solidFill>
              <a:latin typeface="Museo 700" panose="02000000000000000000" pitchFamily="2" charset="0"/>
              <a:ea typeface="Montserrat" charset="0"/>
              <a:cs typeface="Montserrat" charset="0"/>
            </a:endParaRPr>
          </a:p>
        </p:txBody>
      </p:sp>
      <p:pic>
        <p:nvPicPr>
          <p:cNvPr id="31" name="Picture 30">
            <a:extLst>
              <a:ext uri="{FF2B5EF4-FFF2-40B4-BE49-F238E27FC236}">
                <a16:creationId xmlns="" xmlns:a16="http://schemas.microsoft.com/office/drawing/2014/main" id="{F4D44507-FDE1-4B53-8BC9-AE4CEA9F8CBB}"/>
              </a:ext>
            </a:extLst>
          </p:cNvPr>
          <p:cNvPicPr>
            <a:picLocks noChangeAspect="1"/>
          </p:cNvPicPr>
          <p:nvPr/>
        </p:nvPicPr>
        <p:blipFill>
          <a:blip r:embed="rId3"/>
          <a:stretch>
            <a:fillRect/>
          </a:stretch>
        </p:blipFill>
        <p:spPr>
          <a:xfrm>
            <a:off x="9863333" y="185413"/>
            <a:ext cx="2121796" cy="60206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7066" y="2840454"/>
            <a:ext cx="9857651" cy="2785143"/>
          </a:xfrm>
          <a:prstGeom prst="rect">
            <a:avLst/>
          </a:prstGeom>
        </p:spPr>
      </p:pic>
    </p:spTree>
    <p:extLst>
      <p:ext uri="{BB962C8B-B14F-4D97-AF65-F5344CB8AC3E}">
        <p14:creationId xmlns:p14="http://schemas.microsoft.com/office/powerpoint/2010/main" val="32623843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p:cNvSpPr/>
          <p:nvPr/>
        </p:nvSpPr>
        <p:spPr>
          <a:xfrm flipH="1">
            <a:off x="-1735483" y="304164"/>
            <a:ext cx="3188909" cy="2686622"/>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29669" y="787479"/>
            <a:ext cx="6791555" cy="1569660"/>
          </a:xfrm>
          <a:prstGeom prst="rect">
            <a:avLst/>
          </a:prstGeom>
          <a:noFill/>
        </p:spPr>
        <p:txBody>
          <a:bodyPr wrap="square" rtlCol="0">
            <a:spAutoFit/>
          </a:bodyPr>
          <a:lstStyle/>
          <a:p>
            <a:r>
              <a:rPr lang="en-US" sz="4800" b="1" dirty="0" smtClean="0">
                <a:solidFill>
                  <a:schemeClr val="accent5"/>
                </a:solidFill>
                <a:latin typeface="Museo 700" panose="02000000000000000000" pitchFamily="2" charset="0"/>
                <a:ea typeface="Montserrat" charset="0"/>
                <a:cs typeface="Montserrat" charset="0"/>
              </a:rPr>
              <a:t>21% Book a Phone Call</a:t>
            </a:r>
            <a:endParaRPr lang="en-US" sz="4800" b="1" dirty="0">
              <a:solidFill>
                <a:schemeClr val="accent5"/>
              </a:solidFill>
              <a:latin typeface="Museo 700" panose="02000000000000000000" pitchFamily="2" charset="0"/>
              <a:ea typeface="Montserrat" charset="0"/>
              <a:cs typeface="Montserrat" charset="0"/>
            </a:endParaRPr>
          </a:p>
        </p:txBody>
      </p:sp>
      <p:pic>
        <p:nvPicPr>
          <p:cNvPr id="31" name="Picture 30">
            <a:extLst>
              <a:ext uri="{FF2B5EF4-FFF2-40B4-BE49-F238E27FC236}">
                <a16:creationId xmlns="" xmlns:a16="http://schemas.microsoft.com/office/drawing/2014/main" id="{F4D44507-FDE1-4B53-8BC9-AE4CEA9F8CBB}"/>
              </a:ext>
            </a:extLst>
          </p:cNvPr>
          <p:cNvPicPr>
            <a:picLocks noChangeAspect="1"/>
          </p:cNvPicPr>
          <p:nvPr/>
        </p:nvPicPr>
        <p:blipFill>
          <a:blip r:embed="rId3"/>
          <a:stretch>
            <a:fillRect/>
          </a:stretch>
        </p:blipFill>
        <p:spPr>
          <a:xfrm>
            <a:off x="9863333" y="185413"/>
            <a:ext cx="2121796" cy="602066"/>
          </a:xfrm>
          <a:prstGeom prst="rect">
            <a:avLst/>
          </a:prstGeom>
        </p:spPr>
      </p:pic>
      <p:pic>
        <p:nvPicPr>
          <p:cNvPr id="2" name="Picture 1"/>
          <p:cNvPicPr>
            <a:picLocks noChangeAspect="1"/>
          </p:cNvPicPr>
          <p:nvPr/>
        </p:nvPicPr>
        <p:blipFill>
          <a:blip r:embed="rId4"/>
          <a:stretch>
            <a:fillRect/>
          </a:stretch>
        </p:blipFill>
        <p:spPr>
          <a:xfrm>
            <a:off x="1008447" y="2990786"/>
            <a:ext cx="10175106" cy="2804403"/>
          </a:xfrm>
          <a:prstGeom prst="rect">
            <a:avLst/>
          </a:prstGeom>
        </p:spPr>
      </p:pic>
    </p:spTree>
    <p:extLst>
      <p:ext uri="{BB962C8B-B14F-4D97-AF65-F5344CB8AC3E}">
        <p14:creationId xmlns:p14="http://schemas.microsoft.com/office/powerpoint/2010/main" val="16895558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Placeholder 65">
            <a:extLst>
              <a:ext uri="{FF2B5EF4-FFF2-40B4-BE49-F238E27FC236}">
                <a16:creationId xmlns="" xmlns:a16="http://schemas.microsoft.com/office/drawing/2014/main" id="{AFA1A275-72A1-4623-A015-1CF567FF705B}"/>
              </a:ext>
            </a:extLst>
          </p:cNvPr>
          <p:cNvPicPr>
            <a:picLocks noGrp="1" noChangeAspect="1"/>
          </p:cNvPicPr>
          <p:nvPr>
            <p:ph type="pic" sz="quarter" idx="11"/>
          </p:nvPr>
        </p:nvPicPr>
        <p:blipFill>
          <a:blip r:embed="rId3"/>
          <a:srcRect l="9757" r="9757"/>
          <a:stretch>
            <a:fillRect/>
          </a:stretch>
        </p:blipFill>
        <p:spPr/>
      </p:pic>
      <p:sp>
        <p:nvSpPr>
          <p:cNvPr id="14" name="Rectangle 13"/>
          <p:cNvSpPr/>
          <p:nvPr/>
        </p:nvSpPr>
        <p:spPr>
          <a:xfrm>
            <a:off x="6666411" y="0"/>
            <a:ext cx="5525589" cy="6858000"/>
          </a:xfrm>
          <a:custGeom>
            <a:avLst/>
            <a:gdLst>
              <a:gd name="connsiteX0" fmla="*/ 0 w 4093029"/>
              <a:gd name="connsiteY0" fmla="*/ 0 h 6858000"/>
              <a:gd name="connsiteX1" fmla="*/ 4093029 w 4093029"/>
              <a:gd name="connsiteY1" fmla="*/ 0 h 6858000"/>
              <a:gd name="connsiteX2" fmla="*/ 4093029 w 4093029"/>
              <a:gd name="connsiteY2" fmla="*/ 6858000 h 6858000"/>
              <a:gd name="connsiteX3" fmla="*/ 0 w 4093029"/>
              <a:gd name="connsiteY3" fmla="*/ 6858000 h 6858000"/>
              <a:gd name="connsiteX4" fmla="*/ 0 w 4093029"/>
              <a:gd name="connsiteY4" fmla="*/ 0 h 6858000"/>
              <a:gd name="connsiteX0" fmla="*/ 0 w 5525589"/>
              <a:gd name="connsiteY0" fmla="*/ 0 h 6858000"/>
              <a:gd name="connsiteX1" fmla="*/ 5525589 w 5525589"/>
              <a:gd name="connsiteY1" fmla="*/ 0 h 6858000"/>
              <a:gd name="connsiteX2" fmla="*/ 5525589 w 5525589"/>
              <a:gd name="connsiteY2" fmla="*/ 6858000 h 6858000"/>
              <a:gd name="connsiteX3" fmla="*/ 1432560 w 5525589"/>
              <a:gd name="connsiteY3" fmla="*/ 6858000 h 6858000"/>
              <a:gd name="connsiteX4" fmla="*/ 0 w 552558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589" h="6858000">
                <a:moveTo>
                  <a:pt x="0" y="0"/>
                </a:moveTo>
                <a:lnTo>
                  <a:pt x="5525589" y="0"/>
                </a:lnTo>
                <a:lnTo>
                  <a:pt x="5525589" y="6858000"/>
                </a:lnTo>
                <a:lnTo>
                  <a:pt x="143256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15">
            <a:extLst>
              <a:ext uri="{FF2B5EF4-FFF2-40B4-BE49-F238E27FC236}">
                <a16:creationId xmlns="" xmlns:a16="http://schemas.microsoft.com/office/drawing/2014/main" id="{11EDCBF8-EE01-438A-97D0-53BEC9FAAB83}"/>
              </a:ext>
            </a:extLst>
          </p:cNvPr>
          <p:cNvSpPr/>
          <p:nvPr/>
        </p:nvSpPr>
        <p:spPr>
          <a:xfrm>
            <a:off x="381324" y="416338"/>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tx1">
              <a:lumMod val="10000"/>
              <a:lumOff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81324" y="964264"/>
            <a:ext cx="7306692" cy="1015663"/>
          </a:xfrm>
          <a:prstGeom prst="rect">
            <a:avLst/>
          </a:prstGeom>
          <a:noFill/>
        </p:spPr>
        <p:txBody>
          <a:bodyPr wrap="square" rtlCol="0">
            <a:spAutoFit/>
          </a:bodyPr>
          <a:lstStyle/>
          <a:p>
            <a:r>
              <a:rPr lang="en-US" sz="6000" b="1" dirty="0">
                <a:solidFill>
                  <a:schemeClr val="tx2"/>
                </a:solidFill>
                <a:latin typeface="Museo 700" panose="02000000000000000000" pitchFamily="2" charset="0"/>
                <a:ea typeface="Lato Black" panose="020F0502020204030203" pitchFamily="34" charset="0"/>
                <a:cs typeface="Lato Black" panose="020F0502020204030203" pitchFamily="34" charset="0"/>
              </a:rPr>
              <a:t>Step 1: </a:t>
            </a:r>
            <a:r>
              <a:rPr lang="en-US" sz="6000" b="1" dirty="0">
                <a:solidFill>
                  <a:schemeClr val="accent1"/>
                </a:solidFill>
                <a:latin typeface="Museo 700" panose="02000000000000000000" pitchFamily="2" charset="0"/>
                <a:ea typeface="Lato Black" panose="020F0502020204030203" pitchFamily="34" charset="0"/>
                <a:cs typeface="Lato Black" panose="020F0502020204030203" pitchFamily="34" charset="0"/>
              </a:rPr>
              <a:t>Connect</a:t>
            </a:r>
          </a:p>
        </p:txBody>
      </p:sp>
      <p:pic>
        <p:nvPicPr>
          <p:cNvPr id="12" name="Picture Placeholder 11">
            <a:extLst>
              <a:ext uri="{FF2B5EF4-FFF2-40B4-BE49-F238E27FC236}">
                <a16:creationId xmlns="" xmlns:a16="http://schemas.microsoft.com/office/drawing/2014/main" id="{BA6FC52A-A95B-4877-AAB4-8BF6F33C99D1}"/>
              </a:ext>
            </a:extLst>
          </p:cNvPr>
          <p:cNvPicPr>
            <a:picLocks noGrp="1" noChangeAspect="1"/>
          </p:cNvPicPr>
          <p:nvPr>
            <p:ph type="pic" sz="quarter" idx="10"/>
          </p:nvPr>
        </p:nvPicPr>
        <p:blipFill rotWithShape="1">
          <a:blip r:embed="rId4"/>
          <a:srcRect t="16787" b="916"/>
          <a:stretch/>
        </p:blipFill>
        <p:spPr>
          <a:xfrm>
            <a:off x="1686456" y="2427837"/>
            <a:ext cx="7881257" cy="3792894"/>
          </a:xfrm>
          <a:ln>
            <a:solidFill>
              <a:srgbClr val="414664"/>
            </a:solidFill>
          </a:ln>
        </p:spPr>
      </p:pic>
      <p:grpSp>
        <p:nvGrpSpPr>
          <p:cNvPr id="110" name="Group 109">
            <a:extLst>
              <a:ext uri="{FF2B5EF4-FFF2-40B4-BE49-F238E27FC236}">
                <a16:creationId xmlns="" xmlns:a16="http://schemas.microsoft.com/office/drawing/2014/main" id="{A8C92235-8647-4632-BD73-715E6D83C7F4}"/>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111" name="Oval 110">
              <a:extLst>
                <a:ext uri="{FF2B5EF4-FFF2-40B4-BE49-F238E27FC236}">
                  <a16:creationId xmlns="" xmlns:a16="http://schemas.microsoft.com/office/drawing/2014/main" id="{988BD02D-7689-46E6-BF2C-C9E45BAA77DB}"/>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 xmlns:a16="http://schemas.microsoft.com/office/drawing/2014/main" id="{55849C04-B5E6-4A56-BC78-870CB7570E4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 xmlns:a16="http://schemas.microsoft.com/office/drawing/2014/main" id="{9FC47004-BE0B-45DD-B769-8007C0CBA4AE}"/>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 xmlns:a16="http://schemas.microsoft.com/office/drawing/2014/main" id="{96B8D379-39DE-4389-924C-18E44D9CC923}"/>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 xmlns:a16="http://schemas.microsoft.com/office/drawing/2014/main" id="{C5F1EC07-D10E-43A9-B5F6-9DC0FB6DC05F}"/>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 xmlns:a16="http://schemas.microsoft.com/office/drawing/2014/main" id="{C8A5FEB8-831D-427A-9879-BFABE5DC7090}"/>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 xmlns:a16="http://schemas.microsoft.com/office/drawing/2014/main" id="{FCB607A4-8010-40D1-B6F2-93BEBF26B0AA}"/>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 xmlns:a16="http://schemas.microsoft.com/office/drawing/2014/main" id="{EEBB0919-E1A5-4C15-BD4E-57703038FDEA}"/>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 xmlns:a16="http://schemas.microsoft.com/office/drawing/2014/main" id="{731D6046-9D6B-4F50-A42B-46E2C3FB31D2}"/>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 xmlns:a16="http://schemas.microsoft.com/office/drawing/2014/main" id="{F928364D-8AE5-4BFC-ACE3-1FE4D17DB83F}"/>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 xmlns:a16="http://schemas.microsoft.com/office/drawing/2014/main" id="{3B89E9EE-D9C5-443E-B17A-0EB4E8F262F7}"/>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 xmlns:a16="http://schemas.microsoft.com/office/drawing/2014/main" id="{00A2A5F8-FC03-4CF6-B9F0-116B733B9D0B}"/>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 xmlns:a16="http://schemas.microsoft.com/office/drawing/2014/main" id="{B9EA250D-EBDD-4669-AAE2-5102AEE47EC0}"/>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 xmlns:a16="http://schemas.microsoft.com/office/drawing/2014/main" id="{33587BC6-F92B-479D-9FF5-211C56DA189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 xmlns:a16="http://schemas.microsoft.com/office/drawing/2014/main" id="{2F536728-F80A-4EE4-A142-7122B707FE7B}"/>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61509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p:cNvSpPr/>
          <p:nvPr/>
        </p:nvSpPr>
        <p:spPr>
          <a:xfrm flipH="1">
            <a:off x="-1735483" y="304164"/>
            <a:ext cx="3188909" cy="2686622"/>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29669" y="787479"/>
            <a:ext cx="6791555" cy="1569660"/>
          </a:xfrm>
          <a:prstGeom prst="rect">
            <a:avLst/>
          </a:prstGeom>
          <a:noFill/>
        </p:spPr>
        <p:txBody>
          <a:bodyPr wrap="square" rtlCol="0">
            <a:spAutoFit/>
          </a:bodyPr>
          <a:lstStyle/>
          <a:p>
            <a:r>
              <a:rPr lang="en-US" sz="4800" b="1" dirty="0" smtClean="0">
                <a:solidFill>
                  <a:schemeClr val="accent5"/>
                </a:solidFill>
                <a:latin typeface="Museo 700" panose="02000000000000000000" pitchFamily="2" charset="0"/>
                <a:ea typeface="Montserrat" charset="0"/>
                <a:cs typeface="Montserrat" charset="0"/>
              </a:rPr>
              <a:t>21% Book a Phone Call</a:t>
            </a:r>
            <a:endParaRPr lang="en-US" sz="4800" b="1" dirty="0">
              <a:solidFill>
                <a:schemeClr val="accent5"/>
              </a:solidFill>
              <a:latin typeface="Museo 700" panose="02000000000000000000" pitchFamily="2" charset="0"/>
              <a:ea typeface="Montserrat" charset="0"/>
              <a:cs typeface="Montserrat" charset="0"/>
            </a:endParaRPr>
          </a:p>
        </p:txBody>
      </p:sp>
      <p:pic>
        <p:nvPicPr>
          <p:cNvPr id="31" name="Picture 30">
            <a:extLst>
              <a:ext uri="{FF2B5EF4-FFF2-40B4-BE49-F238E27FC236}">
                <a16:creationId xmlns="" xmlns:a16="http://schemas.microsoft.com/office/drawing/2014/main" id="{F4D44507-FDE1-4B53-8BC9-AE4CEA9F8CBB}"/>
              </a:ext>
            </a:extLst>
          </p:cNvPr>
          <p:cNvPicPr>
            <a:picLocks noChangeAspect="1"/>
          </p:cNvPicPr>
          <p:nvPr/>
        </p:nvPicPr>
        <p:blipFill>
          <a:blip r:embed="rId3"/>
          <a:stretch>
            <a:fillRect/>
          </a:stretch>
        </p:blipFill>
        <p:spPr>
          <a:xfrm>
            <a:off x="9863333" y="185413"/>
            <a:ext cx="2121796" cy="60206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5960" y="2000054"/>
            <a:ext cx="4647531" cy="4601056"/>
          </a:xfrm>
          <a:prstGeom prst="rect">
            <a:avLst/>
          </a:prstGeom>
        </p:spPr>
      </p:pic>
    </p:spTree>
    <p:extLst>
      <p:ext uri="{BB962C8B-B14F-4D97-AF65-F5344CB8AC3E}">
        <p14:creationId xmlns:p14="http://schemas.microsoft.com/office/powerpoint/2010/main" val="27477244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2">
            <a:extLst>
              <a:ext uri="{FF2B5EF4-FFF2-40B4-BE49-F238E27FC236}">
                <a16:creationId xmlns="" xmlns:a16="http://schemas.microsoft.com/office/drawing/2014/main" id="{7F7B0923-4769-4309-988B-854CF26CA343}"/>
              </a:ext>
            </a:extLst>
          </p:cNvPr>
          <p:cNvSpPr/>
          <p:nvPr/>
        </p:nvSpPr>
        <p:spPr>
          <a:xfrm>
            <a:off x="327910" y="-253552"/>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1">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 xmlns:a16="http://schemas.microsoft.com/office/drawing/2014/main" id="{FC81CB10-B294-473F-83C0-EB0B885BA865}"/>
              </a:ext>
            </a:extLst>
          </p:cNvPr>
          <p:cNvPicPr>
            <a:picLocks noChangeAspect="1"/>
          </p:cNvPicPr>
          <p:nvPr/>
        </p:nvPicPr>
        <p:blipFill>
          <a:blip r:embed="rId3"/>
          <a:stretch>
            <a:fillRect/>
          </a:stretch>
        </p:blipFill>
        <p:spPr>
          <a:xfrm>
            <a:off x="-125629" y="-236220"/>
            <a:ext cx="12123217" cy="6858000"/>
          </a:xfrm>
          <a:prstGeom prst="rect">
            <a:avLst/>
          </a:prstGeom>
        </p:spPr>
      </p:pic>
      <p:sp>
        <p:nvSpPr>
          <p:cNvPr id="3" name="TextBox 2"/>
          <p:cNvSpPr txBox="1"/>
          <p:nvPr/>
        </p:nvSpPr>
        <p:spPr>
          <a:xfrm>
            <a:off x="1366774" y="518794"/>
            <a:ext cx="6486905" cy="3416320"/>
          </a:xfrm>
          <a:prstGeom prst="rect">
            <a:avLst/>
          </a:prstGeom>
          <a:noFill/>
        </p:spPr>
        <p:txBody>
          <a:bodyPr wrap="square" rtlCol="0">
            <a:spAutoFit/>
          </a:bodyPr>
          <a:lstStyle/>
          <a:p>
            <a:r>
              <a:rPr lang="en-US" sz="5400" b="1" dirty="0">
                <a:latin typeface="Museo 700" panose="02000000000000000000" pitchFamily="2" charset="0"/>
                <a:ea typeface="Montserrat" charset="0"/>
                <a:cs typeface="Montserrat" charset="0"/>
              </a:rPr>
              <a:t>Systematically building relationships and engineering trust.</a:t>
            </a:r>
          </a:p>
        </p:txBody>
      </p:sp>
      <p:sp>
        <p:nvSpPr>
          <p:cNvPr id="6" name="Right Triangle 5"/>
          <p:cNvSpPr/>
          <p:nvPr/>
        </p:nvSpPr>
        <p:spPr>
          <a:xfrm>
            <a:off x="0" y="5013691"/>
            <a:ext cx="1844309" cy="1844309"/>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314559" y="4803254"/>
            <a:ext cx="1804056" cy="1703765"/>
            <a:chOff x="7625694" y="1771958"/>
            <a:chExt cx="3025379" cy="2857192"/>
          </a:xfrm>
          <a:solidFill>
            <a:schemeClr val="accent1"/>
          </a:solidFill>
        </p:grpSpPr>
        <p:sp>
          <p:nvSpPr>
            <p:cNvPr id="9" name="Oval 8"/>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 xmlns:a16="http://schemas.microsoft.com/office/drawing/2014/main" id="{51DADEB0-5AE5-494F-8000-CF2CAF01840B}"/>
              </a:ext>
            </a:extLst>
          </p:cNvPr>
          <p:cNvPicPr>
            <a:picLocks noChangeAspect="1"/>
          </p:cNvPicPr>
          <p:nvPr/>
        </p:nvPicPr>
        <p:blipFill>
          <a:blip r:embed="rId4"/>
          <a:stretch>
            <a:fillRect/>
          </a:stretch>
        </p:blipFill>
        <p:spPr>
          <a:xfrm>
            <a:off x="9863333" y="6145972"/>
            <a:ext cx="2121796" cy="602066"/>
          </a:xfrm>
          <a:prstGeom prst="rect">
            <a:avLst/>
          </a:prstGeom>
        </p:spPr>
      </p:pic>
    </p:spTree>
    <p:extLst>
      <p:ext uri="{BB962C8B-B14F-4D97-AF65-F5344CB8AC3E}">
        <p14:creationId xmlns:p14="http://schemas.microsoft.com/office/powerpoint/2010/main" val="16170343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4852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6335" y="2477006"/>
            <a:ext cx="3828873" cy="2585323"/>
          </a:xfrm>
          <a:prstGeom prst="rect">
            <a:avLst/>
          </a:prstGeom>
          <a:noFill/>
        </p:spPr>
        <p:txBody>
          <a:bodyPr wrap="square" rtlCol="0">
            <a:spAutoFit/>
          </a:bodyPr>
          <a:lstStyle/>
          <a:p>
            <a:r>
              <a:rPr lang="en-US" sz="5400" b="1" dirty="0">
                <a:solidFill>
                  <a:schemeClr val="accent3"/>
                </a:solidFill>
                <a:latin typeface="Museo 700" panose="02000000000000000000" pitchFamily="2" charset="0"/>
                <a:ea typeface="Montserrat" charset="0"/>
                <a:cs typeface="Montserrat" charset="0"/>
              </a:rPr>
              <a:t>3-Step</a:t>
            </a:r>
            <a:r>
              <a:rPr lang="en-US" sz="5400" b="1" dirty="0">
                <a:solidFill>
                  <a:schemeClr val="bg1"/>
                </a:solidFill>
                <a:latin typeface="Museo 700" panose="02000000000000000000" pitchFamily="2" charset="0"/>
                <a:ea typeface="Montserrat" charset="0"/>
                <a:cs typeface="Montserrat" charset="0"/>
              </a:rPr>
              <a:t> LinkedIn System…</a:t>
            </a: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3"/>
          <a:stretch>
            <a:fillRect/>
          </a:stretch>
        </p:blipFill>
        <p:spPr>
          <a:xfrm>
            <a:off x="9863333" y="6145972"/>
            <a:ext cx="2121796" cy="602066"/>
          </a:xfrm>
          <a:prstGeom prst="rect">
            <a:avLst/>
          </a:prstGeom>
        </p:spPr>
      </p:pic>
      <p:pic>
        <p:nvPicPr>
          <p:cNvPr id="23" name="Picture 22">
            <a:extLst>
              <a:ext uri="{FF2B5EF4-FFF2-40B4-BE49-F238E27FC236}">
                <a16:creationId xmlns="" xmlns:a16="http://schemas.microsoft.com/office/drawing/2014/main" id="{7043DAC9-6282-4C70-8D81-6E1A213770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6984" y="1496853"/>
            <a:ext cx="6648968" cy="4190382"/>
          </a:xfrm>
          <a:prstGeom prst="rect">
            <a:avLst/>
          </a:prstGeom>
        </p:spPr>
      </p:pic>
    </p:spTree>
    <p:extLst>
      <p:ext uri="{BB962C8B-B14F-4D97-AF65-F5344CB8AC3E}">
        <p14:creationId xmlns:p14="http://schemas.microsoft.com/office/powerpoint/2010/main" val="21331252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4852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6335" y="2502672"/>
            <a:ext cx="3828873" cy="1569660"/>
          </a:xfrm>
          <a:prstGeom prst="rect">
            <a:avLst/>
          </a:prstGeom>
          <a:noFill/>
        </p:spPr>
        <p:txBody>
          <a:bodyPr wrap="square" rtlCol="0">
            <a:spAutoFit/>
          </a:bodyPr>
          <a:lstStyle/>
          <a:p>
            <a:r>
              <a:rPr lang="en-US" sz="4800" b="1" dirty="0">
                <a:solidFill>
                  <a:schemeClr val="bg2"/>
                </a:solidFill>
                <a:latin typeface="Museo 700" panose="02000000000000000000" pitchFamily="2" charset="0"/>
                <a:ea typeface="Montserrat" charset="0"/>
                <a:cs typeface="Montserrat" charset="0"/>
              </a:rPr>
              <a:t>The </a:t>
            </a:r>
            <a:r>
              <a:rPr lang="en-US" sz="4800" b="1" dirty="0">
                <a:solidFill>
                  <a:schemeClr val="accent2"/>
                </a:solidFill>
                <a:latin typeface="Museo 700" panose="02000000000000000000" pitchFamily="2" charset="0"/>
                <a:ea typeface="Montserrat" charset="0"/>
                <a:cs typeface="Montserrat" charset="0"/>
              </a:rPr>
              <a:t>CREATE</a:t>
            </a:r>
            <a:r>
              <a:rPr lang="en-US" sz="4800" b="1" dirty="0">
                <a:solidFill>
                  <a:schemeClr val="bg2"/>
                </a:solidFill>
                <a:latin typeface="Museo 700" panose="02000000000000000000" pitchFamily="2" charset="0"/>
                <a:ea typeface="Montserrat" charset="0"/>
                <a:cs typeface="Montserrat" charset="0"/>
              </a:rPr>
              <a:t> Phase</a:t>
            </a: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3"/>
          <a:stretch>
            <a:fillRect/>
          </a:stretch>
        </p:blipFill>
        <p:spPr>
          <a:xfrm>
            <a:off x="9863333" y="6145972"/>
            <a:ext cx="2121796" cy="602066"/>
          </a:xfrm>
          <a:prstGeom prst="rect">
            <a:avLst/>
          </a:prstGeom>
        </p:spPr>
      </p:pic>
      <p:pic>
        <p:nvPicPr>
          <p:cNvPr id="23" name="Picture 22">
            <a:extLst>
              <a:ext uri="{FF2B5EF4-FFF2-40B4-BE49-F238E27FC236}">
                <a16:creationId xmlns="" xmlns:a16="http://schemas.microsoft.com/office/drawing/2014/main" id="{7043DAC9-6282-4C70-8D81-6E1A213770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6330" y="4324636"/>
            <a:ext cx="3724590" cy="2347350"/>
          </a:xfrm>
          <a:prstGeom prst="rect">
            <a:avLst/>
          </a:prstGeom>
        </p:spPr>
      </p:pic>
      <p:sp>
        <p:nvSpPr>
          <p:cNvPr id="41" name="Bullet point goes here…">
            <a:extLst>
              <a:ext uri="{FF2B5EF4-FFF2-40B4-BE49-F238E27FC236}">
                <a16:creationId xmlns="" xmlns:a16="http://schemas.microsoft.com/office/drawing/2014/main" id="{4E16B08E-1B1E-454F-A1CE-48C7AF31AF8D}"/>
              </a:ext>
            </a:extLst>
          </p:cNvPr>
          <p:cNvSpPr txBox="1"/>
          <p:nvPr/>
        </p:nvSpPr>
        <p:spPr>
          <a:xfrm>
            <a:off x="5318976" y="536943"/>
            <a:ext cx="5268605" cy="2016952"/>
          </a:xfrm>
          <a:prstGeom prst="rect">
            <a:avLst/>
          </a:prstGeom>
          <a:ln w="12700">
            <a:miter lim="400000"/>
          </a:ln>
          <a:extLst>
            <a:ext uri="{C572A759-6A51-4108-AA02-DFA0A04FC94B}">
              <ma14:wrappingTextBoxFlag xmlns="" xmlns:ma14="http://schemas.microsoft.com/office/mac/drawingml/2011/main" val="1"/>
            </a:ext>
          </a:extLst>
        </p:spPr>
        <p:txBody>
          <a:bodyPr wrap="square" lIns="18283" tIns="18283" rIns="18283" bIns="18283">
            <a:spAutoFit/>
          </a:bodyPr>
          <a:lstStyle/>
          <a:p>
            <a:pPr>
              <a:spcBef>
                <a:spcPts val="3399"/>
              </a:spcBef>
              <a:buClr>
                <a:srgbClr val="BBD610"/>
              </a:buClr>
              <a:buSzPct val="125000"/>
              <a:defRPr sz="6300">
                <a:solidFill>
                  <a:srgbClr val="2C2C2C"/>
                </a:solidFill>
                <a:uFill>
                  <a:solidFill>
                    <a:srgbClr val="FFFFFF"/>
                  </a:solidFill>
                </a:uFill>
              </a:defRPr>
            </a:pPr>
            <a:r>
              <a:rPr lang="en-US" sz="2400" b="1" dirty="0">
                <a:solidFill>
                  <a:schemeClr val="accent5"/>
                </a:solidFill>
                <a:latin typeface="Museo 700" panose="02000000000000000000" pitchFamily="2" charset="0"/>
              </a:rPr>
              <a:t>Create Your Prospect Profile</a:t>
            </a:r>
            <a:endParaRPr sz="2400" b="1" dirty="0">
              <a:solidFill>
                <a:schemeClr val="accent5"/>
              </a:solidFill>
              <a:latin typeface="Museo 700" panose="02000000000000000000" pitchFamily="2" charset="0"/>
            </a:endParaRPr>
          </a:p>
          <a:p>
            <a:pPr>
              <a:spcBef>
                <a:spcPts val="3399"/>
              </a:spcBef>
              <a:buClr>
                <a:srgbClr val="BBD610"/>
              </a:buClr>
              <a:buSzPct val="125000"/>
              <a:defRPr sz="6300">
                <a:solidFill>
                  <a:srgbClr val="2C2C2C"/>
                </a:solidFill>
                <a:uFill>
                  <a:solidFill>
                    <a:srgbClr val="FFFFFF"/>
                  </a:solidFill>
                </a:uFill>
              </a:defRPr>
            </a:pPr>
            <a:r>
              <a:rPr lang="en-US" sz="2400" b="1" dirty="0">
                <a:solidFill>
                  <a:schemeClr val="accent5"/>
                </a:solidFill>
                <a:latin typeface="Museo 700" panose="02000000000000000000" pitchFamily="2" charset="0"/>
              </a:rPr>
              <a:t>Create Your Prospect Map</a:t>
            </a:r>
            <a:endParaRPr sz="2400" b="1" dirty="0">
              <a:solidFill>
                <a:schemeClr val="accent5"/>
              </a:solidFill>
              <a:latin typeface="Museo 700" panose="02000000000000000000" pitchFamily="2" charset="0"/>
            </a:endParaRPr>
          </a:p>
          <a:p>
            <a:pPr>
              <a:spcBef>
                <a:spcPts val="3399"/>
              </a:spcBef>
              <a:buClr>
                <a:srgbClr val="BBD610"/>
              </a:buClr>
              <a:buSzPct val="125000"/>
              <a:defRPr sz="6300">
                <a:solidFill>
                  <a:srgbClr val="2C2C2C"/>
                </a:solidFill>
                <a:uFill>
                  <a:solidFill>
                    <a:srgbClr val="FFFFFF"/>
                  </a:solidFill>
                </a:uFill>
              </a:defRPr>
            </a:pPr>
            <a:r>
              <a:rPr lang="en-US" sz="2400" b="1" dirty="0">
                <a:solidFill>
                  <a:schemeClr val="accent5"/>
                </a:solidFill>
                <a:latin typeface="Museo 700" panose="02000000000000000000" pitchFamily="2" charset="0"/>
              </a:rPr>
              <a:t>Create Your Value Identifiers List</a:t>
            </a:r>
            <a:endParaRPr sz="2400" b="1" dirty="0">
              <a:solidFill>
                <a:schemeClr val="accent5"/>
              </a:solidFill>
              <a:latin typeface="Museo 700" panose="02000000000000000000" pitchFamily="2" charset="0"/>
            </a:endParaRPr>
          </a:p>
        </p:txBody>
      </p:sp>
      <p:pic>
        <p:nvPicPr>
          <p:cNvPr id="42" name="Picture 41">
            <a:extLst>
              <a:ext uri="{FF2B5EF4-FFF2-40B4-BE49-F238E27FC236}">
                <a16:creationId xmlns="" xmlns:a16="http://schemas.microsoft.com/office/drawing/2014/main" id="{13BB6906-BFF4-481E-9C1E-A053E31FD849}"/>
              </a:ext>
            </a:extLst>
          </p:cNvPr>
          <p:cNvPicPr>
            <a:picLocks noChangeAspect="1"/>
          </p:cNvPicPr>
          <p:nvPr/>
        </p:nvPicPr>
        <p:blipFill>
          <a:blip r:embed="rId5"/>
          <a:stretch>
            <a:fillRect/>
          </a:stretch>
        </p:blipFill>
        <p:spPr>
          <a:xfrm rot="20598482">
            <a:off x="8601309" y="3148083"/>
            <a:ext cx="4055619" cy="4961955"/>
          </a:xfrm>
          <a:prstGeom prst="rect">
            <a:avLst/>
          </a:prstGeom>
          <a:effectLst>
            <a:outerShdw blurRad="50800" dist="38100" dir="5400000" algn="t" rotWithShape="0">
              <a:prstClr val="black">
                <a:alpha val="40000"/>
              </a:prstClr>
            </a:outerShdw>
          </a:effectLst>
        </p:spPr>
      </p:pic>
      <p:sp>
        <p:nvSpPr>
          <p:cNvPr id="2" name="Rectangle 1">
            <a:extLst>
              <a:ext uri="{FF2B5EF4-FFF2-40B4-BE49-F238E27FC236}">
                <a16:creationId xmlns="" xmlns:a16="http://schemas.microsoft.com/office/drawing/2014/main" id="{9DFF9F6F-0BC1-4B45-A997-C61CC3732D18}"/>
              </a:ext>
            </a:extLst>
          </p:cNvPr>
          <p:cNvSpPr/>
          <p:nvPr/>
        </p:nvSpPr>
        <p:spPr>
          <a:xfrm>
            <a:off x="4973320" y="640080"/>
            <a:ext cx="198120" cy="19812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 xmlns:a16="http://schemas.microsoft.com/office/drawing/2014/main" id="{28AA1A15-1947-473D-947C-FB13AC3962F1}"/>
              </a:ext>
            </a:extLst>
          </p:cNvPr>
          <p:cNvSpPr/>
          <p:nvPr/>
        </p:nvSpPr>
        <p:spPr>
          <a:xfrm>
            <a:off x="4973320" y="1432045"/>
            <a:ext cx="198120" cy="19812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87C864D-36D1-4A62-84B4-56CDE54DC66E}"/>
              </a:ext>
            </a:extLst>
          </p:cNvPr>
          <p:cNvSpPr/>
          <p:nvPr/>
        </p:nvSpPr>
        <p:spPr>
          <a:xfrm>
            <a:off x="4973320" y="2255005"/>
            <a:ext cx="198120" cy="19812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17E7EF99-D4EA-4791-BFEE-1829F7264E59}"/>
              </a:ext>
            </a:extLst>
          </p:cNvPr>
          <p:cNvSpPr/>
          <p:nvPr/>
        </p:nvSpPr>
        <p:spPr>
          <a:xfrm>
            <a:off x="387579" y="967355"/>
            <a:ext cx="2648482" cy="1015663"/>
          </a:xfrm>
          <a:prstGeom prst="rect">
            <a:avLst/>
          </a:prstGeom>
        </p:spPr>
        <p:txBody>
          <a:bodyPr wrap="none">
            <a:spAutoFit/>
          </a:bodyPr>
          <a:lstStyle/>
          <a:p>
            <a:r>
              <a:rPr lang="en-US" sz="6000" b="1" dirty="0">
                <a:solidFill>
                  <a:schemeClr val="bg2"/>
                </a:solidFill>
                <a:latin typeface="Museo 700" panose="02000000000000000000" pitchFamily="2" charset="0"/>
                <a:ea typeface="Lato Black" panose="020F0502020204030203" pitchFamily="34" charset="0"/>
                <a:cs typeface="Lato Black" panose="020F0502020204030203" pitchFamily="34" charset="0"/>
              </a:rPr>
              <a:t>Step 1:</a:t>
            </a:r>
            <a:endParaRPr lang="en-US" sz="6000" dirty="0">
              <a:solidFill>
                <a:schemeClr val="bg2"/>
              </a:solidFill>
            </a:endParaRPr>
          </a:p>
        </p:txBody>
      </p:sp>
    </p:spTree>
    <p:extLst>
      <p:ext uri="{BB962C8B-B14F-4D97-AF65-F5344CB8AC3E}">
        <p14:creationId xmlns:p14="http://schemas.microsoft.com/office/powerpoint/2010/main" val="20609927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4852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3"/>
          <a:stretch>
            <a:fillRect/>
          </a:stretch>
        </p:blipFill>
        <p:spPr>
          <a:xfrm>
            <a:off x="9863333" y="6145972"/>
            <a:ext cx="2121796" cy="602066"/>
          </a:xfrm>
          <a:prstGeom prst="rect">
            <a:avLst/>
          </a:prstGeom>
        </p:spPr>
      </p:pic>
      <p:pic>
        <p:nvPicPr>
          <p:cNvPr id="23" name="Picture 22">
            <a:extLst>
              <a:ext uri="{FF2B5EF4-FFF2-40B4-BE49-F238E27FC236}">
                <a16:creationId xmlns="" xmlns:a16="http://schemas.microsoft.com/office/drawing/2014/main" id="{7043DAC9-6282-4C70-8D81-6E1A213770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2587" y="4377379"/>
            <a:ext cx="2391200" cy="1507007"/>
          </a:xfrm>
          <a:prstGeom prst="rect">
            <a:avLst/>
          </a:prstGeom>
        </p:spPr>
      </p:pic>
      <p:pic>
        <p:nvPicPr>
          <p:cNvPr id="43" name="Picture 2" descr="https://lh4.googleusercontent.com/ms6epRJ8j2BYHU2UeHJQ7iM5EANGnrRfaFRbY-B7SXYfn-JPPod-BC3YdDFTXhWwJzJpCE-W66SFEknV96kT3U0etahRiA6dM5fQDQ90EUol80u-AENnD2WIXTyvIgGuYMoQZNi0">
            <a:extLst>
              <a:ext uri="{FF2B5EF4-FFF2-40B4-BE49-F238E27FC236}">
                <a16:creationId xmlns="" xmlns:a16="http://schemas.microsoft.com/office/drawing/2014/main" id="{2543C341-ABC6-4720-A706-71060FCEEE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828" y="796934"/>
            <a:ext cx="9106311" cy="5065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9680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p:cNvSpPr/>
          <p:nvPr/>
        </p:nvSpPr>
        <p:spPr>
          <a:xfrm>
            <a:off x="516531" y="454145"/>
            <a:ext cx="3080109" cy="3289833"/>
          </a:xfrm>
          <a:custGeom>
            <a:avLst/>
            <a:gdLst>
              <a:gd name="connsiteX0" fmla="*/ 1171000 w 2507681"/>
              <a:gd name="connsiteY0" fmla="*/ 2636688 h 2678429"/>
              <a:gd name="connsiteX1" fmla="*/ 1193734 w 2507681"/>
              <a:gd name="connsiteY1" fmla="*/ 2659423 h 2678429"/>
              <a:gd name="connsiteX2" fmla="*/ 1187076 w 2507681"/>
              <a:gd name="connsiteY2" fmla="*/ 2675499 h 2678429"/>
              <a:gd name="connsiteX3" fmla="*/ 1180002 w 2507681"/>
              <a:gd name="connsiteY3" fmla="*/ 2678429 h 2678429"/>
              <a:gd name="connsiteX4" fmla="*/ 1159498 w 2507681"/>
              <a:gd name="connsiteY4" fmla="*/ 2677393 h 2678429"/>
              <a:gd name="connsiteX5" fmla="*/ 1154924 w 2507681"/>
              <a:gd name="connsiteY5" fmla="*/ 2675499 h 2678429"/>
              <a:gd name="connsiteX6" fmla="*/ 1148266 w 2507681"/>
              <a:gd name="connsiteY6" fmla="*/ 2659423 h 2678429"/>
              <a:gd name="connsiteX7" fmla="*/ 1171000 w 2507681"/>
              <a:gd name="connsiteY7" fmla="*/ 2636688 h 2678429"/>
              <a:gd name="connsiteX8" fmla="*/ 1006962 w 2507681"/>
              <a:gd name="connsiteY8" fmla="*/ 2636688 h 2678429"/>
              <a:gd name="connsiteX9" fmla="*/ 1029696 w 2507681"/>
              <a:gd name="connsiteY9" fmla="*/ 2659423 h 2678429"/>
              <a:gd name="connsiteX10" fmla="*/ 1028704 w 2507681"/>
              <a:gd name="connsiteY10" fmla="*/ 2661819 h 2678429"/>
              <a:gd name="connsiteX11" fmla="*/ 985938 w 2507681"/>
              <a:gd name="connsiteY11" fmla="*/ 2655293 h 2678429"/>
              <a:gd name="connsiteX12" fmla="*/ 990886 w 2507681"/>
              <a:gd name="connsiteY12" fmla="*/ 2643347 h 2678429"/>
              <a:gd name="connsiteX13" fmla="*/ 1006962 w 2507681"/>
              <a:gd name="connsiteY13" fmla="*/ 2636688 h 2678429"/>
              <a:gd name="connsiteX14" fmla="*/ 1500719 w 2507681"/>
              <a:gd name="connsiteY14" fmla="*/ 2628390 h 2678429"/>
              <a:gd name="connsiteX15" fmla="*/ 1523453 w 2507681"/>
              <a:gd name="connsiteY15" fmla="*/ 2651125 h 2678429"/>
              <a:gd name="connsiteX16" fmla="*/ 1521725 w 2507681"/>
              <a:gd name="connsiteY16" fmla="*/ 2655295 h 2678429"/>
              <a:gd name="connsiteX17" fmla="*/ 1482210 w 2507681"/>
              <a:gd name="connsiteY17" fmla="*/ 2661326 h 2678429"/>
              <a:gd name="connsiteX18" fmla="*/ 1477985 w 2507681"/>
              <a:gd name="connsiteY18" fmla="*/ 2651125 h 2678429"/>
              <a:gd name="connsiteX19" fmla="*/ 1500719 w 2507681"/>
              <a:gd name="connsiteY19" fmla="*/ 2628390 h 2678429"/>
              <a:gd name="connsiteX20" fmla="*/ 1336681 w 2507681"/>
              <a:gd name="connsiteY20" fmla="*/ 2628390 h 2678429"/>
              <a:gd name="connsiteX21" fmla="*/ 1359415 w 2507681"/>
              <a:gd name="connsiteY21" fmla="*/ 2651125 h 2678429"/>
              <a:gd name="connsiteX22" fmla="*/ 1336681 w 2507681"/>
              <a:gd name="connsiteY22" fmla="*/ 2673859 h 2678429"/>
              <a:gd name="connsiteX23" fmla="*/ 1313947 w 2507681"/>
              <a:gd name="connsiteY23" fmla="*/ 2651125 h 2678429"/>
              <a:gd name="connsiteX24" fmla="*/ 1336681 w 2507681"/>
              <a:gd name="connsiteY24" fmla="*/ 2628390 h 2678429"/>
              <a:gd name="connsiteX25" fmla="*/ 1171000 w 2507681"/>
              <a:gd name="connsiteY25" fmla="*/ 2458477 h 2678429"/>
              <a:gd name="connsiteX26" fmla="*/ 1193734 w 2507681"/>
              <a:gd name="connsiteY26" fmla="*/ 2481211 h 2678429"/>
              <a:gd name="connsiteX27" fmla="*/ 1171000 w 2507681"/>
              <a:gd name="connsiteY27" fmla="*/ 2503945 h 2678429"/>
              <a:gd name="connsiteX28" fmla="*/ 1148266 w 2507681"/>
              <a:gd name="connsiteY28" fmla="*/ 2481211 h 2678429"/>
              <a:gd name="connsiteX29" fmla="*/ 1171000 w 2507681"/>
              <a:gd name="connsiteY29" fmla="*/ 2458477 h 2678429"/>
              <a:gd name="connsiteX30" fmla="*/ 1006962 w 2507681"/>
              <a:gd name="connsiteY30" fmla="*/ 2458477 h 2678429"/>
              <a:gd name="connsiteX31" fmla="*/ 1029696 w 2507681"/>
              <a:gd name="connsiteY31" fmla="*/ 2481211 h 2678429"/>
              <a:gd name="connsiteX32" fmla="*/ 1006962 w 2507681"/>
              <a:gd name="connsiteY32" fmla="*/ 2503945 h 2678429"/>
              <a:gd name="connsiteX33" fmla="*/ 984227 w 2507681"/>
              <a:gd name="connsiteY33" fmla="*/ 2481211 h 2678429"/>
              <a:gd name="connsiteX34" fmla="*/ 1006962 w 2507681"/>
              <a:gd name="connsiteY34" fmla="*/ 2458477 h 2678429"/>
              <a:gd name="connsiteX35" fmla="*/ 842924 w 2507681"/>
              <a:gd name="connsiteY35" fmla="*/ 2458477 h 2678429"/>
              <a:gd name="connsiteX36" fmla="*/ 865659 w 2507681"/>
              <a:gd name="connsiteY36" fmla="*/ 2481211 h 2678429"/>
              <a:gd name="connsiteX37" fmla="*/ 842924 w 2507681"/>
              <a:gd name="connsiteY37" fmla="*/ 2503945 h 2678429"/>
              <a:gd name="connsiteX38" fmla="*/ 820189 w 2507681"/>
              <a:gd name="connsiteY38" fmla="*/ 2481211 h 2678429"/>
              <a:gd name="connsiteX39" fmla="*/ 842924 w 2507681"/>
              <a:gd name="connsiteY39" fmla="*/ 2458477 h 2678429"/>
              <a:gd name="connsiteX40" fmla="*/ 678886 w 2507681"/>
              <a:gd name="connsiteY40" fmla="*/ 2458477 h 2678429"/>
              <a:gd name="connsiteX41" fmla="*/ 701621 w 2507681"/>
              <a:gd name="connsiteY41" fmla="*/ 2481211 h 2678429"/>
              <a:gd name="connsiteX42" fmla="*/ 678886 w 2507681"/>
              <a:gd name="connsiteY42" fmla="*/ 2503945 h 2678429"/>
              <a:gd name="connsiteX43" fmla="*/ 656152 w 2507681"/>
              <a:gd name="connsiteY43" fmla="*/ 2481211 h 2678429"/>
              <a:gd name="connsiteX44" fmla="*/ 678886 w 2507681"/>
              <a:gd name="connsiteY44" fmla="*/ 2458477 h 2678429"/>
              <a:gd name="connsiteX45" fmla="*/ 514849 w 2507681"/>
              <a:gd name="connsiteY45" fmla="*/ 2458477 h 2678429"/>
              <a:gd name="connsiteX46" fmla="*/ 530925 w 2507681"/>
              <a:gd name="connsiteY46" fmla="*/ 2465135 h 2678429"/>
              <a:gd name="connsiteX47" fmla="*/ 533493 w 2507681"/>
              <a:gd name="connsiteY47" fmla="*/ 2471335 h 2678429"/>
              <a:gd name="connsiteX48" fmla="*/ 513349 w 2507681"/>
              <a:gd name="connsiteY48" fmla="*/ 2459098 h 2678429"/>
              <a:gd name="connsiteX49" fmla="*/ 1992832 w 2507681"/>
              <a:gd name="connsiteY49" fmla="*/ 2450178 h 2678429"/>
              <a:gd name="connsiteX50" fmla="*/ 2002454 w 2507681"/>
              <a:gd name="connsiteY50" fmla="*/ 2454164 h 2678429"/>
              <a:gd name="connsiteX51" fmla="*/ 1970399 w 2507681"/>
              <a:gd name="connsiteY51" fmla="*/ 2473638 h 2678429"/>
              <a:gd name="connsiteX52" fmla="*/ 1970098 w 2507681"/>
              <a:gd name="connsiteY52" fmla="*/ 2472912 h 2678429"/>
              <a:gd name="connsiteX53" fmla="*/ 1992832 w 2507681"/>
              <a:gd name="connsiteY53" fmla="*/ 2450178 h 2678429"/>
              <a:gd name="connsiteX54" fmla="*/ 1828795 w 2507681"/>
              <a:gd name="connsiteY54" fmla="*/ 2450178 h 2678429"/>
              <a:gd name="connsiteX55" fmla="*/ 1851529 w 2507681"/>
              <a:gd name="connsiteY55" fmla="*/ 2472912 h 2678429"/>
              <a:gd name="connsiteX56" fmla="*/ 1828795 w 2507681"/>
              <a:gd name="connsiteY56" fmla="*/ 2495647 h 2678429"/>
              <a:gd name="connsiteX57" fmla="*/ 1806060 w 2507681"/>
              <a:gd name="connsiteY57" fmla="*/ 2472912 h 2678429"/>
              <a:gd name="connsiteX58" fmla="*/ 1828795 w 2507681"/>
              <a:gd name="connsiteY58" fmla="*/ 2450178 h 2678429"/>
              <a:gd name="connsiteX59" fmla="*/ 1664757 w 2507681"/>
              <a:gd name="connsiteY59" fmla="*/ 2450178 h 2678429"/>
              <a:gd name="connsiteX60" fmla="*/ 1687491 w 2507681"/>
              <a:gd name="connsiteY60" fmla="*/ 2472912 h 2678429"/>
              <a:gd name="connsiteX61" fmla="*/ 1664757 w 2507681"/>
              <a:gd name="connsiteY61" fmla="*/ 2495647 h 2678429"/>
              <a:gd name="connsiteX62" fmla="*/ 1642022 w 2507681"/>
              <a:gd name="connsiteY62" fmla="*/ 2472912 h 2678429"/>
              <a:gd name="connsiteX63" fmla="*/ 1664757 w 2507681"/>
              <a:gd name="connsiteY63" fmla="*/ 2450178 h 2678429"/>
              <a:gd name="connsiteX64" fmla="*/ 1500719 w 2507681"/>
              <a:gd name="connsiteY64" fmla="*/ 2450178 h 2678429"/>
              <a:gd name="connsiteX65" fmla="*/ 1523453 w 2507681"/>
              <a:gd name="connsiteY65" fmla="*/ 2472912 h 2678429"/>
              <a:gd name="connsiteX66" fmla="*/ 1500719 w 2507681"/>
              <a:gd name="connsiteY66" fmla="*/ 2495647 h 2678429"/>
              <a:gd name="connsiteX67" fmla="*/ 1477985 w 2507681"/>
              <a:gd name="connsiteY67" fmla="*/ 2472912 h 2678429"/>
              <a:gd name="connsiteX68" fmla="*/ 1500719 w 2507681"/>
              <a:gd name="connsiteY68" fmla="*/ 2450178 h 2678429"/>
              <a:gd name="connsiteX69" fmla="*/ 1336681 w 2507681"/>
              <a:gd name="connsiteY69" fmla="*/ 2450178 h 2678429"/>
              <a:gd name="connsiteX70" fmla="*/ 1359415 w 2507681"/>
              <a:gd name="connsiteY70" fmla="*/ 2472912 h 2678429"/>
              <a:gd name="connsiteX71" fmla="*/ 1336681 w 2507681"/>
              <a:gd name="connsiteY71" fmla="*/ 2495647 h 2678429"/>
              <a:gd name="connsiteX72" fmla="*/ 1313947 w 2507681"/>
              <a:gd name="connsiteY72" fmla="*/ 2472912 h 2678429"/>
              <a:gd name="connsiteX73" fmla="*/ 1336681 w 2507681"/>
              <a:gd name="connsiteY73" fmla="*/ 2450178 h 2678429"/>
              <a:gd name="connsiteX74" fmla="*/ 1171000 w 2507681"/>
              <a:gd name="connsiteY74" fmla="*/ 2280264 h 2678429"/>
              <a:gd name="connsiteX75" fmla="*/ 1193734 w 2507681"/>
              <a:gd name="connsiteY75" fmla="*/ 2302999 h 2678429"/>
              <a:gd name="connsiteX76" fmla="*/ 1171000 w 2507681"/>
              <a:gd name="connsiteY76" fmla="*/ 2325733 h 2678429"/>
              <a:gd name="connsiteX77" fmla="*/ 1148266 w 2507681"/>
              <a:gd name="connsiteY77" fmla="*/ 2302999 h 2678429"/>
              <a:gd name="connsiteX78" fmla="*/ 1171000 w 2507681"/>
              <a:gd name="connsiteY78" fmla="*/ 2280264 h 2678429"/>
              <a:gd name="connsiteX79" fmla="*/ 1006962 w 2507681"/>
              <a:gd name="connsiteY79" fmla="*/ 2280264 h 2678429"/>
              <a:gd name="connsiteX80" fmla="*/ 1029696 w 2507681"/>
              <a:gd name="connsiteY80" fmla="*/ 2302999 h 2678429"/>
              <a:gd name="connsiteX81" fmla="*/ 1006962 w 2507681"/>
              <a:gd name="connsiteY81" fmla="*/ 2325733 h 2678429"/>
              <a:gd name="connsiteX82" fmla="*/ 984227 w 2507681"/>
              <a:gd name="connsiteY82" fmla="*/ 2302999 h 2678429"/>
              <a:gd name="connsiteX83" fmla="*/ 1006962 w 2507681"/>
              <a:gd name="connsiteY83" fmla="*/ 2280264 h 2678429"/>
              <a:gd name="connsiteX84" fmla="*/ 842924 w 2507681"/>
              <a:gd name="connsiteY84" fmla="*/ 2280264 h 2678429"/>
              <a:gd name="connsiteX85" fmla="*/ 865659 w 2507681"/>
              <a:gd name="connsiteY85" fmla="*/ 2302999 h 2678429"/>
              <a:gd name="connsiteX86" fmla="*/ 842924 w 2507681"/>
              <a:gd name="connsiteY86" fmla="*/ 2325733 h 2678429"/>
              <a:gd name="connsiteX87" fmla="*/ 820189 w 2507681"/>
              <a:gd name="connsiteY87" fmla="*/ 2302999 h 2678429"/>
              <a:gd name="connsiteX88" fmla="*/ 842924 w 2507681"/>
              <a:gd name="connsiteY88" fmla="*/ 2280264 h 2678429"/>
              <a:gd name="connsiteX89" fmla="*/ 678886 w 2507681"/>
              <a:gd name="connsiteY89" fmla="*/ 2280264 h 2678429"/>
              <a:gd name="connsiteX90" fmla="*/ 701621 w 2507681"/>
              <a:gd name="connsiteY90" fmla="*/ 2302999 h 2678429"/>
              <a:gd name="connsiteX91" fmla="*/ 678886 w 2507681"/>
              <a:gd name="connsiteY91" fmla="*/ 2325733 h 2678429"/>
              <a:gd name="connsiteX92" fmla="*/ 656152 w 2507681"/>
              <a:gd name="connsiteY92" fmla="*/ 2302999 h 2678429"/>
              <a:gd name="connsiteX93" fmla="*/ 678886 w 2507681"/>
              <a:gd name="connsiteY93" fmla="*/ 2280264 h 2678429"/>
              <a:gd name="connsiteX94" fmla="*/ 514849 w 2507681"/>
              <a:gd name="connsiteY94" fmla="*/ 2280264 h 2678429"/>
              <a:gd name="connsiteX95" fmla="*/ 537583 w 2507681"/>
              <a:gd name="connsiteY95" fmla="*/ 2302999 h 2678429"/>
              <a:gd name="connsiteX96" fmla="*/ 514849 w 2507681"/>
              <a:gd name="connsiteY96" fmla="*/ 2325733 h 2678429"/>
              <a:gd name="connsiteX97" fmla="*/ 492114 w 2507681"/>
              <a:gd name="connsiteY97" fmla="*/ 2302999 h 2678429"/>
              <a:gd name="connsiteX98" fmla="*/ 514849 w 2507681"/>
              <a:gd name="connsiteY98" fmla="*/ 2280264 h 2678429"/>
              <a:gd name="connsiteX99" fmla="*/ 350811 w 2507681"/>
              <a:gd name="connsiteY99" fmla="*/ 2280264 h 2678429"/>
              <a:gd name="connsiteX100" fmla="*/ 373545 w 2507681"/>
              <a:gd name="connsiteY100" fmla="*/ 2302999 h 2678429"/>
              <a:gd name="connsiteX101" fmla="*/ 350811 w 2507681"/>
              <a:gd name="connsiteY101" fmla="*/ 2325733 h 2678429"/>
              <a:gd name="connsiteX102" fmla="*/ 339865 w 2507681"/>
              <a:gd name="connsiteY102" fmla="*/ 2321199 h 2678429"/>
              <a:gd name="connsiteX103" fmla="*/ 333050 w 2507681"/>
              <a:gd name="connsiteY103" fmla="*/ 2315006 h 2678429"/>
              <a:gd name="connsiteX104" fmla="*/ 328077 w 2507681"/>
              <a:gd name="connsiteY104" fmla="*/ 2302999 h 2678429"/>
              <a:gd name="connsiteX105" fmla="*/ 350811 w 2507681"/>
              <a:gd name="connsiteY105" fmla="*/ 2280264 h 2678429"/>
              <a:gd name="connsiteX106" fmla="*/ 2156870 w 2507681"/>
              <a:gd name="connsiteY106" fmla="*/ 2271965 h 2678429"/>
              <a:gd name="connsiteX107" fmla="*/ 2179604 w 2507681"/>
              <a:gd name="connsiteY107" fmla="*/ 2294700 h 2678429"/>
              <a:gd name="connsiteX108" fmla="*/ 2156870 w 2507681"/>
              <a:gd name="connsiteY108" fmla="*/ 2317434 h 2678429"/>
              <a:gd name="connsiteX109" fmla="*/ 2134135 w 2507681"/>
              <a:gd name="connsiteY109" fmla="*/ 2294700 h 2678429"/>
              <a:gd name="connsiteX110" fmla="*/ 2156870 w 2507681"/>
              <a:gd name="connsiteY110" fmla="*/ 2271965 h 2678429"/>
              <a:gd name="connsiteX111" fmla="*/ 1992832 w 2507681"/>
              <a:gd name="connsiteY111" fmla="*/ 2271965 h 2678429"/>
              <a:gd name="connsiteX112" fmla="*/ 2015567 w 2507681"/>
              <a:gd name="connsiteY112" fmla="*/ 2294700 h 2678429"/>
              <a:gd name="connsiteX113" fmla="*/ 1992832 w 2507681"/>
              <a:gd name="connsiteY113" fmla="*/ 2317434 h 2678429"/>
              <a:gd name="connsiteX114" fmla="*/ 1970098 w 2507681"/>
              <a:gd name="connsiteY114" fmla="*/ 2294700 h 2678429"/>
              <a:gd name="connsiteX115" fmla="*/ 1992832 w 2507681"/>
              <a:gd name="connsiteY115" fmla="*/ 2271965 h 2678429"/>
              <a:gd name="connsiteX116" fmla="*/ 1828795 w 2507681"/>
              <a:gd name="connsiteY116" fmla="*/ 2271965 h 2678429"/>
              <a:gd name="connsiteX117" fmla="*/ 1851529 w 2507681"/>
              <a:gd name="connsiteY117" fmla="*/ 2294700 h 2678429"/>
              <a:gd name="connsiteX118" fmla="*/ 1828795 w 2507681"/>
              <a:gd name="connsiteY118" fmla="*/ 2317434 h 2678429"/>
              <a:gd name="connsiteX119" fmla="*/ 1806060 w 2507681"/>
              <a:gd name="connsiteY119" fmla="*/ 2294700 h 2678429"/>
              <a:gd name="connsiteX120" fmla="*/ 1828795 w 2507681"/>
              <a:gd name="connsiteY120" fmla="*/ 2271965 h 2678429"/>
              <a:gd name="connsiteX121" fmla="*/ 1664757 w 2507681"/>
              <a:gd name="connsiteY121" fmla="*/ 2271965 h 2678429"/>
              <a:gd name="connsiteX122" fmla="*/ 1687491 w 2507681"/>
              <a:gd name="connsiteY122" fmla="*/ 2294700 h 2678429"/>
              <a:gd name="connsiteX123" fmla="*/ 1664757 w 2507681"/>
              <a:gd name="connsiteY123" fmla="*/ 2317434 h 2678429"/>
              <a:gd name="connsiteX124" fmla="*/ 1642022 w 2507681"/>
              <a:gd name="connsiteY124" fmla="*/ 2294700 h 2678429"/>
              <a:gd name="connsiteX125" fmla="*/ 1664757 w 2507681"/>
              <a:gd name="connsiteY125" fmla="*/ 2271965 h 2678429"/>
              <a:gd name="connsiteX126" fmla="*/ 1500719 w 2507681"/>
              <a:gd name="connsiteY126" fmla="*/ 2271965 h 2678429"/>
              <a:gd name="connsiteX127" fmla="*/ 1523453 w 2507681"/>
              <a:gd name="connsiteY127" fmla="*/ 2294700 h 2678429"/>
              <a:gd name="connsiteX128" fmla="*/ 1500719 w 2507681"/>
              <a:gd name="connsiteY128" fmla="*/ 2317434 h 2678429"/>
              <a:gd name="connsiteX129" fmla="*/ 1477985 w 2507681"/>
              <a:gd name="connsiteY129" fmla="*/ 2294700 h 2678429"/>
              <a:gd name="connsiteX130" fmla="*/ 1500719 w 2507681"/>
              <a:gd name="connsiteY130" fmla="*/ 2271965 h 2678429"/>
              <a:gd name="connsiteX131" fmla="*/ 1336681 w 2507681"/>
              <a:gd name="connsiteY131" fmla="*/ 2271965 h 2678429"/>
              <a:gd name="connsiteX132" fmla="*/ 1359415 w 2507681"/>
              <a:gd name="connsiteY132" fmla="*/ 2294700 h 2678429"/>
              <a:gd name="connsiteX133" fmla="*/ 1336681 w 2507681"/>
              <a:gd name="connsiteY133" fmla="*/ 2317434 h 2678429"/>
              <a:gd name="connsiteX134" fmla="*/ 1313947 w 2507681"/>
              <a:gd name="connsiteY134" fmla="*/ 2294700 h 2678429"/>
              <a:gd name="connsiteX135" fmla="*/ 1336681 w 2507681"/>
              <a:gd name="connsiteY135" fmla="*/ 2271965 h 2678429"/>
              <a:gd name="connsiteX136" fmla="*/ 1171000 w 2507681"/>
              <a:gd name="connsiteY136" fmla="*/ 2102052 h 2678429"/>
              <a:gd name="connsiteX137" fmla="*/ 1193734 w 2507681"/>
              <a:gd name="connsiteY137" fmla="*/ 2124786 h 2678429"/>
              <a:gd name="connsiteX138" fmla="*/ 1171000 w 2507681"/>
              <a:gd name="connsiteY138" fmla="*/ 2147521 h 2678429"/>
              <a:gd name="connsiteX139" fmla="*/ 1148266 w 2507681"/>
              <a:gd name="connsiteY139" fmla="*/ 2124786 h 2678429"/>
              <a:gd name="connsiteX140" fmla="*/ 1171000 w 2507681"/>
              <a:gd name="connsiteY140" fmla="*/ 2102052 h 2678429"/>
              <a:gd name="connsiteX141" fmla="*/ 1006962 w 2507681"/>
              <a:gd name="connsiteY141" fmla="*/ 2102052 h 2678429"/>
              <a:gd name="connsiteX142" fmla="*/ 1029696 w 2507681"/>
              <a:gd name="connsiteY142" fmla="*/ 2124786 h 2678429"/>
              <a:gd name="connsiteX143" fmla="*/ 1006962 w 2507681"/>
              <a:gd name="connsiteY143" fmla="*/ 2147521 h 2678429"/>
              <a:gd name="connsiteX144" fmla="*/ 984227 w 2507681"/>
              <a:gd name="connsiteY144" fmla="*/ 2124786 h 2678429"/>
              <a:gd name="connsiteX145" fmla="*/ 1006962 w 2507681"/>
              <a:gd name="connsiteY145" fmla="*/ 2102052 h 2678429"/>
              <a:gd name="connsiteX146" fmla="*/ 842924 w 2507681"/>
              <a:gd name="connsiteY146" fmla="*/ 2102052 h 2678429"/>
              <a:gd name="connsiteX147" fmla="*/ 865659 w 2507681"/>
              <a:gd name="connsiteY147" fmla="*/ 2124786 h 2678429"/>
              <a:gd name="connsiteX148" fmla="*/ 842924 w 2507681"/>
              <a:gd name="connsiteY148" fmla="*/ 2147521 h 2678429"/>
              <a:gd name="connsiteX149" fmla="*/ 820189 w 2507681"/>
              <a:gd name="connsiteY149" fmla="*/ 2124786 h 2678429"/>
              <a:gd name="connsiteX150" fmla="*/ 842924 w 2507681"/>
              <a:gd name="connsiteY150" fmla="*/ 2102052 h 2678429"/>
              <a:gd name="connsiteX151" fmla="*/ 678886 w 2507681"/>
              <a:gd name="connsiteY151" fmla="*/ 2102052 h 2678429"/>
              <a:gd name="connsiteX152" fmla="*/ 701621 w 2507681"/>
              <a:gd name="connsiteY152" fmla="*/ 2124786 h 2678429"/>
              <a:gd name="connsiteX153" fmla="*/ 678886 w 2507681"/>
              <a:gd name="connsiteY153" fmla="*/ 2147521 h 2678429"/>
              <a:gd name="connsiteX154" fmla="*/ 656152 w 2507681"/>
              <a:gd name="connsiteY154" fmla="*/ 2124786 h 2678429"/>
              <a:gd name="connsiteX155" fmla="*/ 678886 w 2507681"/>
              <a:gd name="connsiteY155" fmla="*/ 2102052 h 2678429"/>
              <a:gd name="connsiteX156" fmla="*/ 514849 w 2507681"/>
              <a:gd name="connsiteY156" fmla="*/ 2102052 h 2678429"/>
              <a:gd name="connsiteX157" fmla="*/ 537583 w 2507681"/>
              <a:gd name="connsiteY157" fmla="*/ 2124786 h 2678429"/>
              <a:gd name="connsiteX158" fmla="*/ 514849 w 2507681"/>
              <a:gd name="connsiteY158" fmla="*/ 2147521 h 2678429"/>
              <a:gd name="connsiteX159" fmla="*/ 492114 w 2507681"/>
              <a:gd name="connsiteY159" fmla="*/ 2124786 h 2678429"/>
              <a:gd name="connsiteX160" fmla="*/ 514849 w 2507681"/>
              <a:gd name="connsiteY160" fmla="*/ 2102052 h 2678429"/>
              <a:gd name="connsiteX161" fmla="*/ 350811 w 2507681"/>
              <a:gd name="connsiteY161" fmla="*/ 2102052 h 2678429"/>
              <a:gd name="connsiteX162" fmla="*/ 373545 w 2507681"/>
              <a:gd name="connsiteY162" fmla="*/ 2124786 h 2678429"/>
              <a:gd name="connsiteX163" fmla="*/ 350811 w 2507681"/>
              <a:gd name="connsiteY163" fmla="*/ 2147521 h 2678429"/>
              <a:gd name="connsiteX164" fmla="*/ 328077 w 2507681"/>
              <a:gd name="connsiteY164" fmla="*/ 2124786 h 2678429"/>
              <a:gd name="connsiteX165" fmla="*/ 350811 w 2507681"/>
              <a:gd name="connsiteY165" fmla="*/ 2102052 h 2678429"/>
              <a:gd name="connsiteX166" fmla="*/ 186773 w 2507681"/>
              <a:gd name="connsiteY166" fmla="*/ 2102052 h 2678429"/>
              <a:gd name="connsiteX167" fmla="*/ 209507 w 2507681"/>
              <a:gd name="connsiteY167" fmla="*/ 2124786 h 2678429"/>
              <a:gd name="connsiteX168" fmla="*/ 186773 w 2507681"/>
              <a:gd name="connsiteY168" fmla="*/ 2147521 h 2678429"/>
              <a:gd name="connsiteX169" fmla="*/ 181619 w 2507681"/>
              <a:gd name="connsiteY169" fmla="*/ 2145386 h 2678429"/>
              <a:gd name="connsiteX170" fmla="*/ 164815 w 2507681"/>
              <a:gd name="connsiteY170" fmla="*/ 2122914 h 2678429"/>
              <a:gd name="connsiteX171" fmla="*/ 170698 w 2507681"/>
              <a:gd name="connsiteY171" fmla="*/ 2108711 h 2678429"/>
              <a:gd name="connsiteX172" fmla="*/ 186773 w 2507681"/>
              <a:gd name="connsiteY172" fmla="*/ 2102052 h 2678429"/>
              <a:gd name="connsiteX173" fmla="*/ 2320908 w 2507681"/>
              <a:gd name="connsiteY173" fmla="*/ 2093754 h 2678429"/>
              <a:gd name="connsiteX174" fmla="*/ 2343643 w 2507681"/>
              <a:gd name="connsiteY174" fmla="*/ 2116488 h 2678429"/>
              <a:gd name="connsiteX175" fmla="*/ 2338639 w 2507681"/>
              <a:gd name="connsiteY175" fmla="*/ 2128569 h 2678429"/>
              <a:gd name="connsiteX176" fmla="*/ 2335053 w 2507681"/>
              <a:gd name="connsiteY176" fmla="*/ 2133364 h 2678429"/>
              <a:gd name="connsiteX177" fmla="*/ 2320908 w 2507681"/>
              <a:gd name="connsiteY177" fmla="*/ 2139223 h 2678429"/>
              <a:gd name="connsiteX178" fmla="*/ 2298174 w 2507681"/>
              <a:gd name="connsiteY178" fmla="*/ 2116488 h 2678429"/>
              <a:gd name="connsiteX179" fmla="*/ 2320908 w 2507681"/>
              <a:gd name="connsiteY179" fmla="*/ 2093754 h 2678429"/>
              <a:gd name="connsiteX180" fmla="*/ 2156870 w 2507681"/>
              <a:gd name="connsiteY180" fmla="*/ 2093754 h 2678429"/>
              <a:gd name="connsiteX181" fmla="*/ 2179604 w 2507681"/>
              <a:gd name="connsiteY181" fmla="*/ 2116488 h 2678429"/>
              <a:gd name="connsiteX182" fmla="*/ 2156870 w 2507681"/>
              <a:gd name="connsiteY182" fmla="*/ 2139223 h 2678429"/>
              <a:gd name="connsiteX183" fmla="*/ 2134135 w 2507681"/>
              <a:gd name="connsiteY183" fmla="*/ 2116488 h 2678429"/>
              <a:gd name="connsiteX184" fmla="*/ 2156870 w 2507681"/>
              <a:gd name="connsiteY184" fmla="*/ 2093754 h 2678429"/>
              <a:gd name="connsiteX185" fmla="*/ 1992832 w 2507681"/>
              <a:gd name="connsiteY185" fmla="*/ 2093754 h 2678429"/>
              <a:gd name="connsiteX186" fmla="*/ 2015567 w 2507681"/>
              <a:gd name="connsiteY186" fmla="*/ 2116488 h 2678429"/>
              <a:gd name="connsiteX187" fmla="*/ 1992832 w 2507681"/>
              <a:gd name="connsiteY187" fmla="*/ 2139223 h 2678429"/>
              <a:gd name="connsiteX188" fmla="*/ 1970098 w 2507681"/>
              <a:gd name="connsiteY188" fmla="*/ 2116488 h 2678429"/>
              <a:gd name="connsiteX189" fmla="*/ 1992832 w 2507681"/>
              <a:gd name="connsiteY189" fmla="*/ 2093754 h 2678429"/>
              <a:gd name="connsiteX190" fmla="*/ 1828795 w 2507681"/>
              <a:gd name="connsiteY190" fmla="*/ 2093754 h 2678429"/>
              <a:gd name="connsiteX191" fmla="*/ 1851529 w 2507681"/>
              <a:gd name="connsiteY191" fmla="*/ 2116488 h 2678429"/>
              <a:gd name="connsiteX192" fmla="*/ 1828795 w 2507681"/>
              <a:gd name="connsiteY192" fmla="*/ 2139223 h 2678429"/>
              <a:gd name="connsiteX193" fmla="*/ 1806060 w 2507681"/>
              <a:gd name="connsiteY193" fmla="*/ 2116488 h 2678429"/>
              <a:gd name="connsiteX194" fmla="*/ 1828795 w 2507681"/>
              <a:gd name="connsiteY194" fmla="*/ 2093754 h 2678429"/>
              <a:gd name="connsiteX195" fmla="*/ 1664757 w 2507681"/>
              <a:gd name="connsiteY195" fmla="*/ 2093754 h 2678429"/>
              <a:gd name="connsiteX196" fmla="*/ 1687491 w 2507681"/>
              <a:gd name="connsiteY196" fmla="*/ 2116488 h 2678429"/>
              <a:gd name="connsiteX197" fmla="*/ 1664757 w 2507681"/>
              <a:gd name="connsiteY197" fmla="*/ 2139223 h 2678429"/>
              <a:gd name="connsiteX198" fmla="*/ 1642022 w 2507681"/>
              <a:gd name="connsiteY198" fmla="*/ 2116488 h 2678429"/>
              <a:gd name="connsiteX199" fmla="*/ 1664757 w 2507681"/>
              <a:gd name="connsiteY199" fmla="*/ 2093754 h 2678429"/>
              <a:gd name="connsiteX200" fmla="*/ 1500719 w 2507681"/>
              <a:gd name="connsiteY200" fmla="*/ 2093754 h 2678429"/>
              <a:gd name="connsiteX201" fmla="*/ 1523453 w 2507681"/>
              <a:gd name="connsiteY201" fmla="*/ 2116488 h 2678429"/>
              <a:gd name="connsiteX202" fmla="*/ 1500719 w 2507681"/>
              <a:gd name="connsiteY202" fmla="*/ 2139223 h 2678429"/>
              <a:gd name="connsiteX203" fmla="*/ 1477985 w 2507681"/>
              <a:gd name="connsiteY203" fmla="*/ 2116488 h 2678429"/>
              <a:gd name="connsiteX204" fmla="*/ 1500719 w 2507681"/>
              <a:gd name="connsiteY204" fmla="*/ 2093754 h 2678429"/>
              <a:gd name="connsiteX205" fmla="*/ 1336681 w 2507681"/>
              <a:gd name="connsiteY205" fmla="*/ 2093754 h 2678429"/>
              <a:gd name="connsiteX206" fmla="*/ 1359415 w 2507681"/>
              <a:gd name="connsiteY206" fmla="*/ 2116488 h 2678429"/>
              <a:gd name="connsiteX207" fmla="*/ 1336681 w 2507681"/>
              <a:gd name="connsiteY207" fmla="*/ 2139223 h 2678429"/>
              <a:gd name="connsiteX208" fmla="*/ 1313947 w 2507681"/>
              <a:gd name="connsiteY208" fmla="*/ 2116488 h 2678429"/>
              <a:gd name="connsiteX209" fmla="*/ 1336681 w 2507681"/>
              <a:gd name="connsiteY209" fmla="*/ 2093754 h 2678429"/>
              <a:gd name="connsiteX210" fmla="*/ 1171000 w 2507681"/>
              <a:gd name="connsiteY210" fmla="*/ 1929264 h 2678429"/>
              <a:gd name="connsiteX211" fmla="*/ 1193734 w 2507681"/>
              <a:gd name="connsiteY211" fmla="*/ 1951998 h 2678429"/>
              <a:gd name="connsiteX212" fmla="*/ 1171000 w 2507681"/>
              <a:gd name="connsiteY212" fmla="*/ 1974733 h 2678429"/>
              <a:gd name="connsiteX213" fmla="*/ 1148266 w 2507681"/>
              <a:gd name="connsiteY213" fmla="*/ 1951998 h 2678429"/>
              <a:gd name="connsiteX214" fmla="*/ 1171000 w 2507681"/>
              <a:gd name="connsiteY214" fmla="*/ 1929264 h 2678429"/>
              <a:gd name="connsiteX215" fmla="*/ 1006962 w 2507681"/>
              <a:gd name="connsiteY215" fmla="*/ 1929264 h 2678429"/>
              <a:gd name="connsiteX216" fmla="*/ 1029696 w 2507681"/>
              <a:gd name="connsiteY216" fmla="*/ 1951998 h 2678429"/>
              <a:gd name="connsiteX217" fmla="*/ 1006962 w 2507681"/>
              <a:gd name="connsiteY217" fmla="*/ 1974733 h 2678429"/>
              <a:gd name="connsiteX218" fmla="*/ 984227 w 2507681"/>
              <a:gd name="connsiteY218" fmla="*/ 1951998 h 2678429"/>
              <a:gd name="connsiteX219" fmla="*/ 1006962 w 2507681"/>
              <a:gd name="connsiteY219" fmla="*/ 1929264 h 2678429"/>
              <a:gd name="connsiteX220" fmla="*/ 842924 w 2507681"/>
              <a:gd name="connsiteY220" fmla="*/ 1929264 h 2678429"/>
              <a:gd name="connsiteX221" fmla="*/ 865659 w 2507681"/>
              <a:gd name="connsiteY221" fmla="*/ 1951998 h 2678429"/>
              <a:gd name="connsiteX222" fmla="*/ 842924 w 2507681"/>
              <a:gd name="connsiteY222" fmla="*/ 1974733 h 2678429"/>
              <a:gd name="connsiteX223" fmla="*/ 820189 w 2507681"/>
              <a:gd name="connsiteY223" fmla="*/ 1951998 h 2678429"/>
              <a:gd name="connsiteX224" fmla="*/ 842924 w 2507681"/>
              <a:gd name="connsiteY224" fmla="*/ 1929264 h 2678429"/>
              <a:gd name="connsiteX225" fmla="*/ 678886 w 2507681"/>
              <a:gd name="connsiteY225" fmla="*/ 1929264 h 2678429"/>
              <a:gd name="connsiteX226" fmla="*/ 701621 w 2507681"/>
              <a:gd name="connsiteY226" fmla="*/ 1951998 h 2678429"/>
              <a:gd name="connsiteX227" fmla="*/ 678886 w 2507681"/>
              <a:gd name="connsiteY227" fmla="*/ 1974733 h 2678429"/>
              <a:gd name="connsiteX228" fmla="*/ 656152 w 2507681"/>
              <a:gd name="connsiteY228" fmla="*/ 1951998 h 2678429"/>
              <a:gd name="connsiteX229" fmla="*/ 678886 w 2507681"/>
              <a:gd name="connsiteY229" fmla="*/ 1929264 h 2678429"/>
              <a:gd name="connsiteX230" fmla="*/ 514849 w 2507681"/>
              <a:gd name="connsiteY230" fmla="*/ 1929264 h 2678429"/>
              <a:gd name="connsiteX231" fmla="*/ 537583 w 2507681"/>
              <a:gd name="connsiteY231" fmla="*/ 1951998 h 2678429"/>
              <a:gd name="connsiteX232" fmla="*/ 514849 w 2507681"/>
              <a:gd name="connsiteY232" fmla="*/ 1974733 h 2678429"/>
              <a:gd name="connsiteX233" fmla="*/ 492114 w 2507681"/>
              <a:gd name="connsiteY233" fmla="*/ 1951998 h 2678429"/>
              <a:gd name="connsiteX234" fmla="*/ 514849 w 2507681"/>
              <a:gd name="connsiteY234" fmla="*/ 1929264 h 2678429"/>
              <a:gd name="connsiteX235" fmla="*/ 350811 w 2507681"/>
              <a:gd name="connsiteY235" fmla="*/ 1929264 h 2678429"/>
              <a:gd name="connsiteX236" fmla="*/ 373545 w 2507681"/>
              <a:gd name="connsiteY236" fmla="*/ 1951998 h 2678429"/>
              <a:gd name="connsiteX237" fmla="*/ 350811 w 2507681"/>
              <a:gd name="connsiteY237" fmla="*/ 1974733 h 2678429"/>
              <a:gd name="connsiteX238" fmla="*/ 328077 w 2507681"/>
              <a:gd name="connsiteY238" fmla="*/ 1951998 h 2678429"/>
              <a:gd name="connsiteX239" fmla="*/ 350811 w 2507681"/>
              <a:gd name="connsiteY239" fmla="*/ 1929264 h 2678429"/>
              <a:gd name="connsiteX240" fmla="*/ 186773 w 2507681"/>
              <a:gd name="connsiteY240" fmla="*/ 1929264 h 2678429"/>
              <a:gd name="connsiteX241" fmla="*/ 209507 w 2507681"/>
              <a:gd name="connsiteY241" fmla="*/ 1951998 h 2678429"/>
              <a:gd name="connsiteX242" fmla="*/ 186773 w 2507681"/>
              <a:gd name="connsiteY242" fmla="*/ 1974733 h 2678429"/>
              <a:gd name="connsiteX243" fmla="*/ 164039 w 2507681"/>
              <a:gd name="connsiteY243" fmla="*/ 1951998 h 2678429"/>
              <a:gd name="connsiteX244" fmla="*/ 186773 w 2507681"/>
              <a:gd name="connsiteY244" fmla="*/ 1929264 h 2678429"/>
              <a:gd name="connsiteX245" fmla="*/ 2320908 w 2507681"/>
              <a:gd name="connsiteY245" fmla="*/ 1920965 h 2678429"/>
              <a:gd name="connsiteX246" fmla="*/ 2343643 w 2507681"/>
              <a:gd name="connsiteY246" fmla="*/ 1943699 h 2678429"/>
              <a:gd name="connsiteX247" fmla="*/ 2320908 w 2507681"/>
              <a:gd name="connsiteY247" fmla="*/ 1966434 h 2678429"/>
              <a:gd name="connsiteX248" fmla="*/ 2298174 w 2507681"/>
              <a:gd name="connsiteY248" fmla="*/ 1943699 h 2678429"/>
              <a:gd name="connsiteX249" fmla="*/ 2320908 w 2507681"/>
              <a:gd name="connsiteY249" fmla="*/ 1920965 h 2678429"/>
              <a:gd name="connsiteX250" fmla="*/ 2156870 w 2507681"/>
              <a:gd name="connsiteY250" fmla="*/ 1920965 h 2678429"/>
              <a:gd name="connsiteX251" fmla="*/ 2179604 w 2507681"/>
              <a:gd name="connsiteY251" fmla="*/ 1943699 h 2678429"/>
              <a:gd name="connsiteX252" fmla="*/ 2156870 w 2507681"/>
              <a:gd name="connsiteY252" fmla="*/ 1966434 h 2678429"/>
              <a:gd name="connsiteX253" fmla="*/ 2134135 w 2507681"/>
              <a:gd name="connsiteY253" fmla="*/ 1943699 h 2678429"/>
              <a:gd name="connsiteX254" fmla="*/ 2156870 w 2507681"/>
              <a:gd name="connsiteY254" fmla="*/ 1920965 h 2678429"/>
              <a:gd name="connsiteX255" fmla="*/ 1992832 w 2507681"/>
              <a:gd name="connsiteY255" fmla="*/ 1920965 h 2678429"/>
              <a:gd name="connsiteX256" fmla="*/ 2015567 w 2507681"/>
              <a:gd name="connsiteY256" fmla="*/ 1943699 h 2678429"/>
              <a:gd name="connsiteX257" fmla="*/ 1992832 w 2507681"/>
              <a:gd name="connsiteY257" fmla="*/ 1966434 h 2678429"/>
              <a:gd name="connsiteX258" fmla="*/ 1970098 w 2507681"/>
              <a:gd name="connsiteY258" fmla="*/ 1943699 h 2678429"/>
              <a:gd name="connsiteX259" fmla="*/ 1992832 w 2507681"/>
              <a:gd name="connsiteY259" fmla="*/ 1920965 h 2678429"/>
              <a:gd name="connsiteX260" fmla="*/ 1828795 w 2507681"/>
              <a:gd name="connsiteY260" fmla="*/ 1920965 h 2678429"/>
              <a:gd name="connsiteX261" fmla="*/ 1851529 w 2507681"/>
              <a:gd name="connsiteY261" fmla="*/ 1943699 h 2678429"/>
              <a:gd name="connsiteX262" fmla="*/ 1828795 w 2507681"/>
              <a:gd name="connsiteY262" fmla="*/ 1966434 h 2678429"/>
              <a:gd name="connsiteX263" fmla="*/ 1806060 w 2507681"/>
              <a:gd name="connsiteY263" fmla="*/ 1943699 h 2678429"/>
              <a:gd name="connsiteX264" fmla="*/ 1828795 w 2507681"/>
              <a:gd name="connsiteY264" fmla="*/ 1920965 h 2678429"/>
              <a:gd name="connsiteX265" fmla="*/ 1664757 w 2507681"/>
              <a:gd name="connsiteY265" fmla="*/ 1920965 h 2678429"/>
              <a:gd name="connsiteX266" fmla="*/ 1687491 w 2507681"/>
              <a:gd name="connsiteY266" fmla="*/ 1943699 h 2678429"/>
              <a:gd name="connsiteX267" fmla="*/ 1664757 w 2507681"/>
              <a:gd name="connsiteY267" fmla="*/ 1966434 h 2678429"/>
              <a:gd name="connsiteX268" fmla="*/ 1642022 w 2507681"/>
              <a:gd name="connsiteY268" fmla="*/ 1943699 h 2678429"/>
              <a:gd name="connsiteX269" fmla="*/ 1664757 w 2507681"/>
              <a:gd name="connsiteY269" fmla="*/ 1920965 h 2678429"/>
              <a:gd name="connsiteX270" fmla="*/ 1500719 w 2507681"/>
              <a:gd name="connsiteY270" fmla="*/ 1920965 h 2678429"/>
              <a:gd name="connsiteX271" fmla="*/ 1523453 w 2507681"/>
              <a:gd name="connsiteY271" fmla="*/ 1943699 h 2678429"/>
              <a:gd name="connsiteX272" fmla="*/ 1500719 w 2507681"/>
              <a:gd name="connsiteY272" fmla="*/ 1966434 h 2678429"/>
              <a:gd name="connsiteX273" fmla="*/ 1477985 w 2507681"/>
              <a:gd name="connsiteY273" fmla="*/ 1943699 h 2678429"/>
              <a:gd name="connsiteX274" fmla="*/ 1500719 w 2507681"/>
              <a:gd name="connsiteY274" fmla="*/ 1920965 h 2678429"/>
              <a:gd name="connsiteX275" fmla="*/ 1336681 w 2507681"/>
              <a:gd name="connsiteY275" fmla="*/ 1920965 h 2678429"/>
              <a:gd name="connsiteX276" fmla="*/ 1359415 w 2507681"/>
              <a:gd name="connsiteY276" fmla="*/ 1943699 h 2678429"/>
              <a:gd name="connsiteX277" fmla="*/ 1336681 w 2507681"/>
              <a:gd name="connsiteY277" fmla="*/ 1966434 h 2678429"/>
              <a:gd name="connsiteX278" fmla="*/ 1313947 w 2507681"/>
              <a:gd name="connsiteY278" fmla="*/ 1943699 h 2678429"/>
              <a:gd name="connsiteX279" fmla="*/ 1336681 w 2507681"/>
              <a:gd name="connsiteY279" fmla="*/ 1920965 h 2678429"/>
              <a:gd name="connsiteX280" fmla="*/ 1171000 w 2507681"/>
              <a:gd name="connsiteY280" fmla="*/ 1751051 h 2678429"/>
              <a:gd name="connsiteX281" fmla="*/ 1193734 w 2507681"/>
              <a:gd name="connsiteY281" fmla="*/ 1773786 h 2678429"/>
              <a:gd name="connsiteX282" fmla="*/ 1171000 w 2507681"/>
              <a:gd name="connsiteY282" fmla="*/ 1796520 h 2678429"/>
              <a:gd name="connsiteX283" fmla="*/ 1148266 w 2507681"/>
              <a:gd name="connsiteY283" fmla="*/ 1773786 h 2678429"/>
              <a:gd name="connsiteX284" fmla="*/ 1171000 w 2507681"/>
              <a:gd name="connsiteY284" fmla="*/ 1751051 h 2678429"/>
              <a:gd name="connsiteX285" fmla="*/ 1006962 w 2507681"/>
              <a:gd name="connsiteY285" fmla="*/ 1751051 h 2678429"/>
              <a:gd name="connsiteX286" fmla="*/ 1029696 w 2507681"/>
              <a:gd name="connsiteY286" fmla="*/ 1773786 h 2678429"/>
              <a:gd name="connsiteX287" fmla="*/ 1006962 w 2507681"/>
              <a:gd name="connsiteY287" fmla="*/ 1796520 h 2678429"/>
              <a:gd name="connsiteX288" fmla="*/ 984227 w 2507681"/>
              <a:gd name="connsiteY288" fmla="*/ 1773786 h 2678429"/>
              <a:gd name="connsiteX289" fmla="*/ 1006962 w 2507681"/>
              <a:gd name="connsiteY289" fmla="*/ 1751051 h 2678429"/>
              <a:gd name="connsiteX290" fmla="*/ 842924 w 2507681"/>
              <a:gd name="connsiteY290" fmla="*/ 1751051 h 2678429"/>
              <a:gd name="connsiteX291" fmla="*/ 865659 w 2507681"/>
              <a:gd name="connsiteY291" fmla="*/ 1773786 h 2678429"/>
              <a:gd name="connsiteX292" fmla="*/ 842924 w 2507681"/>
              <a:gd name="connsiteY292" fmla="*/ 1796520 h 2678429"/>
              <a:gd name="connsiteX293" fmla="*/ 820189 w 2507681"/>
              <a:gd name="connsiteY293" fmla="*/ 1773786 h 2678429"/>
              <a:gd name="connsiteX294" fmla="*/ 842924 w 2507681"/>
              <a:gd name="connsiteY294" fmla="*/ 1751051 h 2678429"/>
              <a:gd name="connsiteX295" fmla="*/ 678886 w 2507681"/>
              <a:gd name="connsiteY295" fmla="*/ 1751051 h 2678429"/>
              <a:gd name="connsiteX296" fmla="*/ 701621 w 2507681"/>
              <a:gd name="connsiteY296" fmla="*/ 1773786 h 2678429"/>
              <a:gd name="connsiteX297" fmla="*/ 678886 w 2507681"/>
              <a:gd name="connsiteY297" fmla="*/ 1796520 h 2678429"/>
              <a:gd name="connsiteX298" fmla="*/ 656152 w 2507681"/>
              <a:gd name="connsiteY298" fmla="*/ 1773786 h 2678429"/>
              <a:gd name="connsiteX299" fmla="*/ 678886 w 2507681"/>
              <a:gd name="connsiteY299" fmla="*/ 1751051 h 2678429"/>
              <a:gd name="connsiteX300" fmla="*/ 514849 w 2507681"/>
              <a:gd name="connsiteY300" fmla="*/ 1751051 h 2678429"/>
              <a:gd name="connsiteX301" fmla="*/ 537583 w 2507681"/>
              <a:gd name="connsiteY301" fmla="*/ 1773786 h 2678429"/>
              <a:gd name="connsiteX302" fmla="*/ 514849 w 2507681"/>
              <a:gd name="connsiteY302" fmla="*/ 1796520 h 2678429"/>
              <a:gd name="connsiteX303" fmla="*/ 492114 w 2507681"/>
              <a:gd name="connsiteY303" fmla="*/ 1773786 h 2678429"/>
              <a:gd name="connsiteX304" fmla="*/ 514849 w 2507681"/>
              <a:gd name="connsiteY304" fmla="*/ 1751051 h 2678429"/>
              <a:gd name="connsiteX305" fmla="*/ 350811 w 2507681"/>
              <a:gd name="connsiteY305" fmla="*/ 1751051 h 2678429"/>
              <a:gd name="connsiteX306" fmla="*/ 373545 w 2507681"/>
              <a:gd name="connsiteY306" fmla="*/ 1773786 h 2678429"/>
              <a:gd name="connsiteX307" fmla="*/ 350811 w 2507681"/>
              <a:gd name="connsiteY307" fmla="*/ 1796520 h 2678429"/>
              <a:gd name="connsiteX308" fmla="*/ 328077 w 2507681"/>
              <a:gd name="connsiteY308" fmla="*/ 1773786 h 2678429"/>
              <a:gd name="connsiteX309" fmla="*/ 350811 w 2507681"/>
              <a:gd name="connsiteY309" fmla="*/ 1751051 h 2678429"/>
              <a:gd name="connsiteX310" fmla="*/ 186773 w 2507681"/>
              <a:gd name="connsiteY310" fmla="*/ 1751051 h 2678429"/>
              <a:gd name="connsiteX311" fmla="*/ 209507 w 2507681"/>
              <a:gd name="connsiteY311" fmla="*/ 1773786 h 2678429"/>
              <a:gd name="connsiteX312" fmla="*/ 186773 w 2507681"/>
              <a:gd name="connsiteY312" fmla="*/ 1796520 h 2678429"/>
              <a:gd name="connsiteX313" fmla="*/ 164039 w 2507681"/>
              <a:gd name="connsiteY313" fmla="*/ 1773786 h 2678429"/>
              <a:gd name="connsiteX314" fmla="*/ 186773 w 2507681"/>
              <a:gd name="connsiteY314" fmla="*/ 1751051 h 2678429"/>
              <a:gd name="connsiteX315" fmla="*/ 22735 w 2507681"/>
              <a:gd name="connsiteY315" fmla="*/ 1751051 h 2678429"/>
              <a:gd name="connsiteX316" fmla="*/ 45469 w 2507681"/>
              <a:gd name="connsiteY316" fmla="*/ 1773786 h 2678429"/>
              <a:gd name="connsiteX317" fmla="*/ 22735 w 2507681"/>
              <a:gd name="connsiteY317" fmla="*/ 1796520 h 2678429"/>
              <a:gd name="connsiteX318" fmla="*/ 0 w 2507681"/>
              <a:gd name="connsiteY318" fmla="*/ 1773786 h 2678429"/>
              <a:gd name="connsiteX319" fmla="*/ 22735 w 2507681"/>
              <a:gd name="connsiteY319" fmla="*/ 1751051 h 2678429"/>
              <a:gd name="connsiteX320" fmla="*/ 2484946 w 2507681"/>
              <a:gd name="connsiteY320" fmla="*/ 1742753 h 2678429"/>
              <a:gd name="connsiteX321" fmla="*/ 2507681 w 2507681"/>
              <a:gd name="connsiteY321" fmla="*/ 1765487 h 2678429"/>
              <a:gd name="connsiteX322" fmla="*/ 2484946 w 2507681"/>
              <a:gd name="connsiteY322" fmla="*/ 1788221 h 2678429"/>
              <a:gd name="connsiteX323" fmla="*/ 2462211 w 2507681"/>
              <a:gd name="connsiteY323" fmla="*/ 1765487 h 2678429"/>
              <a:gd name="connsiteX324" fmla="*/ 2484946 w 2507681"/>
              <a:gd name="connsiteY324" fmla="*/ 1742753 h 2678429"/>
              <a:gd name="connsiteX325" fmla="*/ 2320908 w 2507681"/>
              <a:gd name="connsiteY325" fmla="*/ 1742753 h 2678429"/>
              <a:gd name="connsiteX326" fmla="*/ 2343643 w 2507681"/>
              <a:gd name="connsiteY326" fmla="*/ 1765487 h 2678429"/>
              <a:gd name="connsiteX327" fmla="*/ 2320908 w 2507681"/>
              <a:gd name="connsiteY327" fmla="*/ 1788221 h 2678429"/>
              <a:gd name="connsiteX328" fmla="*/ 2298174 w 2507681"/>
              <a:gd name="connsiteY328" fmla="*/ 1765487 h 2678429"/>
              <a:gd name="connsiteX329" fmla="*/ 2320908 w 2507681"/>
              <a:gd name="connsiteY329" fmla="*/ 1742753 h 2678429"/>
              <a:gd name="connsiteX330" fmla="*/ 2156870 w 2507681"/>
              <a:gd name="connsiteY330" fmla="*/ 1742753 h 2678429"/>
              <a:gd name="connsiteX331" fmla="*/ 2179604 w 2507681"/>
              <a:gd name="connsiteY331" fmla="*/ 1765487 h 2678429"/>
              <a:gd name="connsiteX332" fmla="*/ 2156870 w 2507681"/>
              <a:gd name="connsiteY332" fmla="*/ 1788221 h 2678429"/>
              <a:gd name="connsiteX333" fmla="*/ 2134135 w 2507681"/>
              <a:gd name="connsiteY333" fmla="*/ 1765487 h 2678429"/>
              <a:gd name="connsiteX334" fmla="*/ 2156870 w 2507681"/>
              <a:gd name="connsiteY334" fmla="*/ 1742753 h 2678429"/>
              <a:gd name="connsiteX335" fmla="*/ 1992832 w 2507681"/>
              <a:gd name="connsiteY335" fmla="*/ 1742753 h 2678429"/>
              <a:gd name="connsiteX336" fmla="*/ 2015567 w 2507681"/>
              <a:gd name="connsiteY336" fmla="*/ 1765487 h 2678429"/>
              <a:gd name="connsiteX337" fmla="*/ 1992832 w 2507681"/>
              <a:gd name="connsiteY337" fmla="*/ 1788221 h 2678429"/>
              <a:gd name="connsiteX338" fmla="*/ 1970098 w 2507681"/>
              <a:gd name="connsiteY338" fmla="*/ 1765487 h 2678429"/>
              <a:gd name="connsiteX339" fmla="*/ 1992832 w 2507681"/>
              <a:gd name="connsiteY339" fmla="*/ 1742753 h 2678429"/>
              <a:gd name="connsiteX340" fmla="*/ 1828795 w 2507681"/>
              <a:gd name="connsiteY340" fmla="*/ 1742753 h 2678429"/>
              <a:gd name="connsiteX341" fmla="*/ 1851529 w 2507681"/>
              <a:gd name="connsiteY341" fmla="*/ 1765487 h 2678429"/>
              <a:gd name="connsiteX342" fmla="*/ 1828795 w 2507681"/>
              <a:gd name="connsiteY342" fmla="*/ 1788221 h 2678429"/>
              <a:gd name="connsiteX343" fmla="*/ 1806060 w 2507681"/>
              <a:gd name="connsiteY343" fmla="*/ 1765487 h 2678429"/>
              <a:gd name="connsiteX344" fmla="*/ 1828795 w 2507681"/>
              <a:gd name="connsiteY344" fmla="*/ 1742753 h 2678429"/>
              <a:gd name="connsiteX345" fmla="*/ 1664757 w 2507681"/>
              <a:gd name="connsiteY345" fmla="*/ 1742753 h 2678429"/>
              <a:gd name="connsiteX346" fmla="*/ 1687491 w 2507681"/>
              <a:gd name="connsiteY346" fmla="*/ 1765487 h 2678429"/>
              <a:gd name="connsiteX347" fmla="*/ 1664757 w 2507681"/>
              <a:gd name="connsiteY347" fmla="*/ 1788221 h 2678429"/>
              <a:gd name="connsiteX348" fmla="*/ 1642022 w 2507681"/>
              <a:gd name="connsiteY348" fmla="*/ 1765487 h 2678429"/>
              <a:gd name="connsiteX349" fmla="*/ 1664757 w 2507681"/>
              <a:gd name="connsiteY349" fmla="*/ 1742753 h 2678429"/>
              <a:gd name="connsiteX350" fmla="*/ 1500719 w 2507681"/>
              <a:gd name="connsiteY350" fmla="*/ 1742753 h 2678429"/>
              <a:gd name="connsiteX351" fmla="*/ 1523453 w 2507681"/>
              <a:gd name="connsiteY351" fmla="*/ 1765487 h 2678429"/>
              <a:gd name="connsiteX352" fmla="*/ 1500719 w 2507681"/>
              <a:gd name="connsiteY352" fmla="*/ 1788221 h 2678429"/>
              <a:gd name="connsiteX353" fmla="*/ 1477985 w 2507681"/>
              <a:gd name="connsiteY353" fmla="*/ 1765487 h 2678429"/>
              <a:gd name="connsiteX354" fmla="*/ 1500719 w 2507681"/>
              <a:gd name="connsiteY354" fmla="*/ 1742753 h 2678429"/>
              <a:gd name="connsiteX355" fmla="*/ 1336681 w 2507681"/>
              <a:gd name="connsiteY355" fmla="*/ 1742753 h 2678429"/>
              <a:gd name="connsiteX356" fmla="*/ 1359415 w 2507681"/>
              <a:gd name="connsiteY356" fmla="*/ 1765487 h 2678429"/>
              <a:gd name="connsiteX357" fmla="*/ 1336681 w 2507681"/>
              <a:gd name="connsiteY357" fmla="*/ 1788221 h 2678429"/>
              <a:gd name="connsiteX358" fmla="*/ 1313947 w 2507681"/>
              <a:gd name="connsiteY358" fmla="*/ 1765487 h 2678429"/>
              <a:gd name="connsiteX359" fmla="*/ 1336681 w 2507681"/>
              <a:gd name="connsiteY359" fmla="*/ 1742753 h 2678429"/>
              <a:gd name="connsiteX360" fmla="*/ 1171000 w 2507681"/>
              <a:gd name="connsiteY360" fmla="*/ 1572840 h 2678429"/>
              <a:gd name="connsiteX361" fmla="*/ 1193734 w 2507681"/>
              <a:gd name="connsiteY361" fmla="*/ 1595573 h 2678429"/>
              <a:gd name="connsiteX362" fmla="*/ 1171000 w 2507681"/>
              <a:gd name="connsiteY362" fmla="*/ 1618308 h 2678429"/>
              <a:gd name="connsiteX363" fmla="*/ 1148266 w 2507681"/>
              <a:gd name="connsiteY363" fmla="*/ 1595573 h 2678429"/>
              <a:gd name="connsiteX364" fmla="*/ 1171000 w 2507681"/>
              <a:gd name="connsiteY364" fmla="*/ 1572840 h 2678429"/>
              <a:gd name="connsiteX365" fmla="*/ 1006962 w 2507681"/>
              <a:gd name="connsiteY365" fmla="*/ 1572840 h 2678429"/>
              <a:gd name="connsiteX366" fmla="*/ 1029696 w 2507681"/>
              <a:gd name="connsiteY366" fmla="*/ 1595573 h 2678429"/>
              <a:gd name="connsiteX367" fmla="*/ 1006962 w 2507681"/>
              <a:gd name="connsiteY367" fmla="*/ 1618308 h 2678429"/>
              <a:gd name="connsiteX368" fmla="*/ 984227 w 2507681"/>
              <a:gd name="connsiteY368" fmla="*/ 1595573 h 2678429"/>
              <a:gd name="connsiteX369" fmla="*/ 1006962 w 2507681"/>
              <a:gd name="connsiteY369" fmla="*/ 1572840 h 2678429"/>
              <a:gd name="connsiteX370" fmla="*/ 842924 w 2507681"/>
              <a:gd name="connsiteY370" fmla="*/ 1572840 h 2678429"/>
              <a:gd name="connsiteX371" fmla="*/ 865659 w 2507681"/>
              <a:gd name="connsiteY371" fmla="*/ 1595573 h 2678429"/>
              <a:gd name="connsiteX372" fmla="*/ 842924 w 2507681"/>
              <a:gd name="connsiteY372" fmla="*/ 1618308 h 2678429"/>
              <a:gd name="connsiteX373" fmla="*/ 820189 w 2507681"/>
              <a:gd name="connsiteY373" fmla="*/ 1595573 h 2678429"/>
              <a:gd name="connsiteX374" fmla="*/ 842924 w 2507681"/>
              <a:gd name="connsiteY374" fmla="*/ 1572840 h 2678429"/>
              <a:gd name="connsiteX375" fmla="*/ 678886 w 2507681"/>
              <a:gd name="connsiteY375" fmla="*/ 1572840 h 2678429"/>
              <a:gd name="connsiteX376" fmla="*/ 701621 w 2507681"/>
              <a:gd name="connsiteY376" fmla="*/ 1595573 h 2678429"/>
              <a:gd name="connsiteX377" fmla="*/ 678886 w 2507681"/>
              <a:gd name="connsiteY377" fmla="*/ 1618308 h 2678429"/>
              <a:gd name="connsiteX378" fmla="*/ 656152 w 2507681"/>
              <a:gd name="connsiteY378" fmla="*/ 1595573 h 2678429"/>
              <a:gd name="connsiteX379" fmla="*/ 678886 w 2507681"/>
              <a:gd name="connsiteY379" fmla="*/ 1572840 h 2678429"/>
              <a:gd name="connsiteX380" fmla="*/ 514849 w 2507681"/>
              <a:gd name="connsiteY380" fmla="*/ 1572840 h 2678429"/>
              <a:gd name="connsiteX381" fmla="*/ 537583 w 2507681"/>
              <a:gd name="connsiteY381" fmla="*/ 1595573 h 2678429"/>
              <a:gd name="connsiteX382" fmla="*/ 514849 w 2507681"/>
              <a:gd name="connsiteY382" fmla="*/ 1618308 h 2678429"/>
              <a:gd name="connsiteX383" fmla="*/ 492114 w 2507681"/>
              <a:gd name="connsiteY383" fmla="*/ 1595573 h 2678429"/>
              <a:gd name="connsiteX384" fmla="*/ 514849 w 2507681"/>
              <a:gd name="connsiteY384" fmla="*/ 1572840 h 2678429"/>
              <a:gd name="connsiteX385" fmla="*/ 350811 w 2507681"/>
              <a:gd name="connsiteY385" fmla="*/ 1572840 h 2678429"/>
              <a:gd name="connsiteX386" fmla="*/ 373545 w 2507681"/>
              <a:gd name="connsiteY386" fmla="*/ 1595573 h 2678429"/>
              <a:gd name="connsiteX387" fmla="*/ 350811 w 2507681"/>
              <a:gd name="connsiteY387" fmla="*/ 1618308 h 2678429"/>
              <a:gd name="connsiteX388" fmla="*/ 328077 w 2507681"/>
              <a:gd name="connsiteY388" fmla="*/ 1595573 h 2678429"/>
              <a:gd name="connsiteX389" fmla="*/ 350811 w 2507681"/>
              <a:gd name="connsiteY389" fmla="*/ 1572840 h 2678429"/>
              <a:gd name="connsiteX390" fmla="*/ 186773 w 2507681"/>
              <a:gd name="connsiteY390" fmla="*/ 1572840 h 2678429"/>
              <a:gd name="connsiteX391" fmla="*/ 209507 w 2507681"/>
              <a:gd name="connsiteY391" fmla="*/ 1595573 h 2678429"/>
              <a:gd name="connsiteX392" fmla="*/ 186773 w 2507681"/>
              <a:gd name="connsiteY392" fmla="*/ 1618308 h 2678429"/>
              <a:gd name="connsiteX393" fmla="*/ 164039 w 2507681"/>
              <a:gd name="connsiteY393" fmla="*/ 1595573 h 2678429"/>
              <a:gd name="connsiteX394" fmla="*/ 186773 w 2507681"/>
              <a:gd name="connsiteY394" fmla="*/ 1572840 h 2678429"/>
              <a:gd name="connsiteX395" fmla="*/ 22735 w 2507681"/>
              <a:gd name="connsiteY395" fmla="*/ 1572840 h 2678429"/>
              <a:gd name="connsiteX396" fmla="*/ 45469 w 2507681"/>
              <a:gd name="connsiteY396" fmla="*/ 1595573 h 2678429"/>
              <a:gd name="connsiteX397" fmla="*/ 22735 w 2507681"/>
              <a:gd name="connsiteY397" fmla="*/ 1618308 h 2678429"/>
              <a:gd name="connsiteX398" fmla="*/ 0 w 2507681"/>
              <a:gd name="connsiteY398" fmla="*/ 1595573 h 2678429"/>
              <a:gd name="connsiteX399" fmla="*/ 22735 w 2507681"/>
              <a:gd name="connsiteY399" fmla="*/ 1572840 h 2678429"/>
              <a:gd name="connsiteX400" fmla="*/ 2484946 w 2507681"/>
              <a:gd name="connsiteY400" fmla="*/ 1564541 h 2678429"/>
              <a:gd name="connsiteX401" fmla="*/ 2507681 w 2507681"/>
              <a:gd name="connsiteY401" fmla="*/ 1587275 h 2678429"/>
              <a:gd name="connsiteX402" fmla="*/ 2484946 w 2507681"/>
              <a:gd name="connsiteY402" fmla="*/ 1610010 h 2678429"/>
              <a:gd name="connsiteX403" fmla="*/ 2462211 w 2507681"/>
              <a:gd name="connsiteY403" fmla="*/ 1587275 h 2678429"/>
              <a:gd name="connsiteX404" fmla="*/ 2484946 w 2507681"/>
              <a:gd name="connsiteY404" fmla="*/ 1564541 h 2678429"/>
              <a:gd name="connsiteX405" fmla="*/ 2320908 w 2507681"/>
              <a:gd name="connsiteY405" fmla="*/ 1564541 h 2678429"/>
              <a:gd name="connsiteX406" fmla="*/ 2343643 w 2507681"/>
              <a:gd name="connsiteY406" fmla="*/ 1587275 h 2678429"/>
              <a:gd name="connsiteX407" fmla="*/ 2320908 w 2507681"/>
              <a:gd name="connsiteY407" fmla="*/ 1610010 h 2678429"/>
              <a:gd name="connsiteX408" fmla="*/ 2298174 w 2507681"/>
              <a:gd name="connsiteY408" fmla="*/ 1587275 h 2678429"/>
              <a:gd name="connsiteX409" fmla="*/ 2320908 w 2507681"/>
              <a:gd name="connsiteY409" fmla="*/ 1564541 h 2678429"/>
              <a:gd name="connsiteX410" fmla="*/ 2156870 w 2507681"/>
              <a:gd name="connsiteY410" fmla="*/ 1564541 h 2678429"/>
              <a:gd name="connsiteX411" fmla="*/ 2179604 w 2507681"/>
              <a:gd name="connsiteY411" fmla="*/ 1587275 h 2678429"/>
              <a:gd name="connsiteX412" fmla="*/ 2156870 w 2507681"/>
              <a:gd name="connsiteY412" fmla="*/ 1610010 h 2678429"/>
              <a:gd name="connsiteX413" fmla="*/ 2134135 w 2507681"/>
              <a:gd name="connsiteY413" fmla="*/ 1587275 h 2678429"/>
              <a:gd name="connsiteX414" fmla="*/ 2156870 w 2507681"/>
              <a:gd name="connsiteY414" fmla="*/ 1564541 h 2678429"/>
              <a:gd name="connsiteX415" fmla="*/ 1992832 w 2507681"/>
              <a:gd name="connsiteY415" fmla="*/ 1564541 h 2678429"/>
              <a:gd name="connsiteX416" fmla="*/ 2015567 w 2507681"/>
              <a:gd name="connsiteY416" fmla="*/ 1587275 h 2678429"/>
              <a:gd name="connsiteX417" fmla="*/ 1992832 w 2507681"/>
              <a:gd name="connsiteY417" fmla="*/ 1610010 h 2678429"/>
              <a:gd name="connsiteX418" fmla="*/ 1970098 w 2507681"/>
              <a:gd name="connsiteY418" fmla="*/ 1587275 h 2678429"/>
              <a:gd name="connsiteX419" fmla="*/ 1992832 w 2507681"/>
              <a:gd name="connsiteY419" fmla="*/ 1564541 h 2678429"/>
              <a:gd name="connsiteX420" fmla="*/ 1828795 w 2507681"/>
              <a:gd name="connsiteY420" fmla="*/ 1564541 h 2678429"/>
              <a:gd name="connsiteX421" fmla="*/ 1851529 w 2507681"/>
              <a:gd name="connsiteY421" fmla="*/ 1587275 h 2678429"/>
              <a:gd name="connsiteX422" fmla="*/ 1828795 w 2507681"/>
              <a:gd name="connsiteY422" fmla="*/ 1610010 h 2678429"/>
              <a:gd name="connsiteX423" fmla="*/ 1806060 w 2507681"/>
              <a:gd name="connsiteY423" fmla="*/ 1587275 h 2678429"/>
              <a:gd name="connsiteX424" fmla="*/ 1828795 w 2507681"/>
              <a:gd name="connsiteY424" fmla="*/ 1564541 h 2678429"/>
              <a:gd name="connsiteX425" fmla="*/ 1664757 w 2507681"/>
              <a:gd name="connsiteY425" fmla="*/ 1564541 h 2678429"/>
              <a:gd name="connsiteX426" fmla="*/ 1687491 w 2507681"/>
              <a:gd name="connsiteY426" fmla="*/ 1587275 h 2678429"/>
              <a:gd name="connsiteX427" fmla="*/ 1664757 w 2507681"/>
              <a:gd name="connsiteY427" fmla="*/ 1610010 h 2678429"/>
              <a:gd name="connsiteX428" fmla="*/ 1642022 w 2507681"/>
              <a:gd name="connsiteY428" fmla="*/ 1587275 h 2678429"/>
              <a:gd name="connsiteX429" fmla="*/ 1664757 w 2507681"/>
              <a:gd name="connsiteY429" fmla="*/ 1564541 h 2678429"/>
              <a:gd name="connsiteX430" fmla="*/ 1500719 w 2507681"/>
              <a:gd name="connsiteY430" fmla="*/ 1564541 h 2678429"/>
              <a:gd name="connsiteX431" fmla="*/ 1523453 w 2507681"/>
              <a:gd name="connsiteY431" fmla="*/ 1587275 h 2678429"/>
              <a:gd name="connsiteX432" fmla="*/ 1500719 w 2507681"/>
              <a:gd name="connsiteY432" fmla="*/ 1610010 h 2678429"/>
              <a:gd name="connsiteX433" fmla="*/ 1477985 w 2507681"/>
              <a:gd name="connsiteY433" fmla="*/ 1587275 h 2678429"/>
              <a:gd name="connsiteX434" fmla="*/ 1500719 w 2507681"/>
              <a:gd name="connsiteY434" fmla="*/ 1564541 h 2678429"/>
              <a:gd name="connsiteX435" fmla="*/ 1336681 w 2507681"/>
              <a:gd name="connsiteY435" fmla="*/ 1564541 h 2678429"/>
              <a:gd name="connsiteX436" fmla="*/ 1359415 w 2507681"/>
              <a:gd name="connsiteY436" fmla="*/ 1587275 h 2678429"/>
              <a:gd name="connsiteX437" fmla="*/ 1336681 w 2507681"/>
              <a:gd name="connsiteY437" fmla="*/ 1610010 h 2678429"/>
              <a:gd name="connsiteX438" fmla="*/ 1313947 w 2507681"/>
              <a:gd name="connsiteY438" fmla="*/ 1587275 h 2678429"/>
              <a:gd name="connsiteX439" fmla="*/ 1336681 w 2507681"/>
              <a:gd name="connsiteY439" fmla="*/ 1564541 h 2678429"/>
              <a:gd name="connsiteX440" fmla="*/ 1171000 w 2507681"/>
              <a:gd name="connsiteY440" fmla="*/ 1400050 h 2678429"/>
              <a:gd name="connsiteX441" fmla="*/ 1193734 w 2507681"/>
              <a:gd name="connsiteY441" fmla="*/ 1422785 h 2678429"/>
              <a:gd name="connsiteX442" fmla="*/ 1171000 w 2507681"/>
              <a:gd name="connsiteY442" fmla="*/ 1445519 h 2678429"/>
              <a:gd name="connsiteX443" fmla="*/ 1148266 w 2507681"/>
              <a:gd name="connsiteY443" fmla="*/ 1422785 h 2678429"/>
              <a:gd name="connsiteX444" fmla="*/ 1171000 w 2507681"/>
              <a:gd name="connsiteY444" fmla="*/ 1400050 h 2678429"/>
              <a:gd name="connsiteX445" fmla="*/ 1006962 w 2507681"/>
              <a:gd name="connsiteY445" fmla="*/ 1400050 h 2678429"/>
              <a:gd name="connsiteX446" fmla="*/ 1029696 w 2507681"/>
              <a:gd name="connsiteY446" fmla="*/ 1422785 h 2678429"/>
              <a:gd name="connsiteX447" fmla="*/ 1006962 w 2507681"/>
              <a:gd name="connsiteY447" fmla="*/ 1445519 h 2678429"/>
              <a:gd name="connsiteX448" fmla="*/ 984227 w 2507681"/>
              <a:gd name="connsiteY448" fmla="*/ 1422785 h 2678429"/>
              <a:gd name="connsiteX449" fmla="*/ 1006962 w 2507681"/>
              <a:gd name="connsiteY449" fmla="*/ 1400050 h 2678429"/>
              <a:gd name="connsiteX450" fmla="*/ 842924 w 2507681"/>
              <a:gd name="connsiteY450" fmla="*/ 1400050 h 2678429"/>
              <a:gd name="connsiteX451" fmla="*/ 865659 w 2507681"/>
              <a:gd name="connsiteY451" fmla="*/ 1422785 h 2678429"/>
              <a:gd name="connsiteX452" fmla="*/ 842924 w 2507681"/>
              <a:gd name="connsiteY452" fmla="*/ 1445519 h 2678429"/>
              <a:gd name="connsiteX453" fmla="*/ 820189 w 2507681"/>
              <a:gd name="connsiteY453" fmla="*/ 1422785 h 2678429"/>
              <a:gd name="connsiteX454" fmla="*/ 842924 w 2507681"/>
              <a:gd name="connsiteY454" fmla="*/ 1400050 h 2678429"/>
              <a:gd name="connsiteX455" fmla="*/ 678886 w 2507681"/>
              <a:gd name="connsiteY455" fmla="*/ 1400050 h 2678429"/>
              <a:gd name="connsiteX456" fmla="*/ 701621 w 2507681"/>
              <a:gd name="connsiteY456" fmla="*/ 1422785 h 2678429"/>
              <a:gd name="connsiteX457" fmla="*/ 678886 w 2507681"/>
              <a:gd name="connsiteY457" fmla="*/ 1445519 h 2678429"/>
              <a:gd name="connsiteX458" fmla="*/ 656152 w 2507681"/>
              <a:gd name="connsiteY458" fmla="*/ 1422785 h 2678429"/>
              <a:gd name="connsiteX459" fmla="*/ 678886 w 2507681"/>
              <a:gd name="connsiteY459" fmla="*/ 1400050 h 2678429"/>
              <a:gd name="connsiteX460" fmla="*/ 514849 w 2507681"/>
              <a:gd name="connsiteY460" fmla="*/ 1400050 h 2678429"/>
              <a:gd name="connsiteX461" fmla="*/ 537583 w 2507681"/>
              <a:gd name="connsiteY461" fmla="*/ 1422785 h 2678429"/>
              <a:gd name="connsiteX462" fmla="*/ 514849 w 2507681"/>
              <a:gd name="connsiteY462" fmla="*/ 1445519 h 2678429"/>
              <a:gd name="connsiteX463" fmla="*/ 492114 w 2507681"/>
              <a:gd name="connsiteY463" fmla="*/ 1422785 h 2678429"/>
              <a:gd name="connsiteX464" fmla="*/ 514849 w 2507681"/>
              <a:gd name="connsiteY464" fmla="*/ 1400050 h 2678429"/>
              <a:gd name="connsiteX465" fmla="*/ 350811 w 2507681"/>
              <a:gd name="connsiteY465" fmla="*/ 1400050 h 2678429"/>
              <a:gd name="connsiteX466" fmla="*/ 373545 w 2507681"/>
              <a:gd name="connsiteY466" fmla="*/ 1422785 h 2678429"/>
              <a:gd name="connsiteX467" fmla="*/ 350811 w 2507681"/>
              <a:gd name="connsiteY467" fmla="*/ 1445519 h 2678429"/>
              <a:gd name="connsiteX468" fmla="*/ 328077 w 2507681"/>
              <a:gd name="connsiteY468" fmla="*/ 1422785 h 2678429"/>
              <a:gd name="connsiteX469" fmla="*/ 350811 w 2507681"/>
              <a:gd name="connsiteY469" fmla="*/ 1400050 h 2678429"/>
              <a:gd name="connsiteX470" fmla="*/ 186773 w 2507681"/>
              <a:gd name="connsiteY470" fmla="*/ 1400050 h 2678429"/>
              <a:gd name="connsiteX471" fmla="*/ 209507 w 2507681"/>
              <a:gd name="connsiteY471" fmla="*/ 1422785 h 2678429"/>
              <a:gd name="connsiteX472" fmla="*/ 186773 w 2507681"/>
              <a:gd name="connsiteY472" fmla="*/ 1445519 h 2678429"/>
              <a:gd name="connsiteX473" fmla="*/ 164039 w 2507681"/>
              <a:gd name="connsiteY473" fmla="*/ 1422785 h 2678429"/>
              <a:gd name="connsiteX474" fmla="*/ 186773 w 2507681"/>
              <a:gd name="connsiteY474" fmla="*/ 1400050 h 2678429"/>
              <a:gd name="connsiteX475" fmla="*/ 22735 w 2507681"/>
              <a:gd name="connsiteY475" fmla="*/ 1400050 h 2678429"/>
              <a:gd name="connsiteX476" fmla="*/ 45469 w 2507681"/>
              <a:gd name="connsiteY476" fmla="*/ 1422785 h 2678429"/>
              <a:gd name="connsiteX477" fmla="*/ 22735 w 2507681"/>
              <a:gd name="connsiteY477" fmla="*/ 1445519 h 2678429"/>
              <a:gd name="connsiteX478" fmla="*/ 0 w 2507681"/>
              <a:gd name="connsiteY478" fmla="*/ 1422785 h 2678429"/>
              <a:gd name="connsiteX479" fmla="*/ 22735 w 2507681"/>
              <a:gd name="connsiteY479" fmla="*/ 1400050 h 2678429"/>
              <a:gd name="connsiteX480" fmla="*/ 2484946 w 2507681"/>
              <a:gd name="connsiteY480" fmla="*/ 1391751 h 2678429"/>
              <a:gd name="connsiteX481" fmla="*/ 2507681 w 2507681"/>
              <a:gd name="connsiteY481" fmla="*/ 1414486 h 2678429"/>
              <a:gd name="connsiteX482" fmla="*/ 2484946 w 2507681"/>
              <a:gd name="connsiteY482" fmla="*/ 1437220 h 2678429"/>
              <a:gd name="connsiteX483" fmla="*/ 2462211 w 2507681"/>
              <a:gd name="connsiteY483" fmla="*/ 1414486 h 2678429"/>
              <a:gd name="connsiteX484" fmla="*/ 2484946 w 2507681"/>
              <a:gd name="connsiteY484" fmla="*/ 1391751 h 2678429"/>
              <a:gd name="connsiteX485" fmla="*/ 2320908 w 2507681"/>
              <a:gd name="connsiteY485" fmla="*/ 1391751 h 2678429"/>
              <a:gd name="connsiteX486" fmla="*/ 2343643 w 2507681"/>
              <a:gd name="connsiteY486" fmla="*/ 1414486 h 2678429"/>
              <a:gd name="connsiteX487" fmla="*/ 2320908 w 2507681"/>
              <a:gd name="connsiteY487" fmla="*/ 1437220 h 2678429"/>
              <a:gd name="connsiteX488" fmla="*/ 2298174 w 2507681"/>
              <a:gd name="connsiteY488" fmla="*/ 1414486 h 2678429"/>
              <a:gd name="connsiteX489" fmla="*/ 2320908 w 2507681"/>
              <a:gd name="connsiteY489" fmla="*/ 1391751 h 2678429"/>
              <a:gd name="connsiteX490" fmla="*/ 2156870 w 2507681"/>
              <a:gd name="connsiteY490" fmla="*/ 1391751 h 2678429"/>
              <a:gd name="connsiteX491" fmla="*/ 2179604 w 2507681"/>
              <a:gd name="connsiteY491" fmla="*/ 1414486 h 2678429"/>
              <a:gd name="connsiteX492" fmla="*/ 2156870 w 2507681"/>
              <a:gd name="connsiteY492" fmla="*/ 1437220 h 2678429"/>
              <a:gd name="connsiteX493" fmla="*/ 2134135 w 2507681"/>
              <a:gd name="connsiteY493" fmla="*/ 1414486 h 2678429"/>
              <a:gd name="connsiteX494" fmla="*/ 2156870 w 2507681"/>
              <a:gd name="connsiteY494" fmla="*/ 1391751 h 2678429"/>
              <a:gd name="connsiteX495" fmla="*/ 1992832 w 2507681"/>
              <a:gd name="connsiteY495" fmla="*/ 1391751 h 2678429"/>
              <a:gd name="connsiteX496" fmla="*/ 2015567 w 2507681"/>
              <a:gd name="connsiteY496" fmla="*/ 1414486 h 2678429"/>
              <a:gd name="connsiteX497" fmla="*/ 1992832 w 2507681"/>
              <a:gd name="connsiteY497" fmla="*/ 1437220 h 2678429"/>
              <a:gd name="connsiteX498" fmla="*/ 1970098 w 2507681"/>
              <a:gd name="connsiteY498" fmla="*/ 1414486 h 2678429"/>
              <a:gd name="connsiteX499" fmla="*/ 1992832 w 2507681"/>
              <a:gd name="connsiteY499" fmla="*/ 1391751 h 2678429"/>
              <a:gd name="connsiteX500" fmla="*/ 1828795 w 2507681"/>
              <a:gd name="connsiteY500" fmla="*/ 1391751 h 2678429"/>
              <a:gd name="connsiteX501" fmla="*/ 1851529 w 2507681"/>
              <a:gd name="connsiteY501" fmla="*/ 1414486 h 2678429"/>
              <a:gd name="connsiteX502" fmla="*/ 1828795 w 2507681"/>
              <a:gd name="connsiteY502" fmla="*/ 1437220 h 2678429"/>
              <a:gd name="connsiteX503" fmla="*/ 1806060 w 2507681"/>
              <a:gd name="connsiteY503" fmla="*/ 1414486 h 2678429"/>
              <a:gd name="connsiteX504" fmla="*/ 1828795 w 2507681"/>
              <a:gd name="connsiteY504" fmla="*/ 1391751 h 2678429"/>
              <a:gd name="connsiteX505" fmla="*/ 1664757 w 2507681"/>
              <a:gd name="connsiteY505" fmla="*/ 1391751 h 2678429"/>
              <a:gd name="connsiteX506" fmla="*/ 1687491 w 2507681"/>
              <a:gd name="connsiteY506" fmla="*/ 1414486 h 2678429"/>
              <a:gd name="connsiteX507" fmla="*/ 1664757 w 2507681"/>
              <a:gd name="connsiteY507" fmla="*/ 1437220 h 2678429"/>
              <a:gd name="connsiteX508" fmla="*/ 1642022 w 2507681"/>
              <a:gd name="connsiteY508" fmla="*/ 1414486 h 2678429"/>
              <a:gd name="connsiteX509" fmla="*/ 1664757 w 2507681"/>
              <a:gd name="connsiteY509" fmla="*/ 1391751 h 2678429"/>
              <a:gd name="connsiteX510" fmla="*/ 1500719 w 2507681"/>
              <a:gd name="connsiteY510" fmla="*/ 1391751 h 2678429"/>
              <a:gd name="connsiteX511" fmla="*/ 1523453 w 2507681"/>
              <a:gd name="connsiteY511" fmla="*/ 1414486 h 2678429"/>
              <a:gd name="connsiteX512" fmla="*/ 1500719 w 2507681"/>
              <a:gd name="connsiteY512" fmla="*/ 1437220 h 2678429"/>
              <a:gd name="connsiteX513" fmla="*/ 1477985 w 2507681"/>
              <a:gd name="connsiteY513" fmla="*/ 1414486 h 2678429"/>
              <a:gd name="connsiteX514" fmla="*/ 1500719 w 2507681"/>
              <a:gd name="connsiteY514" fmla="*/ 1391751 h 2678429"/>
              <a:gd name="connsiteX515" fmla="*/ 1336681 w 2507681"/>
              <a:gd name="connsiteY515" fmla="*/ 1391751 h 2678429"/>
              <a:gd name="connsiteX516" fmla="*/ 1359415 w 2507681"/>
              <a:gd name="connsiteY516" fmla="*/ 1414486 h 2678429"/>
              <a:gd name="connsiteX517" fmla="*/ 1336681 w 2507681"/>
              <a:gd name="connsiteY517" fmla="*/ 1437220 h 2678429"/>
              <a:gd name="connsiteX518" fmla="*/ 1313947 w 2507681"/>
              <a:gd name="connsiteY518" fmla="*/ 1414486 h 2678429"/>
              <a:gd name="connsiteX519" fmla="*/ 1336681 w 2507681"/>
              <a:gd name="connsiteY519" fmla="*/ 1391751 h 2678429"/>
              <a:gd name="connsiteX520" fmla="*/ 1171000 w 2507681"/>
              <a:gd name="connsiteY520" fmla="*/ 1241208 h 2678429"/>
              <a:gd name="connsiteX521" fmla="*/ 1193734 w 2507681"/>
              <a:gd name="connsiteY521" fmla="*/ 1263943 h 2678429"/>
              <a:gd name="connsiteX522" fmla="*/ 1171000 w 2507681"/>
              <a:gd name="connsiteY522" fmla="*/ 1286677 h 2678429"/>
              <a:gd name="connsiteX523" fmla="*/ 1148266 w 2507681"/>
              <a:gd name="connsiteY523" fmla="*/ 1263943 h 2678429"/>
              <a:gd name="connsiteX524" fmla="*/ 1171000 w 2507681"/>
              <a:gd name="connsiteY524" fmla="*/ 1241208 h 2678429"/>
              <a:gd name="connsiteX525" fmla="*/ 1006962 w 2507681"/>
              <a:gd name="connsiteY525" fmla="*/ 1241208 h 2678429"/>
              <a:gd name="connsiteX526" fmla="*/ 1029696 w 2507681"/>
              <a:gd name="connsiteY526" fmla="*/ 1263943 h 2678429"/>
              <a:gd name="connsiteX527" fmla="*/ 1006962 w 2507681"/>
              <a:gd name="connsiteY527" fmla="*/ 1286677 h 2678429"/>
              <a:gd name="connsiteX528" fmla="*/ 984227 w 2507681"/>
              <a:gd name="connsiteY528" fmla="*/ 1263943 h 2678429"/>
              <a:gd name="connsiteX529" fmla="*/ 1006962 w 2507681"/>
              <a:gd name="connsiteY529" fmla="*/ 1241208 h 2678429"/>
              <a:gd name="connsiteX530" fmla="*/ 842924 w 2507681"/>
              <a:gd name="connsiteY530" fmla="*/ 1241208 h 2678429"/>
              <a:gd name="connsiteX531" fmla="*/ 865659 w 2507681"/>
              <a:gd name="connsiteY531" fmla="*/ 1263943 h 2678429"/>
              <a:gd name="connsiteX532" fmla="*/ 842924 w 2507681"/>
              <a:gd name="connsiteY532" fmla="*/ 1286677 h 2678429"/>
              <a:gd name="connsiteX533" fmla="*/ 820189 w 2507681"/>
              <a:gd name="connsiteY533" fmla="*/ 1263943 h 2678429"/>
              <a:gd name="connsiteX534" fmla="*/ 842924 w 2507681"/>
              <a:gd name="connsiteY534" fmla="*/ 1241208 h 2678429"/>
              <a:gd name="connsiteX535" fmla="*/ 678886 w 2507681"/>
              <a:gd name="connsiteY535" fmla="*/ 1241208 h 2678429"/>
              <a:gd name="connsiteX536" fmla="*/ 701621 w 2507681"/>
              <a:gd name="connsiteY536" fmla="*/ 1263943 h 2678429"/>
              <a:gd name="connsiteX537" fmla="*/ 678886 w 2507681"/>
              <a:gd name="connsiteY537" fmla="*/ 1286677 h 2678429"/>
              <a:gd name="connsiteX538" fmla="*/ 656152 w 2507681"/>
              <a:gd name="connsiteY538" fmla="*/ 1263943 h 2678429"/>
              <a:gd name="connsiteX539" fmla="*/ 678886 w 2507681"/>
              <a:gd name="connsiteY539" fmla="*/ 1241208 h 2678429"/>
              <a:gd name="connsiteX540" fmla="*/ 514849 w 2507681"/>
              <a:gd name="connsiteY540" fmla="*/ 1241208 h 2678429"/>
              <a:gd name="connsiteX541" fmla="*/ 537583 w 2507681"/>
              <a:gd name="connsiteY541" fmla="*/ 1263943 h 2678429"/>
              <a:gd name="connsiteX542" fmla="*/ 514849 w 2507681"/>
              <a:gd name="connsiteY542" fmla="*/ 1286677 h 2678429"/>
              <a:gd name="connsiteX543" fmla="*/ 492114 w 2507681"/>
              <a:gd name="connsiteY543" fmla="*/ 1263943 h 2678429"/>
              <a:gd name="connsiteX544" fmla="*/ 514849 w 2507681"/>
              <a:gd name="connsiteY544" fmla="*/ 1241208 h 2678429"/>
              <a:gd name="connsiteX545" fmla="*/ 350811 w 2507681"/>
              <a:gd name="connsiteY545" fmla="*/ 1241208 h 2678429"/>
              <a:gd name="connsiteX546" fmla="*/ 373545 w 2507681"/>
              <a:gd name="connsiteY546" fmla="*/ 1263943 h 2678429"/>
              <a:gd name="connsiteX547" fmla="*/ 350811 w 2507681"/>
              <a:gd name="connsiteY547" fmla="*/ 1286677 h 2678429"/>
              <a:gd name="connsiteX548" fmla="*/ 328077 w 2507681"/>
              <a:gd name="connsiteY548" fmla="*/ 1263943 h 2678429"/>
              <a:gd name="connsiteX549" fmla="*/ 350811 w 2507681"/>
              <a:gd name="connsiteY549" fmla="*/ 1241208 h 2678429"/>
              <a:gd name="connsiteX550" fmla="*/ 186773 w 2507681"/>
              <a:gd name="connsiteY550" fmla="*/ 1241208 h 2678429"/>
              <a:gd name="connsiteX551" fmla="*/ 209507 w 2507681"/>
              <a:gd name="connsiteY551" fmla="*/ 1263943 h 2678429"/>
              <a:gd name="connsiteX552" fmla="*/ 186773 w 2507681"/>
              <a:gd name="connsiteY552" fmla="*/ 1286677 h 2678429"/>
              <a:gd name="connsiteX553" fmla="*/ 164039 w 2507681"/>
              <a:gd name="connsiteY553" fmla="*/ 1263943 h 2678429"/>
              <a:gd name="connsiteX554" fmla="*/ 186773 w 2507681"/>
              <a:gd name="connsiteY554" fmla="*/ 1241208 h 2678429"/>
              <a:gd name="connsiteX555" fmla="*/ 22735 w 2507681"/>
              <a:gd name="connsiteY555" fmla="*/ 1241208 h 2678429"/>
              <a:gd name="connsiteX556" fmla="*/ 45469 w 2507681"/>
              <a:gd name="connsiteY556" fmla="*/ 1263943 h 2678429"/>
              <a:gd name="connsiteX557" fmla="*/ 22735 w 2507681"/>
              <a:gd name="connsiteY557" fmla="*/ 1286677 h 2678429"/>
              <a:gd name="connsiteX558" fmla="*/ 0 w 2507681"/>
              <a:gd name="connsiteY558" fmla="*/ 1263943 h 2678429"/>
              <a:gd name="connsiteX559" fmla="*/ 22735 w 2507681"/>
              <a:gd name="connsiteY559" fmla="*/ 1241208 h 2678429"/>
              <a:gd name="connsiteX560" fmla="*/ 2484946 w 2507681"/>
              <a:gd name="connsiteY560" fmla="*/ 1232910 h 2678429"/>
              <a:gd name="connsiteX561" fmla="*/ 2507681 w 2507681"/>
              <a:gd name="connsiteY561" fmla="*/ 1255644 h 2678429"/>
              <a:gd name="connsiteX562" fmla="*/ 2484946 w 2507681"/>
              <a:gd name="connsiteY562" fmla="*/ 1278378 h 2678429"/>
              <a:gd name="connsiteX563" fmla="*/ 2462211 w 2507681"/>
              <a:gd name="connsiteY563" fmla="*/ 1255644 h 2678429"/>
              <a:gd name="connsiteX564" fmla="*/ 2484946 w 2507681"/>
              <a:gd name="connsiteY564" fmla="*/ 1232910 h 2678429"/>
              <a:gd name="connsiteX565" fmla="*/ 2320908 w 2507681"/>
              <a:gd name="connsiteY565" fmla="*/ 1232910 h 2678429"/>
              <a:gd name="connsiteX566" fmla="*/ 2343643 w 2507681"/>
              <a:gd name="connsiteY566" fmla="*/ 1255644 h 2678429"/>
              <a:gd name="connsiteX567" fmla="*/ 2320908 w 2507681"/>
              <a:gd name="connsiteY567" fmla="*/ 1278378 h 2678429"/>
              <a:gd name="connsiteX568" fmla="*/ 2298174 w 2507681"/>
              <a:gd name="connsiteY568" fmla="*/ 1255644 h 2678429"/>
              <a:gd name="connsiteX569" fmla="*/ 2320908 w 2507681"/>
              <a:gd name="connsiteY569" fmla="*/ 1232910 h 2678429"/>
              <a:gd name="connsiteX570" fmla="*/ 2156870 w 2507681"/>
              <a:gd name="connsiteY570" fmla="*/ 1232910 h 2678429"/>
              <a:gd name="connsiteX571" fmla="*/ 2179604 w 2507681"/>
              <a:gd name="connsiteY571" fmla="*/ 1255644 h 2678429"/>
              <a:gd name="connsiteX572" fmla="*/ 2156870 w 2507681"/>
              <a:gd name="connsiteY572" fmla="*/ 1278378 h 2678429"/>
              <a:gd name="connsiteX573" fmla="*/ 2134135 w 2507681"/>
              <a:gd name="connsiteY573" fmla="*/ 1255644 h 2678429"/>
              <a:gd name="connsiteX574" fmla="*/ 2156870 w 2507681"/>
              <a:gd name="connsiteY574" fmla="*/ 1232910 h 2678429"/>
              <a:gd name="connsiteX575" fmla="*/ 1992832 w 2507681"/>
              <a:gd name="connsiteY575" fmla="*/ 1232910 h 2678429"/>
              <a:gd name="connsiteX576" fmla="*/ 2015567 w 2507681"/>
              <a:gd name="connsiteY576" fmla="*/ 1255644 h 2678429"/>
              <a:gd name="connsiteX577" fmla="*/ 1992832 w 2507681"/>
              <a:gd name="connsiteY577" fmla="*/ 1278378 h 2678429"/>
              <a:gd name="connsiteX578" fmla="*/ 1970098 w 2507681"/>
              <a:gd name="connsiteY578" fmla="*/ 1255644 h 2678429"/>
              <a:gd name="connsiteX579" fmla="*/ 1992832 w 2507681"/>
              <a:gd name="connsiteY579" fmla="*/ 1232910 h 2678429"/>
              <a:gd name="connsiteX580" fmla="*/ 1828795 w 2507681"/>
              <a:gd name="connsiteY580" fmla="*/ 1232910 h 2678429"/>
              <a:gd name="connsiteX581" fmla="*/ 1851529 w 2507681"/>
              <a:gd name="connsiteY581" fmla="*/ 1255644 h 2678429"/>
              <a:gd name="connsiteX582" fmla="*/ 1828795 w 2507681"/>
              <a:gd name="connsiteY582" fmla="*/ 1278378 h 2678429"/>
              <a:gd name="connsiteX583" fmla="*/ 1806060 w 2507681"/>
              <a:gd name="connsiteY583" fmla="*/ 1255644 h 2678429"/>
              <a:gd name="connsiteX584" fmla="*/ 1828795 w 2507681"/>
              <a:gd name="connsiteY584" fmla="*/ 1232910 h 2678429"/>
              <a:gd name="connsiteX585" fmla="*/ 1664757 w 2507681"/>
              <a:gd name="connsiteY585" fmla="*/ 1232910 h 2678429"/>
              <a:gd name="connsiteX586" fmla="*/ 1687491 w 2507681"/>
              <a:gd name="connsiteY586" fmla="*/ 1255644 h 2678429"/>
              <a:gd name="connsiteX587" fmla="*/ 1664757 w 2507681"/>
              <a:gd name="connsiteY587" fmla="*/ 1278378 h 2678429"/>
              <a:gd name="connsiteX588" fmla="*/ 1642022 w 2507681"/>
              <a:gd name="connsiteY588" fmla="*/ 1255644 h 2678429"/>
              <a:gd name="connsiteX589" fmla="*/ 1664757 w 2507681"/>
              <a:gd name="connsiteY589" fmla="*/ 1232910 h 2678429"/>
              <a:gd name="connsiteX590" fmla="*/ 1500719 w 2507681"/>
              <a:gd name="connsiteY590" fmla="*/ 1232910 h 2678429"/>
              <a:gd name="connsiteX591" fmla="*/ 1523453 w 2507681"/>
              <a:gd name="connsiteY591" fmla="*/ 1255644 h 2678429"/>
              <a:gd name="connsiteX592" fmla="*/ 1500719 w 2507681"/>
              <a:gd name="connsiteY592" fmla="*/ 1278378 h 2678429"/>
              <a:gd name="connsiteX593" fmla="*/ 1477985 w 2507681"/>
              <a:gd name="connsiteY593" fmla="*/ 1255644 h 2678429"/>
              <a:gd name="connsiteX594" fmla="*/ 1500719 w 2507681"/>
              <a:gd name="connsiteY594" fmla="*/ 1232910 h 2678429"/>
              <a:gd name="connsiteX595" fmla="*/ 1336681 w 2507681"/>
              <a:gd name="connsiteY595" fmla="*/ 1232910 h 2678429"/>
              <a:gd name="connsiteX596" fmla="*/ 1359415 w 2507681"/>
              <a:gd name="connsiteY596" fmla="*/ 1255644 h 2678429"/>
              <a:gd name="connsiteX597" fmla="*/ 1336681 w 2507681"/>
              <a:gd name="connsiteY597" fmla="*/ 1278378 h 2678429"/>
              <a:gd name="connsiteX598" fmla="*/ 1313947 w 2507681"/>
              <a:gd name="connsiteY598" fmla="*/ 1255644 h 2678429"/>
              <a:gd name="connsiteX599" fmla="*/ 1336681 w 2507681"/>
              <a:gd name="connsiteY599" fmla="*/ 1232910 h 2678429"/>
              <a:gd name="connsiteX600" fmla="*/ 1171000 w 2507681"/>
              <a:gd name="connsiteY600" fmla="*/ 1062996 h 2678429"/>
              <a:gd name="connsiteX601" fmla="*/ 1193734 w 2507681"/>
              <a:gd name="connsiteY601" fmla="*/ 1085730 h 2678429"/>
              <a:gd name="connsiteX602" fmla="*/ 1171000 w 2507681"/>
              <a:gd name="connsiteY602" fmla="*/ 1108465 h 2678429"/>
              <a:gd name="connsiteX603" fmla="*/ 1148266 w 2507681"/>
              <a:gd name="connsiteY603" fmla="*/ 1085730 h 2678429"/>
              <a:gd name="connsiteX604" fmla="*/ 1171000 w 2507681"/>
              <a:gd name="connsiteY604" fmla="*/ 1062996 h 2678429"/>
              <a:gd name="connsiteX605" fmla="*/ 1006962 w 2507681"/>
              <a:gd name="connsiteY605" fmla="*/ 1062996 h 2678429"/>
              <a:gd name="connsiteX606" fmla="*/ 1029696 w 2507681"/>
              <a:gd name="connsiteY606" fmla="*/ 1085730 h 2678429"/>
              <a:gd name="connsiteX607" fmla="*/ 1006962 w 2507681"/>
              <a:gd name="connsiteY607" fmla="*/ 1108465 h 2678429"/>
              <a:gd name="connsiteX608" fmla="*/ 984227 w 2507681"/>
              <a:gd name="connsiteY608" fmla="*/ 1085730 h 2678429"/>
              <a:gd name="connsiteX609" fmla="*/ 1006962 w 2507681"/>
              <a:gd name="connsiteY609" fmla="*/ 1062996 h 2678429"/>
              <a:gd name="connsiteX610" fmla="*/ 842924 w 2507681"/>
              <a:gd name="connsiteY610" fmla="*/ 1062996 h 2678429"/>
              <a:gd name="connsiteX611" fmla="*/ 865659 w 2507681"/>
              <a:gd name="connsiteY611" fmla="*/ 1085730 h 2678429"/>
              <a:gd name="connsiteX612" fmla="*/ 842924 w 2507681"/>
              <a:gd name="connsiteY612" fmla="*/ 1108465 h 2678429"/>
              <a:gd name="connsiteX613" fmla="*/ 820189 w 2507681"/>
              <a:gd name="connsiteY613" fmla="*/ 1085730 h 2678429"/>
              <a:gd name="connsiteX614" fmla="*/ 842924 w 2507681"/>
              <a:gd name="connsiteY614" fmla="*/ 1062996 h 2678429"/>
              <a:gd name="connsiteX615" fmla="*/ 678886 w 2507681"/>
              <a:gd name="connsiteY615" fmla="*/ 1062996 h 2678429"/>
              <a:gd name="connsiteX616" fmla="*/ 701621 w 2507681"/>
              <a:gd name="connsiteY616" fmla="*/ 1085730 h 2678429"/>
              <a:gd name="connsiteX617" fmla="*/ 678886 w 2507681"/>
              <a:gd name="connsiteY617" fmla="*/ 1108465 h 2678429"/>
              <a:gd name="connsiteX618" fmla="*/ 656152 w 2507681"/>
              <a:gd name="connsiteY618" fmla="*/ 1085730 h 2678429"/>
              <a:gd name="connsiteX619" fmla="*/ 678886 w 2507681"/>
              <a:gd name="connsiteY619" fmla="*/ 1062996 h 2678429"/>
              <a:gd name="connsiteX620" fmla="*/ 514849 w 2507681"/>
              <a:gd name="connsiteY620" fmla="*/ 1062996 h 2678429"/>
              <a:gd name="connsiteX621" fmla="*/ 537583 w 2507681"/>
              <a:gd name="connsiteY621" fmla="*/ 1085730 h 2678429"/>
              <a:gd name="connsiteX622" fmla="*/ 514849 w 2507681"/>
              <a:gd name="connsiteY622" fmla="*/ 1108465 h 2678429"/>
              <a:gd name="connsiteX623" fmla="*/ 492114 w 2507681"/>
              <a:gd name="connsiteY623" fmla="*/ 1085730 h 2678429"/>
              <a:gd name="connsiteX624" fmla="*/ 514849 w 2507681"/>
              <a:gd name="connsiteY624" fmla="*/ 1062996 h 2678429"/>
              <a:gd name="connsiteX625" fmla="*/ 350811 w 2507681"/>
              <a:gd name="connsiteY625" fmla="*/ 1062996 h 2678429"/>
              <a:gd name="connsiteX626" fmla="*/ 373545 w 2507681"/>
              <a:gd name="connsiteY626" fmla="*/ 1085730 h 2678429"/>
              <a:gd name="connsiteX627" fmla="*/ 350811 w 2507681"/>
              <a:gd name="connsiteY627" fmla="*/ 1108465 h 2678429"/>
              <a:gd name="connsiteX628" fmla="*/ 328077 w 2507681"/>
              <a:gd name="connsiteY628" fmla="*/ 1085730 h 2678429"/>
              <a:gd name="connsiteX629" fmla="*/ 350811 w 2507681"/>
              <a:gd name="connsiteY629" fmla="*/ 1062996 h 2678429"/>
              <a:gd name="connsiteX630" fmla="*/ 186773 w 2507681"/>
              <a:gd name="connsiteY630" fmla="*/ 1062996 h 2678429"/>
              <a:gd name="connsiteX631" fmla="*/ 209507 w 2507681"/>
              <a:gd name="connsiteY631" fmla="*/ 1085730 h 2678429"/>
              <a:gd name="connsiteX632" fmla="*/ 186773 w 2507681"/>
              <a:gd name="connsiteY632" fmla="*/ 1108465 h 2678429"/>
              <a:gd name="connsiteX633" fmla="*/ 164039 w 2507681"/>
              <a:gd name="connsiteY633" fmla="*/ 1085730 h 2678429"/>
              <a:gd name="connsiteX634" fmla="*/ 186773 w 2507681"/>
              <a:gd name="connsiteY634" fmla="*/ 1062996 h 2678429"/>
              <a:gd name="connsiteX635" fmla="*/ 22735 w 2507681"/>
              <a:gd name="connsiteY635" fmla="*/ 1062996 h 2678429"/>
              <a:gd name="connsiteX636" fmla="*/ 45469 w 2507681"/>
              <a:gd name="connsiteY636" fmla="*/ 1085730 h 2678429"/>
              <a:gd name="connsiteX637" fmla="*/ 22735 w 2507681"/>
              <a:gd name="connsiteY637" fmla="*/ 1108465 h 2678429"/>
              <a:gd name="connsiteX638" fmla="*/ 0 w 2507681"/>
              <a:gd name="connsiteY638" fmla="*/ 1085730 h 2678429"/>
              <a:gd name="connsiteX639" fmla="*/ 22735 w 2507681"/>
              <a:gd name="connsiteY639" fmla="*/ 1062996 h 2678429"/>
              <a:gd name="connsiteX640" fmla="*/ 2484946 w 2507681"/>
              <a:gd name="connsiteY640" fmla="*/ 1054698 h 2678429"/>
              <a:gd name="connsiteX641" fmla="*/ 2507681 w 2507681"/>
              <a:gd name="connsiteY641" fmla="*/ 1077432 h 2678429"/>
              <a:gd name="connsiteX642" fmla="*/ 2484946 w 2507681"/>
              <a:gd name="connsiteY642" fmla="*/ 1100167 h 2678429"/>
              <a:gd name="connsiteX643" fmla="*/ 2462211 w 2507681"/>
              <a:gd name="connsiteY643" fmla="*/ 1077432 h 2678429"/>
              <a:gd name="connsiteX644" fmla="*/ 2484946 w 2507681"/>
              <a:gd name="connsiteY644" fmla="*/ 1054698 h 2678429"/>
              <a:gd name="connsiteX645" fmla="*/ 2320908 w 2507681"/>
              <a:gd name="connsiteY645" fmla="*/ 1054698 h 2678429"/>
              <a:gd name="connsiteX646" fmla="*/ 2343643 w 2507681"/>
              <a:gd name="connsiteY646" fmla="*/ 1077432 h 2678429"/>
              <a:gd name="connsiteX647" fmla="*/ 2320908 w 2507681"/>
              <a:gd name="connsiteY647" fmla="*/ 1100167 h 2678429"/>
              <a:gd name="connsiteX648" fmla="*/ 2298174 w 2507681"/>
              <a:gd name="connsiteY648" fmla="*/ 1077432 h 2678429"/>
              <a:gd name="connsiteX649" fmla="*/ 2320908 w 2507681"/>
              <a:gd name="connsiteY649" fmla="*/ 1054698 h 2678429"/>
              <a:gd name="connsiteX650" fmla="*/ 2156870 w 2507681"/>
              <a:gd name="connsiteY650" fmla="*/ 1054698 h 2678429"/>
              <a:gd name="connsiteX651" fmla="*/ 2179604 w 2507681"/>
              <a:gd name="connsiteY651" fmla="*/ 1077432 h 2678429"/>
              <a:gd name="connsiteX652" fmla="*/ 2156870 w 2507681"/>
              <a:gd name="connsiteY652" fmla="*/ 1100167 h 2678429"/>
              <a:gd name="connsiteX653" fmla="*/ 2134135 w 2507681"/>
              <a:gd name="connsiteY653" fmla="*/ 1077432 h 2678429"/>
              <a:gd name="connsiteX654" fmla="*/ 2156870 w 2507681"/>
              <a:gd name="connsiteY654" fmla="*/ 1054698 h 2678429"/>
              <a:gd name="connsiteX655" fmla="*/ 1992832 w 2507681"/>
              <a:gd name="connsiteY655" fmla="*/ 1054698 h 2678429"/>
              <a:gd name="connsiteX656" fmla="*/ 2015567 w 2507681"/>
              <a:gd name="connsiteY656" fmla="*/ 1077432 h 2678429"/>
              <a:gd name="connsiteX657" fmla="*/ 1992832 w 2507681"/>
              <a:gd name="connsiteY657" fmla="*/ 1100167 h 2678429"/>
              <a:gd name="connsiteX658" fmla="*/ 1970098 w 2507681"/>
              <a:gd name="connsiteY658" fmla="*/ 1077432 h 2678429"/>
              <a:gd name="connsiteX659" fmla="*/ 1992832 w 2507681"/>
              <a:gd name="connsiteY659" fmla="*/ 1054698 h 2678429"/>
              <a:gd name="connsiteX660" fmla="*/ 1828795 w 2507681"/>
              <a:gd name="connsiteY660" fmla="*/ 1054698 h 2678429"/>
              <a:gd name="connsiteX661" fmla="*/ 1851529 w 2507681"/>
              <a:gd name="connsiteY661" fmla="*/ 1077432 h 2678429"/>
              <a:gd name="connsiteX662" fmla="*/ 1828795 w 2507681"/>
              <a:gd name="connsiteY662" fmla="*/ 1100167 h 2678429"/>
              <a:gd name="connsiteX663" fmla="*/ 1806060 w 2507681"/>
              <a:gd name="connsiteY663" fmla="*/ 1077432 h 2678429"/>
              <a:gd name="connsiteX664" fmla="*/ 1828795 w 2507681"/>
              <a:gd name="connsiteY664" fmla="*/ 1054698 h 2678429"/>
              <a:gd name="connsiteX665" fmla="*/ 1664757 w 2507681"/>
              <a:gd name="connsiteY665" fmla="*/ 1054698 h 2678429"/>
              <a:gd name="connsiteX666" fmla="*/ 1687491 w 2507681"/>
              <a:gd name="connsiteY666" fmla="*/ 1077432 h 2678429"/>
              <a:gd name="connsiteX667" fmla="*/ 1664757 w 2507681"/>
              <a:gd name="connsiteY667" fmla="*/ 1100167 h 2678429"/>
              <a:gd name="connsiteX668" fmla="*/ 1642022 w 2507681"/>
              <a:gd name="connsiteY668" fmla="*/ 1077432 h 2678429"/>
              <a:gd name="connsiteX669" fmla="*/ 1664757 w 2507681"/>
              <a:gd name="connsiteY669" fmla="*/ 1054698 h 2678429"/>
              <a:gd name="connsiteX670" fmla="*/ 1500719 w 2507681"/>
              <a:gd name="connsiteY670" fmla="*/ 1054698 h 2678429"/>
              <a:gd name="connsiteX671" fmla="*/ 1523453 w 2507681"/>
              <a:gd name="connsiteY671" fmla="*/ 1077432 h 2678429"/>
              <a:gd name="connsiteX672" fmla="*/ 1500719 w 2507681"/>
              <a:gd name="connsiteY672" fmla="*/ 1100167 h 2678429"/>
              <a:gd name="connsiteX673" fmla="*/ 1477985 w 2507681"/>
              <a:gd name="connsiteY673" fmla="*/ 1077432 h 2678429"/>
              <a:gd name="connsiteX674" fmla="*/ 1500719 w 2507681"/>
              <a:gd name="connsiteY674" fmla="*/ 1054698 h 2678429"/>
              <a:gd name="connsiteX675" fmla="*/ 1336681 w 2507681"/>
              <a:gd name="connsiteY675" fmla="*/ 1054698 h 2678429"/>
              <a:gd name="connsiteX676" fmla="*/ 1359415 w 2507681"/>
              <a:gd name="connsiteY676" fmla="*/ 1077432 h 2678429"/>
              <a:gd name="connsiteX677" fmla="*/ 1336681 w 2507681"/>
              <a:gd name="connsiteY677" fmla="*/ 1100167 h 2678429"/>
              <a:gd name="connsiteX678" fmla="*/ 1313947 w 2507681"/>
              <a:gd name="connsiteY678" fmla="*/ 1077432 h 2678429"/>
              <a:gd name="connsiteX679" fmla="*/ 1336681 w 2507681"/>
              <a:gd name="connsiteY679" fmla="*/ 1054698 h 2678429"/>
              <a:gd name="connsiteX680" fmla="*/ 1171000 w 2507681"/>
              <a:gd name="connsiteY680" fmla="*/ 884784 h 2678429"/>
              <a:gd name="connsiteX681" fmla="*/ 1193734 w 2507681"/>
              <a:gd name="connsiteY681" fmla="*/ 907519 h 2678429"/>
              <a:gd name="connsiteX682" fmla="*/ 1171000 w 2507681"/>
              <a:gd name="connsiteY682" fmla="*/ 930253 h 2678429"/>
              <a:gd name="connsiteX683" fmla="*/ 1148266 w 2507681"/>
              <a:gd name="connsiteY683" fmla="*/ 907519 h 2678429"/>
              <a:gd name="connsiteX684" fmla="*/ 1171000 w 2507681"/>
              <a:gd name="connsiteY684" fmla="*/ 884784 h 2678429"/>
              <a:gd name="connsiteX685" fmla="*/ 1006962 w 2507681"/>
              <a:gd name="connsiteY685" fmla="*/ 884784 h 2678429"/>
              <a:gd name="connsiteX686" fmla="*/ 1029696 w 2507681"/>
              <a:gd name="connsiteY686" fmla="*/ 907519 h 2678429"/>
              <a:gd name="connsiteX687" fmla="*/ 1006962 w 2507681"/>
              <a:gd name="connsiteY687" fmla="*/ 930253 h 2678429"/>
              <a:gd name="connsiteX688" fmla="*/ 984227 w 2507681"/>
              <a:gd name="connsiteY688" fmla="*/ 907519 h 2678429"/>
              <a:gd name="connsiteX689" fmla="*/ 1006962 w 2507681"/>
              <a:gd name="connsiteY689" fmla="*/ 884784 h 2678429"/>
              <a:gd name="connsiteX690" fmla="*/ 842924 w 2507681"/>
              <a:gd name="connsiteY690" fmla="*/ 884784 h 2678429"/>
              <a:gd name="connsiteX691" fmla="*/ 865659 w 2507681"/>
              <a:gd name="connsiteY691" fmla="*/ 907519 h 2678429"/>
              <a:gd name="connsiteX692" fmla="*/ 842924 w 2507681"/>
              <a:gd name="connsiteY692" fmla="*/ 930253 h 2678429"/>
              <a:gd name="connsiteX693" fmla="*/ 820189 w 2507681"/>
              <a:gd name="connsiteY693" fmla="*/ 907519 h 2678429"/>
              <a:gd name="connsiteX694" fmla="*/ 842924 w 2507681"/>
              <a:gd name="connsiteY694" fmla="*/ 884784 h 2678429"/>
              <a:gd name="connsiteX695" fmla="*/ 678886 w 2507681"/>
              <a:gd name="connsiteY695" fmla="*/ 884784 h 2678429"/>
              <a:gd name="connsiteX696" fmla="*/ 701621 w 2507681"/>
              <a:gd name="connsiteY696" fmla="*/ 907519 h 2678429"/>
              <a:gd name="connsiteX697" fmla="*/ 678886 w 2507681"/>
              <a:gd name="connsiteY697" fmla="*/ 930253 h 2678429"/>
              <a:gd name="connsiteX698" fmla="*/ 656152 w 2507681"/>
              <a:gd name="connsiteY698" fmla="*/ 907519 h 2678429"/>
              <a:gd name="connsiteX699" fmla="*/ 678886 w 2507681"/>
              <a:gd name="connsiteY699" fmla="*/ 884784 h 2678429"/>
              <a:gd name="connsiteX700" fmla="*/ 514849 w 2507681"/>
              <a:gd name="connsiteY700" fmla="*/ 884784 h 2678429"/>
              <a:gd name="connsiteX701" fmla="*/ 537583 w 2507681"/>
              <a:gd name="connsiteY701" fmla="*/ 907519 h 2678429"/>
              <a:gd name="connsiteX702" fmla="*/ 514849 w 2507681"/>
              <a:gd name="connsiteY702" fmla="*/ 930253 h 2678429"/>
              <a:gd name="connsiteX703" fmla="*/ 492114 w 2507681"/>
              <a:gd name="connsiteY703" fmla="*/ 907519 h 2678429"/>
              <a:gd name="connsiteX704" fmla="*/ 514849 w 2507681"/>
              <a:gd name="connsiteY704" fmla="*/ 884784 h 2678429"/>
              <a:gd name="connsiteX705" fmla="*/ 350811 w 2507681"/>
              <a:gd name="connsiteY705" fmla="*/ 884784 h 2678429"/>
              <a:gd name="connsiteX706" fmla="*/ 373545 w 2507681"/>
              <a:gd name="connsiteY706" fmla="*/ 907519 h 2678429"/>
              <a:gd name="connsiteX707" fmla="*/ 350811 w 2507681"/>
              <a:gd name="connsiteY707" fmla="*/ 930253 h 2678429"/>
              <a:gd name="connsiteX708" fmla="*/ 328077 w 2507681"/>
              <a:gd name="connsiteY708" fmla="*/ 907519 h 2678429"/>
              <a:gd name="connsiteX709" fmla="*/ 350811 w 2507681"/>
              <a:gd name="connsiteY709" fmla="*/ 884784 h 2678429"/>
              <a:gd name="connsiteX710" fmla="*/ 186773 w 2507681"/>
              <a:gd name="connsiteY710" fmla="*/ 884784 h 2678429"/>
              <a:gd name="connsiteX711" fmla="*/ 209507 w 2507681"/>
              <a:gd name="connsiteY711" fmla="*/ 907519 h 2678429"/>
              <a:gd name="connsiteX712" fmla="*/ 186773 w 2507681"/>
              <a:gd name="connsiteY712" fmla="*/ 930253 h 2678429"/>
              <a:gd name="connsiteX713" fmla="*/ 164039 w 2507681"/>
              <a:gd name="connsiteY713" fmla="*/ 907519 h 2678429"/>
              <a:gd name="connsiteX714" fmla="*/ 186773 w 2507681"/>
              <a:gd name="connsiteY714" fmla="*/ 884784 h 2678429"/>
              <a:gd name="connsiteX715" fmla="*/ 22735 w 2507681"/>
              <a:gd name="connsiteY715" fmla="*/ 884784 h 2678429"/>
              <a:gd name="connsiteX716" fmla="*/ 45469 w 2507681"/>
              <a:gd name="connsiteY716" fmla="*/ 907519 h 2678429"/>
              <a:gd name="connsiteX717" fmla="*/ 22735 w 2507681"/>
              <a:gd name="connsiteY717" fmla="*/ 930253 h 2678429"/>
              <a:gd name="connsiteX718" fmla="*/ 0 w 2507681"/>
              <a:gd name="connsiteY718" fmla="*/ 907519 h 2678429"/>
              <a:gd name="connsiteX719" fmla="*/ 22735 w 2507681"/>
              <a:gd name="connsiteY719" fmla="*/ 884784 h 2678429"/>
              <a:gd name="connsiteX720" fmla="*/ 2484946 w 2507681"/>
              <a:gd name="connsiteY720" fmla="*/ 876485 h 2678429"/>
              <a:gd name="connsiteX721" fmla="*/ 2507681 w 2507681"/>
              <a:gd name="connsiteY721" fmla="*/ 899220 h 2678429"/>
              <a:gd name="connsiteX722" fmla="*/ 2484946 w 2507681"/>
              <a:gd name="connsiteY722" fmla="*/ 921954 h 2678429"/>
              <a:gd name="connsiteX723" fmla="*/ 2462211 w 2507681"/>
              <a:gd name="connsiteY723" fmla="*/ 899220 h 2678429"/>
              <a:gd name="connsiteX724" fmla="*/ 2484946 w 2507681"/>
              <a:gd name="connsiteY724" fmla="*/ 876485 h 2678429"/>
              <a:gd name="connsiteX725" fmla="*/ 2320908 w 2507681"/>
              <a:gd name="connsiteY725" fmla="*/ 876485 h 2678429"/>
              <a:gd name="connsiteX726" fmla="*/ 2343643 w 2507681"/>
              <a:gd name="connsiteY726" fmla="*/ 899220 h 2678429"/>
              <a:gd name="connsiteX727" fmla="*/ 2320908 w 2507681"/>
              <a:gd name="connsiteY727" fmla="*/ 921954 h 2678429"/>
              <a:gd name="connsiteX728" fmla="*/ 2298174 w 2507681"/>
              <a:gd name="connsiteY728" fmla="*/ 899220 h 2678429"/>
              <a:gd name="connsiteX729" fmla="*/ 2320908 w 2507681"/>
              <a:gd name="connsiteY729" fmla="*/ 876485 h 2678429"/>
              <a:gd name="connsiteX730" fmla="*/ 2156870 w 2507681"/>
              <a:gd name="connsiteY730" fmla="*/ 876485 h 2678429"/>
              <a:gd name="connsiteX731" fmla="*/ 2179604 w 2507681"/>
              <a:gd name="connsiteY731" fmla="*/ 899220 h 2678429"/>
              <a:gd name="connsiteX732" fmla="*/ 2156870 w 2507681"/>
              <a:gd name="connsiteY732" fmla="*/ 921954 h 2678429"/>
              <a:gd name="connsiteX733" fmla="*/ 2134135 w 2507681"/>
              <a:gd name="connsiteY733" fmla="*/ 899220 h 2678429"/>
              <a:gd name="connsiteX734" fmla="*/ 2156870 w 2507681"/>
              <a:gd name="connsiteY734" fmla="*/ 876485 h 2678429"/>
              <a:gd name="connsiteX735" fmla="*/ 1992832 w 2507681"/>
              <a:gd name="connsiteY735" fmla="*/ 876485 h 2678429"/>
              <a:gd name="connsiteX736" fmla="*/ 2015567 w 2507681"/>
              <a:gd name="connsiteY736" fmla="*/ 899220 h 2678429"/>
              <a:gd name="connsiteX737" fmla="*/ 1992832 w 2507681"/>
              <a:gd name="connsiteY737" fmla="*/ 921954 h 2678429"/>
              <a:gd name="connsiteX738" fmla="*/ 1970098 w 2507681"/>
              <a:gd name="connsiteY738" fmla="*/ 899220 h 2678429"/>
              <a:gd name="connsiteX739" fmla="*/ 1992832 w 2507681"/>
              <a:gd name="connsiteY739" fmla="*/ 876485 h 2678429"/>
              <a:gd name="connsiteX740" fmla="*/ 1828795 w 2507681"/>
              <a:gd name="connsiteY740" fmla="*/ 876485 h 2678429"/>
              <a:gd name="connsiteX741" fmla="*/ 1851529 w 2507681"/>
              <a:gd name="connsiteY741" fmla="*/ 899220 h 2678429"/>
              <a:gd name="connsiteX742" fmla="*/ 1828795 w 2507681"/>
              <a:gd name="connsiteY742" fmla="*/ 921954 h 2678429"/>
              <a:gd name="connsiteX743" fmla="*/ 1806060 w 2507681"/>
              <a:gd name="connsiteY743" fmla="*/ 899220 h 2678429"/>
              <a:gd name="connsiteX744" fmla="*/ 1828795 w 2507681"/>
              <a:gd name="connsiteY744" fmla="*/ 876485 h 2678429"/>
              <a:gd name="connsiteX745" fmla="*/ 1664757 w 2507681"/>
              <a:gd name="connsiteY745" fmla="*/ 876485 h 2678429"/>
              <a:gd name="connsiteX746" fmla="*/ 1687491 w 2507681"/>
              <a:gd name="connsiteY746" fmla="*/ 899220 h 2678429"/>
              <a:gd name="connsiteX747" fmla="*/ 1664757 w 2507681"/>
              <a:gd name="connsiteY747" fmla="*/ 921954 h 2678429"/>
              <a:gd name="connsiteX748" fmla="*/ 1642022 w 2507681"/>
              <a:gd name="connsiteY748" fmla="*/ 899220 h 2678429"/>
              <a:gd name="connsiteX749" fmla="*/ 1664757 w 2507681"/>
              <a:gd name="connsiteY749" fmla="*/ 876485 h 2678429"/>
              <a:gd name="connsiteX750" fmla="*/ 1500719 w 2507681"/>
              <a:gd name="connsiteY750" fmla="*/ 876485 h 2678429"/>
              <a:gd name="connsiteX751" fmla="*/ 1523453 w 2507681"/>
              <a:gd name="connsiteY751" fmla="*/ 899220 h 2678429"/>
              <a:gd name="connsiteX752" fmla="*/ 1500719 w 2507681"/>
              <a:gd name="connsiteY752" fmla="*/ 921954 h 2678429"/>
              <a:gd name="connsiteX753" fmla="*/ 1477985 w 2507681"/>
              <a:gd name="connsiteY753" fmla="*/ 899220 h 2678429"/>
              <a:gd name="connsiteX754" fmla="*/ 1500719 w 2507681"/>
              <a:gd name="connsiteY754" fmla="*/ 876485 h 2678429"/>
              <a:gd name="connsiteX755" fmla="*/ 1336681 w 2507681"/>
              <a:gd name="connsiteY755" fmla="*/ 876485 h 2678429"/>
              <a:gd name="connsiteX756" fmla="*/ 1359415 w 2507681"/>
              <a:gd name="connsiteY756" fmla="*/ 899220 h 2678429"/>
              <a:gd name="connsiteX757" fmla="*/ 1336681 w 2507681"/>
              <a:gd name="connsiteY757" fmla="*/ 921954 h 2678429"/>
              <a:gd name="connsiteX758" fmla="*/ 1313947 w 2507681"/>
              <a:gd name="connsiteY758" fmla="*/ 899220 h 2678429"/>
              <a:gd name="connsiteX759" fmla="*/ 1336681 w 2507681"/>
              <a:gd name="connsiteY759" fmla="*/ 876485 h 2678429"/>
              <a:gd name="connsiteX760" fmla="*/ 1171000 w 2507681"/>
              <a:gd name="connsiteY760" fmla="*/ 706572 h 2678429"/>
              <a:gd name="connsiteX761" fmla="*/ 1193734 w 2507681"/>
              <a:gd name="connsiteY761" fmla="*/ 729306 h 2678429"/>
              <a:gd name="connsiteX762" fmla="*/ 1171000 w 2507681"/>
              <a:gd name="connsiteY762" fmla="*/ 752041 h 2678429"/>
              <a:gd name="connsiteX763" fmla="*/ 1148266 w 2507681"/>
              <a:gd name="connsiteY763" fmla="*/ 729306 h 2678429"/>
              <a:gd name="connsiteX764" fmla="*/ 1171000 w 2507681"/>
              <a:gd name="connsiteY764" fmla="*/ 706572 h 2678429"/>
              <a:gd name="connsiteX765" fmla="*/ 1006962 w 2507681"/>
              <a:gd name="connsiteY765" fmla="*/ 706572 h 2678429"/>
              <a:gd name="connsiteX766" fmla="*/ 1029696 w 2507681"/>
              <a:gd name="connsiteY766" fmla="*/ 729306 h 2678429"/>
              <a:gd name="connsiteX767" fmla="*/ 1006962 w 2507681"/>
              <a:gd name="connsiteY767" fmla="*/ 752041 h 2678429"/>
              <a:gd name="connsiteX768" fmla="*/ 984227 w 2507681"/>
              <a:gd name="connsiteY768" fmla="*/ 729306 h 2678429"/>
              <a:gd name="connsiteX769" fmla="*/ 1006962 w 2507681"/>
              <a:gd name="connsiteY769" fmla="*/ 706572 h 2678429"/>
              <a:gd name="connsiteX770" fmla="*/ 842924 w 2507681"/>
              <a:gd name="connsiteY770" fmla="*/ 706572 h 2678429"/>
              <a:gd name="connsiteX771" fmla="*/ 865659 w 2507681"/>
              <a:gd name="connsiteY771" fmla="*/ 729306 h 2678429"/>
              <a:gd name="connsiteX772" fmla="*/ 842924 w 2507681"/>
              <a:gd name="connsiteY772" fmla="*/ 752041 h 2678429"/>
              <a:gd name="connsiteX773" fmla="*/ 820189 w 2507681"/>
              <a:gd name="connsiteY773" fmla="*/ 729306 h 2678429"/>
              <a:gd name="connsiteX774" fmla="*/ 842924 w 2507681"/>
              <a:gd name="connsiteY774" fmla="*/ 706572 h 2678429"/>
              <a:gd name="connsiteX775" fmla="*/ 678886 w 2507681"/>
              <a:gd name="connsiteY775" fmla="*/ 706572 h 2678429"/>
              <a:gd name="connsiteX776" fmla="*/ 701621 w 2507681"/>
              <a:gd name="connsiteY776" fmla="*/ 729306 h 2678429"/>
              <a:gd name="connsiteX777" fmla="*/ 678886 w 2507681"/>
              <a:gd name="connsiteY777" fmla="*/ 752041 h 2678429"/>
              <a:gd name="connsiteX778" fmla="*/ 656152 w 2507681"/>
              <a:gd name="connsiteY778" fmla="*/ 729306 h 2678429"/>
              <a:gd name="connsiteX779" fmla="*/ 678886 w 2507681"/>
              <a:gd name="connsiteY779" fmla="*/ 706572 h 2678429"/>
              <a:gd name="connsiteX780" fmla="*/ 514849 w 2507681"/>
              <a:gd name="connsiteY780" fmla="*/ 706572 h 2678429"/>
              <a:gd name="connsiteX781" fmla="*/ 537583 w 2507681"/>
              <a:gd name="connsiteY781" fmla="*/ 729306 h 2678429"/>
              <a:gd name="connsiteX782" fmla="*/ 514849 w 2507681"/>
              <a:gd name="connsiteY782" fmla="*/ 752041 h 2678429"/>
              <a:gd name="connsiteX783" fmla="*/ 492114 w 2507681"/>
              <a:gd name="connsiteY783" fmla="*/ 729306 h 2678429"/>
              <a:gd name="connsiteX784" fmla="*/ 514849 w 2507681"/>
              <a:gd name="connsiteY784" fmla="*/ 706572 h 2678429"/>
              <a:gd name="connsiteX785" fmla="*/ 350811 w 2507681"/>
              <a:gd name="connsiteY785" fmla="*/ 706572 h 2678429"/>
              <a:gd name="connsiteX786" fmla="*/ 373545 w 2507681"/>
              <a:gd name="connsiteY786" fmla="*/ 729306 h 2678429"/>
              <a:gd name="connsiteX787" fmla="*/ 350811 w 2507681"/>
              <a:gd name="connsiteY787" fmla="*/ 752041 h 2678429"/>
              <a:gd name="connsiteX788" fmla="*/ 328077 w 2507681"/>
              <a:gd name="connsiteY788" fmla="*/ 729306 h 2678429"/>
              <a:gd name="connsiteX789" fmla="*/ 350811 w 2507681"/>
              <a:gd name="connsiteY789" fmla="*/ 706572 h 2678429"/>
              <a:gd name="connsiteX790" fmla="*/ 186773 w 2507681"/>
              <a:gd name="connsiteY790" fmla="*/ 706572 h 2678429"/>
              <a:gd name="connsiteX791" fmla="*/ 209507 w 2507681"/>
              <a:gd name="connsiteY791" fmla="*/ 729306 h 2678429"/>
              <a:gd name="connsiteX792" fmla="*/ 186773 w 2507681"/>
              <a:gd name="connsiteY792" fmla="*/ 752041 h 2678429"/>
              <a:gd name="connsiteX793" fmla="*/ 164039 w 2507681"/>
              <a:gd name="connsiteY793" fmla="*/ 729306 h 2678429"/>
              <a:gd name="connsiteX794" fmla="*/ 186773 w 2507681"/>
              <a:gd name="connsiteY794" fmla="*/ 706572 h 2678429"/>
              <a:gd name="connsiteX795" fmla="*/ 2320908 w 2507681"/>
              <a:gd name="connsiteY795" fmla="*/ 698274 h 2678429"/>
              <a:gd name="connsiteX796" fmla="*/ 2343643 w 2507681"/>
              <a:gd name="connsiteY796" fmla="*/ 721008 h 2678429"/>
              <a:gd name="connsiteX797" fmla="*/ 2320908 w 2507681"/>
              <a:gd name="connsiteY797" fmla="*/ 743742 h 2678429"/>
              <a:gd name="connsiteX798" fmla="*/ 2298174 w 2507681"/>
              <a:gd name="connsiteY798" fmla="*/ 721008 h 2678429"/>
              <a:gd name="connsiteX799" fmla="*/ 2320908 w 2507681"/>
              <a:gd name="connsiteY799" fmla="*/ 698274 h 2678429"/>
              <a:gd name="connsiteX800" fmla="*/ 2156870 w 2507681"/>
              <a:gd name="connsiteY800" fmla="*/ 698274 h 2678429"/>
              <a:gd name="connsiteX801" fmla="*/ 2179604 w 2507681"/>
              <a:gd name="connsiteY801" fmla="*/ 721008 h 2678429"/>
              <a:gd name="connsiteX802" fmla="*/ 2156870 w 2507681"/>
              <a:gd name="connsiteY802" fmla="*/ 743742 h 2678429"/>
              <a:gd name="connsiteX803" fmla="*/ 2134135 w 2507681"/>
              <a:gd name="connsiteY803" fmla="*/ 721008 h 2678429"/>
              <a:gd name="connsiteX804" fmla="*/ 2156870 w 2507681"/>
              <a:gd name="connsiteY804" fmla="*/ 698274 h 2678429"/>
              <a:gd name="connsiteX805" fmla="*/ 1992832 w 2507681"/>
              <a:gd name="connsiteY805" fmla="*/ 698274 h 2678429"/>
              <a:gd name="connsiteX806" fmla="*/ 2015567 w 2507681"/>
              <a:gd name="connsiteY806" fmla="*/ 721008 h 2678429"/>
              <a:gd name="connsiteX807" fmla="*/ 1992832 w 2507681"/>
              <a:gd name="connsiteY807" fmla="*/ 743742 h 2678429"/>
              <a:gd name="connsiteX808" fmla="*/ 1970098 w 2507681"/>
              <a:gd name="connsiteY808" fmla="*/ 721008 h 2678429"/>
              <a:gd name="connsiteX809" fmla="*/ 1992832 w 2507681"/>
              <a:gd name="connsiteY809" fmla="*/ 698274 h 2678429"/>
              <a:gd name="connsiteX810" fmla="*/ 1828795 w 2507681"/>
              <a:gd name="connsiteY810" fmla="*/ 698274 h 2678429"/>
              <a:gd name="connsiteX811" fmla="*/ 1851529 w 2507681"/>
              <a:gd name="connsiteY811" fmla="*/ 721008 h 2678429"/>
              <a:gd name="connsiteX812" fmla="*/ 1828795 w 2507681"/>
              <a:gd name="connsiteY812" fmla="*/ 743742 h 2678429"/>
              <a:gd name="connsiteX813" fmla="*/ 1806060 w 2507681"/>
              <a:gd name="connsiteY813" fmla="*/ 721008 h 2678429"/>
              <a:gd name="connsiteX814" fmla="*/ 1828795 w 2507681"/>
              <a:gd name="connsiteY814" fmla="*/ 698274 h 2678429"/>
              <a:gd name="connsiteX815" fmla="*/ 1664757 w 2507681"/>
              <a:gd name="connsiteY815" fmla="*/ 698274 h 2678429"/>
              <a:gd name="connsiteX816" fmla="*/ 1687491 w 2507681"/>
              <a:gd name="connsiteY816" fmla="*/ 721008 h 2678429"/>
              <a:gd name="connsiteX817" fmla="*/ 1664757 w 2507681"/>
              <a:gd name="connsiteY817" fmla="*/ 743742 h 2678429"/>
              <a:gd name="connsiteX818" fmla="*/ 1642022 w 2507681"/>
              <a:gd name="connsiteY818" fmla="*/ 721008 h 2678429"/>
              <a:gd name="connsiteX819" fmla="*/ 1664757 w 2507681"/>
              <a:gd name="connsiteY819" fmla="*/ 698274 h 2678429"/>
              <a:gd name="connsiteX820" fmla="*/ 1500719 w 2507681"/>
              <a:gd name="connsiteY820" fmla="*/ 698274 h 2678429"/>
              <a:gd name="connsiteX821" fmla="*/ 1523453 w 2507681"/>
              <a:gd name="connsiteY821" fmla="*/ 721008 h 2678429"/>
              <a:gd name="connsiteX822" fmla="*/ 1500719 w 2507681"/>
              <a:gd name="connsiteY822" fmla="*/ 743742 h 2678429"/>
              <a:gd name="connsiteX823" fmla="*/ 1477985 w 2507681"/>
              <a:gd name="connsiteY823" fmla="*/ 721008 h 2678429"/>
              <a:gd name="connsiteX824" fmla="*/ 1500719 w 2507681"/>
              <a:gd name="connsiteY824" fmla="*/ 698274 h 2678429"/>
              <a:gd name="connsiteX825" fmla="*/ 1336681 w 2507681"/>
              <a:gd name="connsiteY825" fmla="*/ 698274 h 2678429"/>
              <a:gd name="connsiteX826" fmla="*/ 1359415 w 2507681"/>
              <a:gd name="connsiteY826" fmla="*/ 721008 h 2678429"/>
              <a:gd name="connsiteX827" fmla="*/ 1336681 w 2507681"/>
              <a:gd name="connsiteY827" fmla="*/ 743742 h 2678429"/>
              <a:gd name="connsiteX828" fmla="*/ 1313947 w 2507681"/>
              <a:gd name="connsiteY828" fmla="*/ 721008 h 2678429"/>
              <a:gd name="connsiteX829" fmla="*/ 1336681 w 2507681"/>
              <a:gd name="connsiteY829" fmla="*/ 698274 h 2678429"/>
              <a:gd name="connsiteX830" fmla="*/ 1171000 w 2507681"/>
              <a:gd name="connsiteY830" fmla="*/ 533784 h 2678429"/>
              <a:gd name="connsiteX831" fmla="*/ 1193734 w 2507681"/>
              <a:gd name="connsiteY831" fmla="*/ 556517 h 2678429"/>
              <a:gd name="connsiteX832" fmla="*/ 1171000 w 2507681"/>
              <a:gd name="connsiteY832" fmla="*/ 579252 h 2678429"/>
              <a:gd name="connsiteX833" fmla="*/ 1148266 w 2507681"/>
              <a:gd name="connsiteY833" fmla="*/ 556517 h 2678429"/>
              <a:gd name="connsiteX834" fmla="*/ 1171000 w 2507681"/>
              <a:gd name="connsiteY834" fmla="*/ 533784 h 2678429"/>
              <a:gd name="connsiteX835" fmla="*/ 1006962 w 2507681"/>
              <a:gd name="connsiteY835" fmla="*/ 533784 h 2678429"/>
              <a:gd name="connsiteX836" fmla="*/ 1029696 w 2507681"/>
              <a:gd name="connsiteY836" fmla="*/ 556517 h 2678429"/>
              <a:gd name="connsiteX837" fmla="*/ 1006962 w 2507681"/>
              <a:gd name="connsiteY837" fmla="*/ 579252 h 2678429"/>
              <a:gd name="connsiteX838" fmla="*/ 984227 w 2507681"/>
              <a:gd name="connsiteY838" fmla="*/ 556517 h 2678429"/>
              <a:gd name="connsiteX839" fmla="*/ 1006962 w 2507681"/>
              <a:gd name="connsiteY839" fmla="*/ 533784 h 2678429"/>
              <a:gd name="connsiteX840" fmla="*/ 842924 w 2507681"/>
              <a:gd name="connsiteY840" fmla="*/ 533784 h 2678429"/>
              <a:gd name="connsiteX841" fmla="*/ 865659 w 2507681"/>
              <a:gd name="connsiteY841" fmla="*/ 556517 h 2678429"/>
              <a:gd name="connsiteX842" fmla="*/ 842924 w 2507681"/>
              <a:gd name="connsiteY842" fmla="*/ 579252 h 2678429"/>
              <a:gd name="connsiteX843" fmla="*/ 820189 w 2507681"/>
              <a:gd name="connsiteY843" fmla="*/ 556517 h 2678429"/>
              <a:gd name="connsiteX844" fmla="*/ 842924 w 2507681"/>
              <a:gd name="connsiteY844" fmla="*/ 533784 h 2678429"/>
              <a:gd name="connsiteX845" fmla="*/ 678886 w 2507681"/>
              <a:gd name="connsiteY845" fmla="*/ 533784 h 2678429"/>
              <a:gd name="connsiteX846" fmla="*/ 701621 w 2507681"/>
              <a:gd name="connsiteY846" fmla="*/ 556517 h 2678429"/>
              <a:gd name="connsiteX847" fmla="*/ 678886 w 2507681"/>
              <a:gd name="connsiteY847" fmla="*/ 579252 h 2678429"/>
              <a:gd name="connsiteX848" fmla="*/ 656152 w 2507681"/>
              <a:gd name="connsiteY848" fmla="*/ 556517 h 2678429"/>
              <a:gd name="connsiteX849" fmla="*/ 678886 w 2507681"/>
              <a:gd name="connsiteY849" fmla="*/ 533784 h 2678429"/>
              <a:gd name="connsiteX850" fmla="*/ 514849 w 2507681"/>
              <a:gd name="connsiteY850" fmla="*/ 533784 h 2678429"/>
              <a:gd name="connsiteX851" fmla="*/ 537583 w 2507681"/>
              <a:gd name="connsiteY851" fmla="*/ 556517 h 2678429"/>
              <a:gd name="connsiteX852" fmla="*/ 514849 w 2507681"/>
              <a:gd name="connsiteY852" fmla="*/ 579252 h 2678429"/>
              <a:gd name="connsiteX853" fmla="*/ 492114 w 2507681"/>
              <a:gd name="connsiteY853" fmla="*/ 556517 h 2678429"/>
              <a:gd name="connsiteX854" fmla="*/ 514849 w 2507681"/>
              <a:gd name="connsiteY854" fmla="*/ 533784 h 2678429"/>
              <a:gd name="connsiteX855" fmla="*/ 350811 w 2507681"/>
              <a:gd name="connsiteY855" fmla="*/ 533784 h 2678429"/>
              <a:gd name="connsiteX856" fmla="*/ 373545 w 2507681"/>
              <a:gd name="connsiteY856" fmla="*/ 556517 h 2678429"/>
              <a:gd name="connsiteX857" fmla="*/ 350811 w 2507681"/>
              <a:gd name="connsiteY857" fmla="*/ 579252 h 2678429"/>
              <a:gd name="connsiteX858" fmla="*/ 328077 w 2507681"/>
              <a:gd name="connsiteY858" fmla="*/ 556517 h 2678429"/>
              <a:gd name="connsiteX859" fmla="*/ 350811 w 2507681"/>
              <a:gd name="connsiteY859" fmla="*/ 533784 h 2678429"/>
              <a:gd name="connsiteX860" fmla="*/ 186773 w 2507681"/>
              <a:gd name="connsiteY860" fmla="*/ 533784 h 2678429"/>
              <a:gd name="connsiteX861" fmla="*/ 209507 w 2507681"/>
              <a:gd name="connsiteY861" fmla="*/ 556517 h 2678429"/>
              <a:gd name="connsiteX862" fmla="*/ 186773 w 2507681"/>
              <a:gd name="connsiteY862" fmla="*/ 579252 h 2678429"/>
              <a:gd name="connsiteX863" fmla="*/ 170698 w 2507681"/>
              <a:gd name="connsiteY863" fmla="*/ 572593 h 2678429"/>
              <a:gd name="connsiteX864" fmla="*/ 164048 w 2507681"/>
              <a:gd name="connsiteY864" fmla="*/ 556539 h 2678429"/>
              <a:gd name="connsiteX865" fmla="*/ 178503 w 2507681"/>
              <a:gd name="connsiteY865" fmla="*/ 537209 h 2678429"/>
              <a:gd name="connsiteX866" fmla="*/ 2320529 w 2507681"/>
              <a:gd name="connsiteY866" fmla="*/ 525642 h 2678429"/>
              <a:gd name="connsiteX867" fmla="*/ 2341422 w 2507681"/>
              <a:gd name="connsiteY867" fmla="*/ 553581 h 2678429"/>
              <a:gd name="connsiteX868" fmla="*/ 2336984 w 2507681"/>
              <a:gd name="connsiteY868" fmla="*/ 564295 h 2678429"/>
              <a:gd name="connsiteX869" fmla="*/ 2320908 w 2507681"/>
              <a:gd name="connsiteY869" fmla="*/ 570954 h 2678429"/>
              <a:gd name="connsiteX870" fmla="*/ 2298174 w 2507681"/>
              <a:gd name="connsiteY870" fmla="*/ 548219 h 2678429"/>
              <a:gd name="connsiteX871" fmla="*/ 2304832 w 2507681"/>
              <a:gd name="connsiteY871" fmla="*/ 532143 h 2678429"/>
              <a:gd name="connsiteX872" fmla="*/ 2156870 w 2507681"/>
              <a:gd name="connsiteY872" fmla="*/ 525485 h 2678429"/>
              <a:gd name="connsiteX873" fmla="*/ 2179604 w 2507681"/>
              <a:gd name="connsiteY873" fmla="*/ 548219 h 2678429"/>
              <a:gd name="connsiteX874" fmla="*/ 2156870 w 2507681"/>
              <a:gd name="connsiteY874" fmla="*/ 570954 h 2678429"/>
              <a:gd name="connsiteX875" fmla="*/ 2134135 w 2507681"/>
              <a:gd name="connsiteY875" fmla="*/ 548219 h 2678429"/>
              <a:gd name="connsiteX876" fmla="*/ 2156870 w 2507681"/>
              <a:gd name="connsiteY876" fmla="*/ 525485 h 2678429"/>
              <a:gd name="connsiteX877" fmla="*/ 1992832 w 2507681"/>
              <a:gd name="connsiteY877" fmla="*/ 525485 h 2678429"/>
              <a:gd name="connsiteX878" fmla="*/ 2015567 w 2507681"/>
              <a:gd name="connsiteY878" fmla="*/ 548219 h 2678429"/>
              <a:gd name="connsiteX879" fmla="*/ 1992832 w 2507681"/>
              <a:gd name="connsiteY879" fmla="*/ 570954 h 2678429"/>
              <a:gd name="connsiteX880" fmla="*/ 1970098 w 2507681"/>
              <a:gd name="connsiteY880" fmla="*/ 548219 h 2678429"/>
              <a:gd name="connsiteX881" fmla="*/ 1992832 w 2507681"/>
              <a:gd name="connsiteY881" fmla="*/ 525485 h 2678429"/>
              <a:gd name="connsiteX882" fmla="*/ 1828795 w 2507681"/>
              <a:gd name="connsiteY882" fmla="*/ 525485 h 2678429"/>
              <a:gd name="connsiteX883" fmla="*/ 1851529 w 2507681"/>
              <a:gd name="connsiteY883" fmla="*/ 548219 h 2678429"/>
              <a:gd name="connsiteX884" fmla="*/ 1828795 w 2507681"/>
              <a:gd name="connsiteY884" fmla="*/ 570954 h 2678429"/>
              <a:gd name="connsiteX885" fmla="*/ 1806060 w 2507681"/>
              <a:gd name="connsiteY885" fmla="*/ 548219 h 2678429"/>
              <a:gd name="connsiteX886" fmla="*/ 1828795 w 2507681"/>
              <a:gd name="connsiteY886" fmla="*/ 525485 h 2678429"/>
              <a:gd name="connsiteX887" fmla="*/ 1664757 w 2507681"/>
              <a:gd name="connsiteY887" fmla="*/ 525485 h 2678429"/>
              <a:gd name="connsiteX888" fmla="*/ 1687491 w 2507681"/>
              <a:gd name="connsiteY888" fmla="*/ 548219 h 2678429"/>
              <a:gd name="connsiteX889" fmla="*/ 1664757 w 2507681"/>
              <a:gd name="connsiteY889" fmla="*/ 570954 h 2678429"/>
              <a:gd name="connsiteX890" fmla="*/ 1642022 w 2507681"/>
              <a:gd name="connsiteY890" fmla="*/ 548219 h 2678429"/>
              <a:gd name="connsiteX891" fmla="*/ 1664757 w 2507681"/>
              <a:gd name="connsiteY891" fmla="*/ 525485 h 2678429"/>
              <a:gd name="connsiteX892" fmla="*/ 1500719 w 2507681"/>
              <a:gd name="connsiteY892" fmla="*/ 525485 h 2678429"/>
              <a:gd name="connsiteX893" fmla="*/ 1523453 w 2507681"/>
              <a:gd name="connsiteY893" fmla="*/ 548219 h 2678429"/>
              <a:gd name="connsiteX894" fmla="*/ 1500719 w 2507681"/>
              <a:gd name="connsiteY894" fmla="*/ 570954 h 2678429"/>
              <a:gd name="connsiteX895" fmla="*/ 1477985 w 2507681"/>
              <a:gd name="connsiteY895" fmla="*/ 548219 h 2678429"/>
              <a:gd name="connsiteX896" fmla="*/ 1500719 w 2507681"/>
              <a:gd name="connsiteY896" fmla="*/ 525485 h 2678429"/>
              <a:gd name="connsiteX897" fmla="*/ 1336681 w 2507681"/>
              <a:gd name="connsiteY897" fmla="*/ 525485 h 2678429"/>
              <a:gd name="connsiteX898" fmla="*/ 1359415 w 2507681"/>
              <a:gd name="connsiteY898" fmla="*/ 548219 h 2678429"/>
              <a:gd name="connsiteX899" fmla="*/ 1336681 w 2507681"/>
              <a:gd name="connsiteY899" fmla="*/ 570954 h 2678429"/>
              <a:gd name="connsiteX900" fmla="*/ 1313947 w 2507681"/>
              <a:gd name="connsiteY900" fmla="*/ 548219 h 2678429"/>
              <a:gd name="connsiteX901" fmla="*/ 1336681 w 2507681"/>
              <a:gd name="connsiteY901" fmla="*/ 525485 h 2678429"/>
              <a:gd name="connsiteX902" fmla="*/ 1171000 w 2507681"/>
              <a:gd name="connsiteY902" fmla="*/ 355571 h 2678429"/>
              <a:gd name="connsiteX903" fmla="*/ 1193734 w 2507681"/>
              <a:gd name="connsiteY903" fmla="*/ 378306 h 2678429"/>
              <a:gd name="connsiteX904" fmla="*/ 1171000 w 2507681"/>
              <a:gd name="connsiteY904" fmla="*/ 401040 h 2678429"/>
              <a:gd name="connsiteX905" fmla="*/ 1148266 w 2507681"/>
              <a:gd name="connsiteY905" fmla="*/ 378306 h 2678429"/>
              <a:gd name="connsiteX906" fmla="*/ 1171000 w 2507681"/>
              <a:gd name="connsiteY906" fmla="*/ 355571 h 2678429"/>
              <a:gd name="connsiteX907" fmla="*/ 1006962 w 2507681"/>
              <a:gd name="connsiteY907" fmla="*/ 355571 h 2678429"/>
              <a:gd name="connsiteX908" fmla="*/ 1029696 w 2507681"/>
              <a:gd name="connsiteY908" fmla="*/ 378306 h 2678429"/>
              <a:gd name="connsiteX909" fmla="*/ 1006962 w 2507681"/>
              <a:gd name="connsiteY909" fmla="*/ 401040 h 2678429"/>
              <a:gd name="connsiteX910" fmla="*/ 984227 w 2507681"/>
              <a:gd name="connsiteY910" fmla="*/ 378306 h 2678429"/>
              <a:gd name="connsiteX911" fmla="*/ 1006962 w 2507681"/>
              <a:gd name="connsiteY911" fmla="*/ 355571 h 2678429"/>
              <a:gd name="connsiteX912" fmla="*/ 842924 w 2507681"/>
              <a:gd name="connsiteY912" fmla="*/ 355571 h 2678429"/>
              <a:gd name="connsiteX913" fmla="*/ 865659 w 2507681"/>
              <a:gd name="connsiteY913" fmla="*/ 378306 h 2678429"/>
              <a:gd name="connsiteX914" fmla="*/ 842924 w 2507681"/>
              <a:gd name="connsiteY914" fmla="*/ 401040 h 2678429"/>
              <a:gd name="connsiteX915" fmla="*/ 820189 w 2507681"/>
              <a:gd name="connsiteY915" fmla="*/ 378306 h 2678429"/>
              <a:gd name="connsiteX916" fmla="*/ 842924 w 2507681"/>
              <a:gd name="connsiteY916" fmla="*/ 355571 h 2678429"/>
              <a:gd name="connsiteX917" fmla="*/ 678886 w 2507681"/>
              <a:gd name="connsiteY917" fmla="*/ 355571 h 2678429"/>
              <a:gd name="connsiteX918" fmla="*/ 701621 w 2507681"/>
              <a:gd name="connsiteY918" fmla="*/ 378306 h 2678429"/>
              <a:gd name="connsiteX919" fmla="*/ 678886 w 2507681"/>
              <a:gd name="connsiteY919" fmla="*/ 401040 h 2678429"/>
              <a:gd name="connsiteX920" fmla="*/ 656152 w 2507681"/>
              <a:gd name="connsiteY920" fmla="*/ 378306 h 2678429"/>
              <a:gd name="connsiteX921" fmla="*/ 678886 w 2507681"/>
              <a:gd name="connsiteY921" fmla="*/ 355571 h 2678429"/>
              <a:gd name="connsiteX922" fmla="*/ 514849 w 2507681"/>
              <a:gd name="connsiteY922" fmla="*/ 355571 h 2678429"/>
              <a:gd name="connsiteX923" fmla="*/ 537583 w 2507681"/>
              <a:gd name="connsiteY923" fmla="*/ 378306 h 2678429"/>
              <a:gd name="connsiteX924" fmla="*/ 514849 w 2507681"/>
              <a:gd name="connsiteY924" fmla="*/ 401040 h 2678429"/>
              <a:gd name="connsiteX925" fmla="*/ 492114 w 2507681"/>
              <a:gd name="connsiteY925" fmla="*/ 378306 h 2678429"/>
              <a:gd name="connsiteX926" fmla="*/ 514849 w 2507681"/>
              <a:gd name="connsiteY926" fmla="*/ 355571 h 2678429"/>
              <a:gd name="connsiteX927" fmla="*/ 350811 w 2507681"/>
              <a:gd name="connsiteY927" fmla="*/ 355571 h 2678429"/>
              <a:gd name="connsiteX928" fmla="*/ 373545 w 2507681"/>
              <a:gd name="connsiteY928" fmla="*/ 378306 h 2678429"/>
              <a:gd name="connsiteX929" fmla="*/ 350811 w 2507681"/>
              <a:gd name="connsiteY929" fmla="*/ 401040 h 2678429"/>
              <a:gd name="connsiteX930" fmla="*/ 328077 w 2507681"/>
              <a:gd name="connsiteY930" fmla="*/ 378306 h 2678429"/>
              <a:gd name="connsiteX931" fmla="*/ 350811 w 2507681"/>
              <a:gd name="connsiteY931" fmla="*/ 355571 h 2678429"/>
              <a:gd name="connsiteX932" fmla="*/ 2156864 w 2507681"/>
              <a:gd name="connsiteY932" fmla="*/ 347275 h 2678429"/>
              <a:gd name="connsiteX933" fmla="*/ 2178232 w 2507681"/>
              <a:gd name="connsiteY933" fmla="*/ 366695 h 2678429"/>
              <a:gd name="connsiteX934" fmla="*/ 2179604 w 2507681"/>
              <a:gd name="connsiteY934" fmla="*/ 370007 h 2678429"/>
              <a:gd name="connsiteX935" fmla="*/ 2156870 w 2507681"/>
              <a:gd name="connsiteY935" fmla="*/ 392741 h 2678429"/>
              <a:gd name="connsiteX936" fmla="*/ 2134135 w 2507681"/>
              <a:gd name="connsiteY936" fmla="*/ 370007 h 2678429"/>
              <a:gd name="connsiteX937" fmla="*/ 2140794 w 2507681"/>
              <a:gd name="connsiteY937" fmla="*/ 353931 h 2678429"/>
              <a:gd name="connsiteX938" fmla="*/ 1992832 w 2507681"/>
              <a:gd name="connsiteY938" fmla="*/ 347272 h 2678429"/>
              <a:gd name="connsiteX939" fmla="*/ 2015567 w 2507681"/>
              <a:gd name="connsiteY939" fmla="*/ 370007 h 2678429"/>
              <a:gd name="connsiteX940" fmla="*/ 1992832 w 2507681"/>
              <a:gd name="connsiteY940" fmla="*/ 392741 h 2678429"/>
              <a:gd name="connsiteX941" fmla="*/ 1970098 w 2507681"/>
              <a:gd name="connsiteY941" fmla="*/ 370007 h 2678429"/>
              <a:gd name="connsiteX942" fmla="*/ 1992832 w 2507681"/>
              <a:gd name="connsiteY942" fmla="*/ 347272 h 2678429"/>
              <a:gd name="connsiteX943" fmla="*/ 1828795 w 2507681"/>
              <a:gd name="connsiteY943" fmla="*/ 347272 h 2678429"/>
              <a:gd name="connsiteX944" fmla="*/ 1851529 w 2507681"/>
              <a:gd name="connsiteY944" fmla="*/ 370007 h 2678429"/>
              <a:gd name="connsiteX945" fmla="*/ 1828795 w 2507681"/>
              <a:gd name="connsiteY945" fmla="*/ 392741 h 2678429"/>
              <a:gd name="connsiteX946" fmla="*/ 1806060 w 2507681"/>
              <a:gd name="connsiteY946" fmla="*/ 370007 h 2678429"/>
              <a:gd name="connsiteX947" fmla="*/ 1828795 w 2507681"/>
              <a:gd name="connsiteY947" fmla="*/ 347272 h 2678429"/>
              <a:gd name="connsiteX948" fmla="*/ 1664757 w 2507681"/>
              <a:gd name="connsiteY948" fmla="*/ 347272 h 2678429"/>
              <a:gd name="connsiteX949" fmla="*/ 1687491 w 2507681"/>
              <a:gd name="connsiteY949" fmla="*/ 370007 h 2678429"/>
              <a:gd name="connsiteX950" fmla="*/ 1664757 w 2507681"/>
              <a:gd name="connsiteY950" fmla="*/ 392741 h 2678429"/>
              <a:gd name="connsiteX951" fmla="*/ 1642022 w 2507681"/>
              <a:gd name="connsiteY951" fmla="*/ 370007 h 2678429"/>
              <a:gd name="connsiteX952" fmla="*/ 1664757 w 2507681"/>
              <a:gd name="connsiteY952" fmla="*/ 347272 h 2678429"/>
              <a:gd name="connsiteX953" fmla="*/ 1500719 w 2507681"/>
              <a:gd name="connsiteY953" fmla="*/ 347272 h 2678429"/>
              <a:gd name="connsiteX954" fmla="*/ 1523453 w 2507681"/>
              <a:gd name="connsiteY954" fmla="*/ 370007 h 2678429"/>
              <a:gd name="connsiteX955" fmla="*/ 1500719 w 2507681"/>
              <a:gd name="connsiteY955" fmla="*/ 392741 h 2678429"/>
              <a:gd name="connsiteX956" fmla="*/ 1477985 w 2507681"/>
              <a:gd name="connsiteY956" fmla="*/ 370007 h 2678429"/>
              <a:gd name="connsiteX957" fmla="*/ 1500719 w 2507681"/>
              <a:gd name="connsiteY957" fmla="*/ 347272 h 2678429"/>
              <a:gd name="connsiteX958" fmla="*/ 1336681 w 2507681"/>
              <a:gd name="connsiteY958" fmla="*/ 347272 h 2678429"/>
              <a:gd name="connsiteX959" fmla="*/ 1359415 w 2507681"/>
              <a:gd name="connsiteY959" fmla="*/ 370007 h 2678429"/>
              <a:gd name="connsiteX960" fmla="*/ 1336681 w 2507681"/>
              <a:gd name="connsiteY960" fmla="*/ 392741 h 2678429"/>
              <a:gd name="connsiteX961" fmla="*/ 1313947 w 2507681"/>
              <a:gd name="connsiteY961" fmla="*/ 370007 h 2678429"/>
              <a:gd name="connsiteX962" fmla="*/ 1336681 w 2507681"/>
              <a:gd name="connsiteY962" fmla="*/ 347272 h 2678429"/>
              <a:gd name="connsiteX963" fmla="*/ 535084 w 2507681"/>
              <a:gd name="connsiteY963" fmla="*/ 206126 h 2678429"/>
              <a:gd name="connsiteX964" fmla="*/ 530925 w 2507681"/>
              <a:gd name="connsiteY964" fmla="*/ 216169 h 2678429"/>
              <a:gd name="connsiteX965" fmla="*/ 514849 w 2507681"/>
              <a:gd name="connsiteY965" fmla="*/ 222828 h 2678429"/>
              <a:gd name="connsiteX966" fmla="*/ 510534 w 2507681"/>
              <a:gd name="connsiteY966" fmla="*/ 221041 h 2678429"/>
              <a:gd name="connsiteX967" fmla="*/ 1171000 w 2507681"/>
              <a:gd name="connsiteY967" fmla="*/ 177359 h 2678429"/>
              <a:gd name="connsiteX968" fmla="*/ 1193734 w 2507681"/>
              <a:gd name="connsiteY968" fmla="*/ 200093 h 2678429"/>
              <a:gd name="connsiteX969" fmla="*/ 1171000 w 2507681"/>
              <a:gd name="connsiteY969" fmla="*/ 222828 h 2678429"/>
              <a:gd name="connsiteX970" fmla="*/ 1148266 w 2507681"/>
              <a:gd name="connsiteY970" fmla="*/ 200093 h 2678429"/>
              <a:gd name="connsiteX971" fmla="*/ 1171000 w 2507681"/>
              <a:gd name="connsiteY971" fmla="*/ 177359 h 2678429"/>
              <a:gd name="connsiteX972" fmla="*/ 1006962 w 2507681"/>
              <a:gd name="connsiteY972" fmla="*/ 177359 h 2678429"/>
              <a:gd name="connsiteX973" fmla="*/ 1029696 w 2507681"/>
              <a:gd name="connsiteY973" fmla="*/ 200093 h 2678429"/>
              <a:gd name="connsiteX974" fmla="*/ 1006962 w 2507681"/>
              <a:gd name="connsiteY974" fmla="*/ 222828 h 2678429"/>
              <a:gd name="connsiteX975" fmla="*/ 984227 w 2507681"/>
              <a:gd name="connsiteY975" fmla="*/ 200093 h 2678429"/>
              <a:gd name="connsiteX976" fmla="*/ 1006962 w 2507681"/>
              <a:gd name="connsiteY976" fmla="*/ 177359 h 2678429"/>
              <a:gd name="connsiteX977" fmla="*/ 842924 w 2507681"/>
              <a:gd name="connsiteY977" fmla="*/ 177359 h 2678429"/>
              <a:gd name="connsiteX978" fmla="*/ 865659 w 2507681"/>
              <a:gd name="connsiteY978" fmla="*/ 200093 h 2678429"/>
              <a:gd name="connsiteX979" fmla="*/ 842924 w 2507681"/>
              <a:gd name="connsiteY979" fmla="*/ 222828 h 2678429"/>
              <a:gd name="connsiteX980" fmla="*/ 820189 w 2507681"/>
              <a:gd name="connsiteY980" fmla="*/ 200093 h 2678429"/>
              <a:gd name="connsiteX981" fmla="*/ 842924 w 2507681"/>
              <a:gd name="connsiteY981" fmla="*/ 177359 h 2678429"/>
              <a:gd name="connsiteX982" fmla="*/ 678886 w 2507681"/>
              <a:gd name="connsiteY982" fmla="*/ 177359 h 2678429"/>
              <a:gd name="connsiteX983" fmla="*/ 701621 w 2507681"/>
              <a:gd name="connsiteY983" fmla="*/ 200093 h 2678429"/>
              <a:gd name="connsiteX984" fmla="*/ 678886 w 2507681"/>
              <a:gd name="connsiteY984" fmla="*/ 222828 h 2678429"/>
              <a:gd name="connsiteX985" fmla="*/ 656152 w 2507681"/>
              <a:gd name="connsiteY985" fmla="*/ 200093 h 2678429"/>
              <a:gd name="connsiteX986" fmla="*/ 678886 w 2507681"/>
              <a:gd name="connsiteY986" fmla="*/ 177359 h 2678429"/>
              <a:gd name="connsiteX987" fmla="*/ 1828795 w 2507681"/>
              <a:gd name="connsiteY987" fmla="*/ 169061 h 2678429"/>
              <a:gd name="connsiteX988" fmla="*/ 1851529 w 2507681"/>
              <a:gd name="connsiteY988" fmla="*/ 191795 h 2678429"/>
              <a:gd name="connsiteX989" fmla="*/ 1828795 w 2507681"/>
              <a:gd name="connsiteY989" fmla="*/ 214529 h 2678429"/>
              <a:gd name="connsiteX990" fmla="*/ 1806060 w 2507681"/>
              <a:gd name="connsiteY990" fmla="*/ 191795 h 2678429"/>
              <a:gd name="connsiteX991" fmla="*/ 1828795 w 2507681"/>
              <a:gd name="connsiteY991" fmla="*/ 169061 h 2678429"/>
              <a:gd name="connsiteX992" fmla="*/ 1664757 w 2507681"/>
              <a:gd name="connsiteY992" fmla="*/ 169061 h 2678429"/>
              <a:gd name="connsiteX993" fmla="*/ 1687491 w 2507681"/>
              <a:gd name="connsiteY993" fmla="*/ 191795 h 2678429"/>
              <a:gd name="connsiteX994" fmla="*/ 1664757 w 2507681"/>
              <a:gd name="connsiteY994" fmla="*/ 214529 h 2678429"/>
              <a:gd name="connsiteX995" fmla="*/ 1642022 w 2507681"/>
              <a:gd name="connsiteY995" fmla="*/ 191795 h 2678429"/>
              <a:gd name="connsiteX996" fmla="*/ 1664757 w 2507681"/>
              <a:gd name="connsiteY996" fmla="*/ 169061 h 2678429"/>
              <a:gd name="connsiteX997" fmla="*/ 1500719 w 2507681"/>
              <a:gd name="connsiteY997" fmla="*/ 169061 h 2678429"/>
              <a:gd name="connsiteX998" fmla="*/ 1523453 w 2507681"/>
              <a:gd name="connsiteY998" fmla="*/ 191795 h 2678429"/>
              <a:gd name="connsiteX999" fmla="*/ 1500719 w 2507681"/>
              <a:gd name="connsiteY999" fmla="*/ 214529 h 2678429"/>
              <a:gd name="connsiteX1000" fmla="*/ 1477985 w 2507681"/>
              <a:gd name="connsiteY1000" fmla="*/ 191795 h 2678429"/>
              <a:gd name="connsiteX1001" fmla="*/ 1500719 w 2507681"/>
              <a:gd name="connsiteY1001" fmla="*/ 169061 h 2678429"/>
              <a:gd name="connsiteX1002" fmla="*/ 1336681 w 2507681"/>
              <a:gd name="connsiteY1002" fmla="*/ 169061 h 2678429"/>
              <a:gd name="connsiteX1003" fmla="*/ 1359415 w 2507681"/>
              <a:gd name="connsiteY1003" fmla="*/ 191795 h 2678429"/>
              <a:gd name="connsiteX1004" fmla="*/ 1336681 w 2507681"/>
              <a:gd name="connsiteY1004" fmla="*/ 214529 h 2678429"/>
              <a:gd name="connsiteX1005" fmla="*/ 1313947 w 2507681"/>
              <a:gd name="connsiteY1005" fmla="*/ 191795 h 2678429"/>
              <a:gd name="connsiteX1006" fmla="*/ 1336681 w 2507681"/>
              <a:gd name="connsiteY1006" fmla="*/ 169061 h 2678429"/>
              <a:gd name="connsiteX1007" fmla="*/ 1025470 w 2507681"/>
              <a:gd name="connsiteY1007" fmla="*/ 17102 h 2678429"/>
              <a:gd name="connsiteX1008" fmla="*/ 1029696 w 2507681"/>
              <a:gd name="connsiteY1008" fmla="*/ 27305 h 2678429"/>
              <a:gd name="connsiteX1009" fmla="*/ 1006962 w 2507681"/>
              <a:gd name="connsiteY1009" fmla="*/ 50039 h 2678429"/>
              <a:gd name="connsiteX1010" fmla="*/ 984227 w 2507681"/>
              <a:gd name="connsiteY1010" fmla="*/ 27305 h 2678429"/>
              <a:gd name="connsiteX1011" fmla="*/ 985955 w 2507681"/>
              <a:gd name="connsiteY1011" fmla="*/ 23133 h 2678429"/>
              <a:gd name="connsiteX1012" fmla="*/ 1478978 w 2507681"/>
              <a:gd name="connsiteY1012" fmla="*/ 16609 h 2678429"/>
              <a:gd name="connsiteX1013" fmla="*/ 1521742 w 2507681"/>
              <a:gd name="connsiteY1013" fmla="*/ 23136 h 2678429"/>
              <a:gd name="connsiteX1014" fmla="*/ 1516794 w 2507681"/>
              <a:gd name="connsiteY1014" fmla="*/ 35082 h 2678429"/>
              <a:gd name="connsiteX1015" fmla="*/ 1500719 w 2507681"/>
              <a:gd name="connsiteY1015" fmla="*/ 41740 h 2678429"/>
              <a:gd name="connsiteX1016" fmla="*/ 1477985 w 2507681"/>
              <a:gd name="connsiteY1016" fmla="*/ 19006 h 2678429"/>
              <a:gd name="connsiteX1017" fmla="*/ 1171000 w 2507681"/>
              <a:gd name="connsiteY1017" fmla="*/ 4570 h 2678429"/>
              <a:gd name="connsiteX1018" fmla="*/ 1193734 w 2507681"/>
              <a:gd name="connsiteY1018" fmla="*/ 27305 h 2678429"/>
              <a:gd name="connsiteX1019" fmla="*/ 1171000 w 2507681"/>
              <a:gd name="connsiteY1019" fmla="*/ 50039 h 2678429"/>
              <a:gd name="connsiteX1020" fmla="*/ 1148266 w 2507681"/>
              <a:gd name="connsiteY1020" fmla="*/ 27305 h 2678429"/>
              <a:gd name="connsiteX1021" fmla="*/ 1171000 w 2507681"/>
              <a:gd name="connsiteY1021" fmla="*/ 4570 h 2678429"/>
              <a:gd name="connsiteX1022" fmla="*/ 1327680 w 2507681"/>
              <a:gd name="connsiteY1022" fmla="*/ 0 h 2678429"/>
              <a:gd name="connsiteX1023" fmla="*/ 1348182 w 2507681"/>
              <a:gd name="connsiteY1023" fmla="*/ 1035 h 2678429"/>
              <a:gd name="connsiteX1024" fmla="*/ 1352757 w 2507681"/>
              <a:gd name="connsiteY1024" fmla="*/ 2930 h 2678429"/>
              <a:gd name="connsiteX1025" fmla="*/ 1359415 w 2507681"/>
              <a:gd name="connsiteY1025" fmla="*/ 19006 h 2678429"/>
              <a:gd name="connsiteX1026" fmla="*/ 1336681 w 2507681"/>
              <a:gd name="connsiteY1026" fmla="*/ 41740 h 2678429"/>
              <a:gd name="connsiteX1027" fmla="*/ 1313947 w 2507681"/>
              <a:gd name="connsiteY1027" fmla="*/ 19006 h 2678429"/>
              <a:gd name="connsiteX1028" fmla="*/ 1320606 w 2507681"/>
              <a:gd name="connsiteY1028" fmla="*/ 2930 h 267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Lst>
            <a:rect l="l" t="t" r="r" b="b"/>
            <a:pathLst>
              <a:path w="2507681" h="2678429">
                <a:moveTo>
                  <a:pt x="1171000" y="2636688"/>
                </a:moveTo>
                <a:cubicBezTo>
                  <a:pt x="1183556" y="2636688"/>
                  <a:pt x="1193734" y="2646867"/>
                  <a:pt x="1193734" y="2659423"/>
                </a:cubicBezTo>
                <a:cubicBezTo>
                  <a:pt x="1193734" y="2665701"/>
                  <a:pt x="1191190" y="2671385"/>
                  <a:pt x="1187076" y="2675499"/>
                </a:cubicBezTo>
                <a:lnTo>
                  <a:pt x="1180002" y="2678429"/>
                </a:lnTo>
                <a:lnTo>
                  <a:pt x="1159498" y="2677393"/>
                </a:lnTo>
                <a:lnTo>
                  <a:pt x="1154924" y="2675499"/>
                </a:lnTo>
                <a:cubicBezTo>
                  <a:pt x="1150810" y="2671385"/>
                  <a:pt x="1148266" y="2665701"/>
                  <a:pt x="1148266" y="2659423"/>
                </a:cubicBezTo>
                <a:cubicBezTo>
                  <a:pt x="1148266" y="2646867"/>
                  <a:pt x="1158443" y="2636688"/>
                  <a:pt x="1171000" y="2636688"/>
                </a:cubicBezTo>
                <a:close/>
                <a:moveTo>
                  <a:pt x="1006962" y="2636688"/>
                </a:moveTo>
                <a:cubicBezTo>
                  <a:pt x="1019518" y="2636688"/>
                  <a:pt x="1029696" y="2646867"/>
                  <a:pt x="1029696" y="2659423"/>
                </a:cubicBezTo>
                <a:lnTo>
                  <a:pt x="1028704" y="2661819"/>
                </a:lnTo>
                <a:lnTo>
                  <a:pt x="985938" y="2655293"/>
                </a:lnTo>
                <a:lnTo>
                  <a:pt x="990886" y="2643347"/>
                </a:lnTo>
                <a:cubicBezTo>
                  <a:pt x="995000" y="2639233"/>
                  <a:pt x="1000684" y="2636688"/>
                  <a:pt x="1006962" y="2636688"/>
                </a:cubicBezTo>
                <a:close/>
                <a:moveTo>
                  <a:pt x="1500719" y="2628390"/>
                </a:moveTo>
                <a:cubicBezTo>
                  <a:pt x="1513275" y="2628390"/>
                  <a:pt x="1523453" y="2638568"/>
                  <a:pt x="1523453" y="2651125"/>
                </a:cubicBezTo>
                <a:lnTo>
                  <a:pt x="1521725" y="2655295"/>
                </a:lnTo>
                <a:lnTo>
                  <a:pt x="1482210" y="2661326"/>
                </a:lnTo>
                <a:lnTo>
                  <a:pt x="1477985" y="2651125"/>
                </a:lnTo>
                <a:cubicBezTo>
                  <a:pt x="1477985" y="2638568"/>
                  <a:pt x="1488163" y="2628390"/>
                  <a:pt x="1500719" y="2628390"/>
                </a:cubicBezTo>
                <a:close/>
                <a:moveTo>
                  <a:pt x="1336681" y="2628390"/>
                </a:moveTo>
                <a:cubicBezTo>
                  <a:pt x="1349237" y="2628390"/>
                  <a:pt x="1359415" y="2638568"/>
                  <a:pt x="1359415" y="2651125"/>
                </a:cubicBezTo>
                <a:cubicBezTo>
                  <a:pt x="1359415" y="2663681"/>
                  <a:pt x="1349237" y="2673859"/>
                  <a:pt x="1336681" y="2673859"/>
                </a:cubicBezTo>
                <a:cubicBezTo>
                  <a:pt x="1324125" y="2673859"/>
                  <a:pt x="1313947" y="2663681"/>
                  <a:pt x="1313947" y="2651125"/>
                </a:cubicBezTo>
                <a:cubicBezTo>
                  <a:pt x="1313947" y="2638568"/>
                  <a:pt x="1324125" y="2628390"/>
                  <a:pt x="1336681" y="2628390"/>
                </a:cubicBezTo>
                <a:close/>
                <a:moveTo>
                  <a:pt x="1171000" y="2458477"/>
                </a:moveTo>
                <a:cubicBezTo>
                  <a:pt x="1183556" y="2458477"/>
                  <a:pt x="1193734" y="2468655"/>
                  <a:pt x="1193734" y="2481211"/>
                </a:cubicBezTo>
                <a:cubicBezTo>
                  <a:pt x="1193734" y="2493767"/>
                  <a:pt x="1183556" y="2503945"/>
                  <a:pt x="1171000" y="2503945"/>
                </a:cubicBezTo>
                <a:cubicBezTo>
                  <a:pt x="1158443" y="2503945"/>
                  <a:pt x="1148266" y="2493767"/>
                  <a:pt x="1148266" y="2481211"/>
                </a:cubicBezTo>
                <a:cubicBezTo>
                  <a:pt x="1148266" y="2468655"/>
                  <a:pt x="1158443" y="2458477"/>
                  <a:pt x="1171000" y="2458477"/>
                </a:cubicBezTo>
                <a:close/>
                <a:moveTo>
                  <a:pt x="1006962" y="2458477"/>
                </a:moveTo>
                <a:cubicBezTo>
                  <a:pt x="1019518" y="2458477"/>
                  <a:pt x="1029696" y="2468655"/>
                  <a:pt x="1029696" y="2481211"/>
                </a:cubicBezTo>
                <a:cubicBezTo>
                  <a:pt x="1029696" y="2493767"/>
                  <a:pt x="1019518" y="2503945"/>
                  <a:pt x="1006962" y="2503945"/>
                </a:cubicBezTo>
                <a:cubicBezTo>
                  <a:pt x="994406" y="2503945"/>
                  <a:pt x="984227" y="2493767"/>
                  <a:pt x="984227" y="2481211"/>
                </a:cubicBezTo>
                <a:cubicBezTo>
                  <a:pt x="984227" y="2468655"/>
                  <a:pt x="994406" y="2458477"/>
                  <a:pt x="1006962" y="2458477"/>
                </a:cubicBezTo>
                <a:close/>
                <a:moveTo>
                  <a:pt x="842924" y="2458477"/>
                </a:moveTo>
                <a:cubicBezTo>
                  <a:pt x="855480" y="2458477"/>
                  <a:pt x="865659" y="2468655"/>
                  <a:pt x="865659" y="2481211"/>
                </a:cubicBezTo>
                <a:cubicBezTo>
                  <a:pt x="865659" y="2493767"/>
                  <a:pt x="855480" y="2503945"/>
                  <a:pt x="842924" y="2503945"/>
                </a:cubicBezTo>
                <a:cubicBezTo>
                  <a:pt x="830368" y="2503945"/>
                  <a:pt x="820189" y="2493767"/>
                  <a:pt x="820189" y="2481211"/>
                </a:cubicBezTo>
                <a:cubicBezTo>
                  <a:pt x="820189" y="2468655"/>
                  <a:pt x="830368" y="2458477"/>
                  <a:pt x="842924" y="2458477"/>
                </a:cubicBezTo>
                <a:close/>
                <a:moveTo>
                  <a:pt x="678886" y="2458477"/>
                </a:moveTo>
                <a:cubicBezTo>
                  <a:pt x="691442" y="2458477"/>
                  <a:pt x="701621" y="2468655"/>
                  <a:pt x="701621" y="2481211"/>
                </a:cubicBezTo>
                <a:cubicBezTo>
                  <a:pt x="701621" y="2493767"/>
                  <a:pt x="691442" y="2503945"/>
                  <a:pt x="678886" y="2503945"/>
                </a:cubicBezTo>
                <a:cubicBezTo>
                  <a:pt x="666330" y="2503945"/>
                  <a:pt x="656152" y="2493767"/>
                  <a:pt x="656152" y="2481211"/>
                </a:cubicBezTo>
                <a:cubicBezTo>
                  <a:pt x="656152" y="2468655"/>
                  <a:pt x="666330" y="2458477"/>
                  <a:pt x="678886" y="2458477"/>
                </a:cubicBezTo>
                <a:close/>
                <a:moveTo>
                  <a:pt x="514849" y="2458477"/>
                </a:moveTo>
                <a:cubicBezTo>
                  <a:pt x="521127" y="2458477"/>
                  <a:pt x="526811" y="2461021"/>
                  <a:pt x="530925" y="2465135"/>
                </a:cubicBezTo>
                <a:lnTo>
                  <a:pt x="533493" y="2471335"/>
                </a:lnTo>
                <a:lnTo>
                  <a:pt x="513349" y="2459098"/>
                </a:lnTo>
                <a:close/>
                <a:moveTo>
                  <a:pt x="1992832" y="2450178"/>
                </a:moveTo>
                <a:lnTo>
                  <a:pt x="2002454" y="2454164"/>
                </a:lnTo>
                <a:lnTo>
                  <a:pt x="1970399" y="2473638"/>
                </a:lnTo>
                <a:lnTo>
                  <a:pt x="1970098" y="2472912"/>
                </a:lnTo>
                <a:cubicBezTo>
                  <a:pt x="1970098" y="2460356"/>
                  <a:pt x="1980277" y="2450178"/>
                  <a:pt x="1992832" y="2450178"/>
                </a:cubicBezTo>
                <a:close/>
                <a:moveTo>
                  <a:pt x="1828795" y="2450178"/>
                </a:moveTo>
                <a:cubicBezTo>
                  <a:pt x="1841351" y="2450178"/>
                  <a:pt x="1851529" y="2460356"/>
                  <a:pt x="1851529" y="2472912"/>
                </a:cubicBezTo>
                <a:cubicBezTo>
                  <a:pt x="1851529" y="2485468"/>
                  <a:pt x="1841351" y="2495647"/>
                  <a:pt x="1828795" y="2495647"/>
                </a:cubicBezTo>
                <a:cubicBezTo>
                  <a:pt x="1816239" y="2495647"/>
                  <a:pt x="1806060" y="2485468"/>
                  <a:pt x="1806060" y="2472912"/>
                </a:cubicBezTo>
                <a:cubicBezTo>
                  <a:pt x="1806060" y="2460356"/>
                  <a:pt x="1816239" y="2450178"/>
                  <a:pt x="1828795" y="2450178"/>
                </a:cubicBezTo>
                <a:close/>
                <a:moveTo>
                  <a:pt x="1664757" y="2450178"/>
                </a:moveTo>
                <a:cubicBezTo>
                  <a:pt x="1677313" y="2450178"/>
                  <a:pt x="1687491" y="2460356"/>
                  <a:pt x="1687491" y="2472912"/>
                </a:cubicBezTo>
                <a:cubicBezTo>
                  <a:pt x="1687491" y="2485468"/>
                  <a:pt x="1677313" y="2495647"/>
                  <a:pt x="1664757" y="2495647"/>
                </a:cubicBezTo>
                <a:cubicBezTo>
                  <a:pt x="1652201" y="2495647"/>
                  <a:pt x="1642022" y="2485468"/>
                  <a:pt x="1642022" y="2472912"/>
                </a:cubicBezTo>
                <a:cubicBezTo>
                  <a:pt x="1642022" y="2460356"/>
                  <a:pt x="1652201" y="2450178"/>
                  <a:pt x="1664757" y="2450178"/>
                </a:cubicBezTo>
                <a:close/>
                <a:moveTo>
                  <a:pt x="1500719" y="2450178"/>
                </a:moveTo>
                <a:cubicBezTo>
                  <a:pt x="1513275" y="2450178"/>
                  <a:pt x="1523453" y="2460356"/>
                  <a:pt x="1523453" y="2472912"/>
                </a:cubicBezTo>
                <a:cubicBezTo>
                  <a:pt x="1523453" y="2485468"/>
                  <a:pt x="1513275" y="2495647"/>
                  <a:pt x="1500719" y="2495647"/>
                </a:cubicBezTo>
                <a:cubicBezTo>
                  <a:pt x="1488163" y="2495647"/>
                  <a:pt x="1477985" y="2485468"/>
                  <a:pt x="1477985" y="2472912"/>
                </a:cubicBezTo>
                <a:cubicBezTo>
                  <a:pt x="1477985" y="2460356"/>
                  <a:pt x="1488163" y="2450178"/>
                  <a:pt x="1500719" y="2450178"/>
                </a:cubicBezTo>
                <a:close/>
                <a:moveTo>
                  <a:pt x="1336681" y="2450178"/>
                </a:moveTo>
                <a:cubicBezTo>
                  <a:pt x="1349237" y="2450178"/>
                  <a:pt x="1359415" y="2460356"/>
                  <a:pt x="1359415" y="2472912"/>
                </a:cubicBezTo>
                <a:cubicBezTo>
                  <a:pt x="1359415" y="2485468"/>
                  <a:pt x="1349237" y="2495647"/>
                  <a:pt x="1336681" y="2495647"/>
                </a:cubicBezTo>
                <a:cubicBezTo>
                  <a:pt x="1324125" y="2495647"/>
                  <a:pt x="1313947" y="2485468"/>
                  <a:pt x="1313947" y="2472912"/>
                </a:cubicBezTo>
                <a:cubicBezTo>
                  <a:pt x="1313947" y="2460356"/>
                  <a:pt x="1324125" y="2450178"/>
                  <a:pt x="1336681" y="2450178"/>
                </a:cubicBezTo>
                <a:close/>
                <a:moveTo>
                  <a:pt x="1171000" y="2280264"/>
                </a:moveTo>
                <a:cubicBezTo>
                  <a:pt x="1183556" y="2280264"/>
                  <a:pt x="1193734" y="2290443"/>
                  <a:pt x="1193734" y="2302999"/>
                </a:cubicBezTo>
                <a:cubicBezTo>
                  <a:pt x="1193734" y="2315555"/>
                  <a:pt x="1183556" y="2325733"/>
                  <a:pt x="1171000" y="2325733"/>
                </a:cubicBezTo>
                <a:cubicBezTo>
                  <a:pt x="1158443" y="2325733"/>
                  <a:pt x="1148266" y="2315555"/>
                  <a:pt x="1148266" y="2302999"/>
                </a:cubicBezTo>
                <a:cubicBezTo>
                  <a:pt x="1148266" y="2290443"/>
                  <a:pt x="1158443" y="2280264"/>
                  <a:pt x="1171000" y="2280264"/>
                </a:cubicBezTo>
                <a:close/>
                <a:moveTo>
                  <a:pt x="1006962" y="2280264"/>
                </a:moveTo>
                <a:cubicBezTo>
                  <a:pt x="1019518" y="2280264"/>
                  <a:pt x="1029696" y="2290443"/>
                  <a:pt x="1029696" y="2302999"/>
                </a:cubicBezTo>
                <a:cubicBezTo>
                  <a:pt x="1029696" y="2315555"/>
                  <a:pt x="1019518" y="2325733"/>
                  <a:pt x="1006962" y="2325733"/>
                </a:cubicBezTo>
                <a:cubicBezTo>
                  <a:pt x="994406" y="2325733"/>
                  <a:pt x="984227" y="2315555"/>
                  <a:pt x="984227" y="2302999"/>
                </a:cubicBezTo>
                <a:cubicBezTo>
                  <a:pt x="984227" y="2290443"/>
                  <a:pt x="994406" y="2280264"/>
                  <a:pt x="1006962" y="2280264"/>
                </a:cubicBezTo>
                <a:close/>
                <a:moveTo>
                  <a:pt x="842924" y="2280264"/>
                </a:moveTo>
                <a:cubicBezTo>
                  <a:pt x="855480" y="2280264"/>
                  <a:pt x="865659" y="2290443"/>
                  <a:pt x="865659" y="2302999"/>
                </a:cubicBezTo>
                <a:cubicBezTo>
                  <a:pt x="865659" y="2315555"/>
                  <a:pt x="855480" y="2325733"/>
                  <a:pt x="842924" y="2325733"/>
                </a:cubicBezTo>
                <a:cubicBezTo>
                  <a:pt x="830368" y="2325733"/>
                  <a:pt x="820189" y="2315555"/>
                  <a:pt x="820189" y="2302999"/>
                </a:cubicBezTo>
                <a:cubicBezTo>
                  <a:pt x="820189" y="2290443"/>
                  <a:pt x="830368" y="2280264"/>
                  <a:pt x="842924" y="2280264"/>
                </a:cubicBezTo>
                <a:close/>
                <a:moveTo>
                  <a:pt x="678886" y="2280264"/>
                </a:moveTo>
                <a:cubicBezTo>
                  <a:pt x="691442" y="2280264"/>
                  <a:pt x="701621" y="2290443"/>
                  <a:pt x="701621" y="2302999"/>
                </a:cubicBezTo>
                <a:cubicBezTo>
                  <a:pt x="701621" y="2315555"/>
                  <a:pt x="691442" y="2325733"/>
                  <a:pt x="678886" y="2325733"/>
                </a:cubicBezTo>
                <a:cubicBezTo>
                  <a:pt x="666330" y="2325733"/>
                  <a:pt x="656152" y="2315555"/>
                  <a:pt x="656152" y="2302999"/>
                </a:cubicBezTo>
                <a:cubicBezTo>
                  <a:pt x="656152" y="2290443"/>
                  <a:pt x="666330" y="2280264"/>
                  <a:pt x="678886" y="2280264"/>
                </a:cubicBezTo>
                <a:close/>
                <a:moveTo>
                  <a:pt x="514849" y="2280264"/>
                </a:moveTo>
                <a:cubicBezTo>
                  <a:pt x="527405" y="2280264"/>
                  <a:pt x="537583" y="2290443"/>
                  <a:pt x="537583" y="2302999"/>
                </a:cubicBezTo>
                <a:cubicBezTo>
                  <a:pt x="537583" y="2315555"/>
                  <a:pt x="527405" y="2325733"/>
                  <a:pt x="514849" y="2325733"/>
                </a:cubicBezTo>
                <a:cubicBezTo>
                  <a:pt x="502293" y="2325733"/>
                  <a:pt x="492114" y="2315555"/>
                  <a:pt x="492114" y="2302999"/>
                </a:cubicBezTo>
                <a:cubicBezTo>
                  <a:pt x="492114" y="2290443"/>
                  <a:pt x="502293" y="2280264"/>
                  <a:pt x="514849" y="2280264"/>
                </a:cubicBezTo>
                <a:close/>
                <a:moveTo>
                  <a:pt x="350811" y="2280264"/>
                </a:moveTo>
                <a:cubicBezTo>
                  <a:pt x="363367" y="2280264"/>
                  <a:pt x="373545" y="2290443"/>
                  <a:pt x="373545" y="2302999"/>
                </a:cubicBezTo>
                <a:cubicBezTo>
                  <a:pt x="373545" y="2315555"/>
                  <a:pt x="363367" y="2325733"/>
                  <a:pt x="350811" y="2325733"/>
                </a:cubicBezTo>
                <a:lnTo>
                  <a:pt x="339865" y="2321199"/>
                </a:lnTo>
                <a:lnTo>
                  <a:pt x="333050" y="2315006"/>
                </a:lnTo>
                <a:lnTo>
                  <a:pt x="328077" y="2302999"/>
                </a:lnTo>
                <a:cubicBezTo>
                  <a:pt x="328077" y="2290443"/>
                  <a:pt x="338255" y="2280264"/>
                  <a:pt x="350811" y="2280264"/>
                </a:cubicBezTo>
                <a:close/>
                <a:moveTo>
                  <a:pt x="2156870" y="2271965"/>
                </a:moveTo>
                <a:cubicBezTo>
                  <a:pt x="2169427" y="2271965"/>
                  <a:pt x="2179604" y="2282144"/>
                  <a:pt x="2179604" y="2294700"/>
                </a:cubicBezTo>
                <a:cubicBezTo>
                  <a:pt x="2179604" y="2307256"/>
                  <a:pt x="2169427" y="2317434"/>
                  <a:pt x="2156870" y="2317434"/>
                </a:cubicBezTo>
                <a:cubicBezTo>
                  <a:pt x="2144314" y="2317434"/>
                  <a:pt x="2134135" y="2307256"/>
                  <a:pt x="2134135" y="2294700"/>
                </a:cubicBezTo>
                <a:cubicBezTo>
                  <a:pt x="2134135" y="2282144"/>
                  <a:pt x="2144314" y="2271965"/>
                  <a:pt x="2156870" y="2271965"/>
                </a:cubicBezTo>
                <a:close/>
                <a:moveTo>
                  <a:pt x="1992832" y="2271965"/>
                </a:moveTo>
                <a:cubicBezTo>
                  <a:pt x="2005388" y="2271965"/>
                  <a:pt x="2015567" y="2282144"/>
                  <a:pt x="2015567" y="2294700"/>
                </a:cubicBezTo>
                <a:cubicBezTo>
                  <a:pt x="2015567" y="2307256"/>
                  <a:pt x="2005388" y="2317434"/>
                  <a:pt x="1992832" y="2317434"/>
                </a:cubicBezTo>
                <a:cubicBezTo>
                  <a:pt x="1980277" y="2317434"/>
                  <a:pt x="1970098" y="2307256"/>
                  <a:pt x="1970098" y="2294700"/>
                </a:cubicBezTo>
                <a:cubicBezTo>
                  <a:pt x="1970098" y="2282144"/>
                  <a:pt x="1980277" y="2271965"/>
                  <a:pt x="1992832" y="2271965"/>
                </a:cubicBezTo>
                <a:close/>
                <a:moveTo>
                  <a:pt x="1828795" y="2271965"/>
                </a:moveTo>
                <a:cubicBezTo>
                  <a:pt x="1841351" y="2271965"/>
                  <a:pt x="1851529" y="2282144"/>
                  <a:pt x="1851529" y="2294700"/>
                </a:cubicBezTo>
                <a:cubicBezTo>
                  <a:pt x="1851529" y="2307256"/>
                  <a:pt x="1841351" y="2317434"/>
                  <a:pt x="1828795" y="2317434"/>
                </a:cubicBezTo>
                <a:cubicBezTo>
                  <a:pt x="1816239" y="2317434"/>
                  <a:pt x="1806060" y="2307256"/>
                  <a:pt x="1806060" y="2294700"/>
                </a:cubicBezTo>
                <a:cubicBezTo>
                  <a:pt x="1806060" y="2282144"/>
                  <a:pt x="1816239" y="2271965"/>
                  <a:pt x="1828795" y="2271965"/>
                </a:cubicBezTo>
                <a:close/>
                <a:moveTo>
                  <a:pt x="1664757" y="2271965"/>
                </a:moveTo>
                <a:cubicBezTo>
                  <a:pt x="1677313" y="2271965"/>
                  <a:pt x="1687491" y="2282144"/>
                  <a:pt x="1687491" y="2294700"/>
                </a:cubicBezTo>
                <a:cubicBezTo>
                  <a:pt x="1687491" y="2307256"/>
                  <a:pt x="1677313" y="2317434"/>
                  <a:pt x="1664757" y="2317434"/>
                </a:cubicBezTo>
                <a:cubicBezTo>
                  <a:pt x="1652201" y="2317434"/>
                  <a:pt x="1642022" y="2307256"/>
                  <a:pt x="1642022" y="2294700"/>
                </a:cubicBezTo>
                <a:cubicBezTo>
                  <a:pt x="1642022" y="2282144"/>
                  <a:pt x="1652201" y="2271965"/>
                  <a:pt x="1664757" y="2271965"/>
                </a:cubicBezTo>
                <a:close/>
                <a:moveTo>
                  <a:pt x="1500719" y="2271965"/>
                </a:moveTo>
                <a:cubicBezTo>
                  <a:pt x="1513275" y="2271965"/>
                  <a:pt x="1523453" y="2282144"/>
                  <a:pt x="1523453" y="2294700"/>
                </a:cubicBezTo>
                <a:cubicBezTo>
                  <a:pt x="1523453" y="2307256"/>
                  <a:pt x="1513275" y="2317434"/>
                  <a:pt x="1500719" y="2317434"/>
                </a:cubicBezTo>
                <a:cubicBezTo>
                  <a:pt x="1488163" y="2317434"/>
                  <a:pt x="1477985" y="2307256"/>
                  <a:pt x="1477985" y="2294700"/>
                </a:cubicBezTo>
                <a:cubicBezTo>
                  <a:pt x="1477985" y="2282144"/>
                  <a:pt x="1488163" y="2271965"/>
                  <a:pt x="1500719" y="2271965"/>
                </a:cubicBezTo>
                <a:close/>
                <a:moveTo>
                  <a:pt x="1336681" y="2271965"/>
                </a:moveTo>
                <a:cubicBezTo>
                  <a:pt x="1349237" y="2271965"/>
                  <a:pt x="1359415" y="2282144"/>
                  <a:pt x="1359415" y="2294700"/>
                </a:cubicBezTo>
                <a:cubicBezTo>
                  <a:pt x="1359415" y="2307256"/>
                  <a:pt x="1349237" y="2317434"/>
                  <a:pt x="1336681" y="2317434"/>
                </a:cubicBezTo>
                <a:cubicBezTo>
                  <a:pt x="1324125" y="2317434"/>
                  <a:pt x="1313947" y="2307256"/>
                  <a:pt x="1313947" y="2294700"/>
                </a:cubicBezTo>
                <a:cubicBezTo>
                  <a:pt x="1313947" y="2282144"/>
                  <a:pt x="1324125" y="2271965"/>
                  <a:pt x="1336681" y="2271965"/>
                </a:cubicBezTo>
                <a:close/>
                <a:moveTo>
                  <a:pt x="1171000" y="2102052"/>
                </a:moveTo>
                <a:cubicBezTo>
                  <a:pt x="1183556" y="2102052"/>
                  <a:pt x="1193734" y="2112231"/>
                  <a:pt x="1193734" y="2124786"/>
                </a:cubicBezTo>
                <a:cubicBezTo>
                  <a:pt x="1193734" y="2137342"/>
                  <a:pt x="1183556" y="2147521"/>
                  <a:pt x="1171000" y="2147521"/>
                </a:cubicBezTo>
                <a:cubicBezTo>
                  <a:pt x="1158443" y="2147521"/>
                  <a:pt x="1148266" y="2137342"/>
                  <a:pt x="1148266" y="2124786"/>
                </a:cubicBezTo>
                <a:cubicBezTo>
                  <a:pt x="1148266" y="2112231"/>
                  <a:pt x="1158443" y="2102052"/>
                  <a:pt x="1171000" y="2102052"/>
                </a:cubicBezTo>
                <a:close/>
                <a:moveTo>
                  <a:pt x="1006962" y="2102052"/>
                </a:moveTo>
                <a:cubicBezTo>
                  <a:pt x="1019518" y="2102052"/>
                  <a:pt x="1029696" y="2112231"/>
                  <a:pt x="1029696" y="2124786"/>
                </a:cubicBezTo>
                <a:cubicBezTo>
                  <a:pt x="1029696" y="2137342"/>
                  <a:pt x="1019518" y="2147521"/>
                  <a:pt x="1006962" y="2147521"/>
                </a:cubicBezTo>
                <a:cubicBezTo>
                  <a:pt x="994406" y="2147521"/>
                  <a:pt x="984227" y="2137342"/>
                  <a:pt x="984227" y="2124786"/>
                </a:cubicBezTo>
                <a:cubicBezTo>
                  <a:pt x="984227" y="2112231"/>
                  <a:pt x="994406" y="2102052"/>
                  <a:pt x="1006962" y="2102052"/>
                </a:cubicBezTo>
                <a:close/>
                <a:moveTo>
                  <a:pt x="842924" y="2102052"/>
                </a:moveTo>
                <a:cubicBezTo>
                  <a:pt x="855480" y="2102052"/>
                  <a:pt x="865659" y="2112231"/>
                  <a:pt x="865659" y="2124786"/>
                </a:cubicBezTo>
                <a:cubicBezTo>
                  <a:pt x="865659" y="2137342"/>
                  <a:pt x="855480" y="2147521"/>
                  <a:pt x="842924" y="2147521"/>
                </a:cubicBezTo>
                <a:cubicBezTo>
                  <a:pt x="830368" y="2147521"/>
                  <a:pt x="820189" y="2137342"/>
                  <a:pt x="820189" y="2124786"/>
                </a:cubicBezTo>
                <a:cubicBezTo>
                  <a:pt x="820189" y="2112231"/>
                  <a:pt x="830368" y="2102052"/>
                  <a:pt x="842924" y="2102052"/>
                </a:cubicBezTo>
                <a:close/>
                <a:moveTo>
                  <a:pt x="678886" y="2102052"/>
                </a:moveTo>
                <a:cubicBezTo>
                  <a:pt x="691442" y="2102052"/>
                  <a:pt x="701621" y="2112231"/>
                  <a:pt x="701621" y="2124786"/>
                </a:cubicBezTo>
                <a:cubicBezTo>
                  <a:pt x="701621" y="2137342"/>
                  <a:pt x="691442" y="2147521"/>
                  <a:pt x="678886" y="2147521"/>
                </a:cubicBezTo>
                <a:cubicBezTo>
                  <a:pt x="666330" y="2147521"/>
                  <a:pt x="656152" y="2137342"/>
                  <a:pt x="656152" y="2124786"/>
                </a:cubicBezTo>
                <a:cubicBezTo>
                  <a:pt x="656152" y="2112231"/>
                  <a:pt x="666330" y="2102052"/>
                  <a:pt x="678886" y="2102052"/>
                </a:cubicBezTo>
                <a:close/>
                <a:moveTo>
                  <a:pt x="514849" y="2102052"/>
                </a:moveTo>
                <a:cubicBezTo>
                  <a:pt x="527405" y="2102052"/>
                  <a:pt x="537583" y="2112231"/>
                  <a:pt x="537583" y="2124786"/>
                </a:cubicBezTo>
                <a:cubicBezTo>
                  <a:pt x="537583" y="2137342"/>
                  <a:pt x="527405" y="2147521"/>
                  <a:pt x="514849" y="2147521"/>
                </a:cubicBezTo>
                <a:cubicBezTo>
                  <a:pt x="502293" y="2147521"/>
                  <a:pt x="492114" y="2137342"/>
                  <a:pt x="492114" y="2124786"/>
                </a:cubicBezTo>
                <a:cubicBezTo>
                  <a:pt x="492114" y="2112231"/>
                  <a:pt x="502293" y="2102052"/>
                  <a:pt x="514849" y="2102052"/>
                </a:cubicBezTo>
                <a:close/>
                <a:moveTo>
                  <a:pt x="350811" y="2102052"/>
                </a:moveTo>
                <a:cubicBezTo>
                  <a:pt x="363367" y="2102052"/>
                  <a:pt x="373545" y="2112231"/>
                  <a:pt x="373545" y="2124786"/>
                </a:cubicBezTo>
                <a:cubicBezTo>
                  <a:pt x="373545" y="2137342"/>
                  <a:pt x="363367" y="2147521"/>
                  <a:pt x="350811" y="2147521"/>
                </a:cubicBezTo>
                <a:cubicBezTo>
                  <a:pt x="338255" y="2147521"/>
                  <a:pt x="328077" y="2137342"/>
                  <a:pt x="328077" y="2124786"/>
                </a:cubicBezTo>
                <a:cubicBezTo>
                  <a:pt x="328077" y="2112231"/>
                  <a:pt x="338255" y="2102052"/>
                  <a:pt x="350811" y="2102052"/>
                </a:cubicBezTo>
                <a:close/>
                <a:moveTo>
                  <a:pt x="186773" y="2102052"/>
                </a:moveTo>
                <a:cubicBezTo>
                  <a:pt x="199329" y="2102052"/>
                  <a:pt x="209507" y="2112231"/>
                  <a:pt x="209507" y="2124786"/>
                </a:cubicBezTo>
                <a:cubicBezTo>
                  <a:pt x="209507" y="2137342"/>
                  <a:pt x="199329" y="2147521"/>
                  <a:pt x="186773" y="2147521"/>
                </a:cubicBezTo>
                <a:lnTo>
                  <a:pt x="181619" y="2145386"/>
                </a:lnTo>
                <a:lnTo>
                  <a:pt x="164815" y="2122914"/>
                </a:lnTo>
                <a:lnTo>
                  <a:pt x="170698" y="2108711"/>
                </a:lnTo>
                <a:cubicBezTo>
                  <a:pt x="174812" y="2104597"/>
                  <a:pt x="180495" y="2102052"/>
                  <a:pt x="186773" y="2102052"/>
                </a:cubicBezTo>
                <a:close/>
                <a:moveTo>
                  <a:pt x="2320908" y="2093754"/>
                </a:moveTo>
                <a:cubicBezTo>
                  <a:pt x="2333464" y="2093754"/>
                  <a:pt x="2343643" y="2103932"/>
                  <a:pt x="2343643" y="2116488"/>
                </a:cubicBezTo>
                <a:lnTo>
                  <a:pt x="2338639" y="2128569"/>
                </a:lnTo>
                <a:lnTo>
                  <a:pt x="2335053" y="2133364"/>
                </a:lnTo>
                <a:lnTo>
                  <a:pt x="2320908" y="2139223"/>
                </a:lnTo>
                <a:cubicBezTo>
                  <a:pt x="2308351" y="2139223"/>
                  <a:pt x="2298174" y="2129044"/>
                  <a:pt x="2298174" y="2116488"/>
                </a:cubicBezTo>
                <a:cubicBezTo>
                  <a:pt x="2298174" y="2103932"/>
                  <a:pt x="2308351" y="2093754"/>
                  <a:pt x="2320908" y="2093754"/>
                </a:cubicBezTo>
                <a:close/>
                <a:moveTo>
                  <a:pt x="2156870" y="2093754"/>
                </a:moveTo>
                <a:cubicBezTo>
                  <a:pt x="2169427" y="2093754"/>
                  <a:pt x="2179604" y="2103932"/>
                  <a:pt x="2179604" y="2116488"/>
                </a:cubicBezTo>
                <a:cubicBezTo>
                  <a:pt x="2179604" y="2129044"/>
                  <a:pt x="2169427" y="2139223"/>
                  <a:pt x="2156870" y="2139223"/>
                </a:cubicBezTo>
                <a:cubicBezTo>
                  <a:pt x="2144314" y="2139223"/>
                  <a:pt x="2134135" y="2129044"/>
                  <a:pt x="2134135" y="2116488"/>
                </a:cubicBezTo>
                <a:cubicBezTo>
                  <a:pt x="2134135" y="2103932"/>
                  <a:pt x="2144314" y="2093754"/>
                  <a:pt x="2156870" y="2093754"/>
                </a:cubicBezTo>
                <a:close/>
                <a:moveTo>
                  <a:pt x="1992832" y="2093754"/>
                </a:moveTo>
                <a:cubicBezTo>
                  <a:pt x="2005388" y="2093754"/>
                  <a:pt x="2015567" y="2103932"/>
                  <a:pt x="2015567" y="2116488"/>
                </a:cubicBezTo>
                <a:cubicBezTo>
                  <a:pt x="2015567" y="2129044"/>
                  <a:pt x="2005388" y="2139223"/>
                  <a:pt x="1992832" y="2139223"/>
                </a:cubicBezTo>
                <a:cubicBezTo>
                  <a:pt x="1980277" y="2139223"/>
                  <a:pt x="1970098" y="2129044"/>
                  <a:pt x="1970098" y="2116488"/>
                </a:cubicBezTo>
                <a:cubicBezTo>
                  <a:pt x="1970098" y="2103932"/>
                  <a:pt x="1980277" y="2093754"/>
                  <a:pt x="1992832" y="2093754"/>
                </a:cubicBezTo>
                <a:close/>
                <a:moveTo>
                  <a:pt x="1828795" y="2093754"/>
                </a:moveTo>
                <a:cubicBezTo>
                  <a:pt x="1841351" y="2093754"/>
                  <a:pt x="1851529" y="2103932"/>
                  <a:pt x="1851529" y="2116488"/>
                </a:cubicBezTo>
                <a:cubicBezTo>
                  <a:pt x="1851529" y="2129044"/>
                  <a:pt x="1841351" y="2139223"/>
                  <a:pt x="1828795" y="2139223"/>
                </a:cubicBezTo>
                <a:cubicBezTo>
                  <a:pt x="1816239" y="2139223"/>
                  <a:pt x="1806060" y="2129044"/>
                  <a:pt x="1806060" y="2116488"/>
                </a:cubicBezTo>
                <a:cubicBezTo>
                  <a:pt x="1806060" y="2103932"/>
                  <a:pt x="1816239" y="2093754"/>
                  <a:pt x="1828795" y="2093754"/>
                </a:cubicBezTo>
                <a:close/>
                <a:moveTo>
                  <a:pt x="1664757" y="2093754"/>
                </a:moveTo>
                <a:cubicBezTo>
                  <a:pt x="1677313" y="2093754"/>
                  <a:pt x="1687491" y="2103932"/>
                  <a:pt x="1687491" y="2116488"/>
                </a:cubicBezTo>
                <a:cubicBezTo>
                  <a:pt x="1687491" y="2129044"/>
                  <a:pt x="1677313" y="2139223"/>
                  <a:pt x="1664757" y="2139223"/>
                </a:cubicBezTo>
                <a:cubicBezTo>
                  <a:pt x="1652201" y="2139223"/>
                  <a:pt x="1642022" y="2129044"/>
                  <a:pt x="1642022" y="2116488"/>
                </a:cubicBezTo>
                <a:cubicBezTo>
                  <a:pt x="1642022" y="2103932"/>
                  <a:pt x="1652201" y="2093754"/>
                  <a:pt x="1664757" y="2093754"/>
                </a:cubicBezTo>
                <a:close/>
                <a:moveTo>
                  <a:pt x="1500719" y="2093754"/>
                </a:moveTo>
                <a:cubicBezTo>
                  <a:pt x="1513275" y="2093754"/>
                  <a:pt x="1523453" y="2103932"/>
                  <a:pt x="1523453" y="2116488"/>
                </a:cubicBezTo>
                <a:cubicBezTo>
                  <a:pt x="1523453" y="2129044"/>
                  <a:pt x="1513275" y="2139223"/>
                  <a:pt x="1500719" y="2139223"/>
                </a:cubicBezTo>
                <a:cubicBezTo>
                  <a:pt x="1488163" y="2139223"/>
                  <a:pt x="1477985" y="2129044"/>
                  <a:pt x="1477985" y="2116488"/>
                </a:cubicBezTo>
                <a:cubicBezTo>
                  <a:pt x="1477985" y="2103932"/>
                  <a:pt x="1488163" y="2093754"/>
                  <a:pt x="1500719" y="2093754"/>
                </a:cubicBezTo>
                <a:close/>
                <a:moveTo>
                  <a:pt x="1336681" y="2093754"/>
                </a:moveTo>
                <a:cubicBezTo>
                  <a:pt x="1349237" y="2093754"/>
                  <a:pt x="1359415" y="2103932"/>
                  <a:pt x="1359415" y="2116488"/>
                </a:cubicBezTo>
                <a:cubicBezTo>
                  <a:pt x="1359415" y="2129044"/>
                  <a:pt x="1349237" y="2139223"/>
                  <a:pt x="1336681" y="2139223"/>
                </a:cubicBezTo>
                <a:cubicBezTo>
                  <a:pt x="1324125" y="2139223"/>
                  <a:pt x="1313947" y="2129044"/>
                  <a:pt x="1313947" y="2116488"/>
                </a:cubicBezTo>
                <a:cubicBezTo>
                  <a:pt x="1313947" y="2103932"/>
                  <a:pt x="1324125" y="2093754"/>
                  <a:pt x="1336681" y="2093754"/>
                </a:cubicBezTo>
                <a:close/>
                <a:moveTo>
                  <a:pt x="1171000" y="1929264"/>
                </a:moveTo>
                <a:cubicBezTo>
                  <a:pt x="1183556" y="1929264"/>
                  <a:pt x="1193734" y="1939442"/>
                  <a:pt x="1193734" y="1951998"/>
                </a:cubicBezTo>
                <a:cubicBezTo>
                  <a:pt x="1193734" y="1964554"/>
                  <a:pt x="1183556" y="1974733"/>
                  <a:pt x="1171000" y="1974733"/>
                </a:cubicBezTo>
                <a:cubicBezTo>
                  <a:pt x="1158443" y="1974733"/>
                  <a:pt x="1148266" y="1964554"/>
                  <a:pt x="1148266" y="1951998"/>
                </a:cubicBezTo>
                <a:cubicBezTo>
                  <a:pt x="1148266" y="1939442"/>
                  <a:pt x="1158443" y="1929264"/>
                  <a:pt x="1171000" y="1929264"/>
                </a:cubicBezTo>
                <a:close/>
                <a:moveTo>
                  <a:pt x="1006962" y="1929264"/>
                </a:moveTo>
                <a:cubicBezTo>
                  <a:pt x="1019518" y="1929264"/>
                  <a:pt x="1029696" y="1939442"/>
                  <a:pt x="1029696" y="1951998"/>
                </a:cubicBezTo>
                <a:cubicBezTo>
                  <a:pt x="1029696" y="1964554"/>
                  <a:pt x="1019518" y="1974733"/>
                  <a:pt x="1006962" y="1974733"/>
                </a:cubicBezTo>
                <a:cubicBezTo>
                  <a:pt x="994406" y="1974733"/>
                  <a:pt x="984227" y="1964554"/>
                  <a:pt x="984227" y="1951998"/>
                </a:cubicBezTo>
                <a:cubicBezTo>
                  <a:pt x="984227" y="1939442"/>
                  <a:pt x="994406" y="1929264"/>
                  <a:pt x="1006962" y="1929264"/>
                </a:cubicBezTo>
                <a:close/>
                <a:moveTo>
                  <a:pt x="842924" y="1929264"/>
                </a:moveTo>
                <a:cubicBezTo>
                  <a:pt x="855480" y="1929264"/>
                  <a:pt x="865659" y="1939442"/>
                  <a:pt x="865659" y="1951998"/>
                </a:cubicBezTo>
                <a:cubicBezTo>
                  <a:pt x="865659" y="1964554"/>
                  <a:pt x="855480" y="1974733"/>
                  <a:pt x="842924" y="1974733"/>
                </a:cubicBezTo>
                <a:cubicBezTo>
                  <a:pt x="830368" y="1974733"/>
                  <a:pt x="820189" y="1964554"/>
                  <a:pt x="820189" y="1951998"/>
                </a:cubicBezTo>
                <a:cubicBezTo>
                  <a:pt x="820189" y="1939442"/>
                  <a:pt x="830368" y="1929264"/>
                  <a:pt x="842924" y="1929264"/>
                </a:cubicBezTo>
                <a:close/>
                <a:moveTo>
                  <a:pt x="678886" y="1929264"/>
                </a:moveTo>
                <a:cubicBezTo>
                  <a:pt x="691442" y="1929264"/>
                  <a:pt x="701621" y="1939442"/>
                  <a:pt x="701621" y="1951998"/>
                </a:cubicBezTo>
                <a:cubicBezTo>
                  <a:pt x="701621" y="1964554"/>
                  <a:pt x="691442" y="1974733"/>
                  <a:pt x="678886" y="1974733"/>
                </a:cubicBezTo>
                <a:cubicBezTo>
                  <a:pt x="666330" y="1974733"/>
                  <a:pt x="656152" y="1964554"/>
                  <a:pt x="656152" y="1951998"/>
                </a:cubicBezTo>
                <a:cubicBezTo>
                  <a:pt x="656152" y="1939442"/>
                  <a:pt x="666330" y="1929264"/>
                  <a:pt x="678886" y="1929264"/>
                </a:cubicBezTo>
                <a:close/>
                <a:moveTo>
                  <a:pt x="514849" y="1929264"/>
                </a:moveTo>
                <a:cubicBezTo>
                  <a:pt x="527405" y="1929264"/>
                  <a:pt x="537583" y="1939442"/>
                  <a:pt x="537583" y="1951998"/>
                </a:cubicBezTo>
                <a:cubicBezTo>
                  <a:pt x="537583" y="1964554"/>
                  <a:pt x="527405" y="1974733"/>
                  <a:pt x="514849" y="1974733"/>
                </a:cubicBezTo>
                <a:cubicBezTo>
                  <a:pt x="502293" y="1974733"/>
                  <a:pt x="492114" y="1964554"/>
                  <a:pt x="492114" y="1951998"/>
                </a:cubicBezTo>
                <a:cubicBezTo>
                  <a:pt x="492114" y="1939442"/>
                  <a:pt x="502293" y="1929264"/>
                  <a:pt x="514849" y="1929264"/>
                </a:cubicBezTo>
                <a:close/>
                <a:moveTo>
                  <a:pt x="350811" y="1929264"/>
                </a:moveTo>
                <a:cubicBezTo>
                  <a:pt x="363367" y="1929264"/>
                  <a:pt x="373545" y="1939442"/>
                  <a:pt x="373545" y="1951998"/>
                </a:cubicBezTo>
                <a:cubicBezTo>
                  <a:pt x="373545" y="1964554"/>
                  <a:pt x="363367" y="1974733"/>
                  <a:pt x="350811" y="1974733"/>
                </a:cubicBezTo>
                <a:cubicBezTo>
                  <a:pt x="338255" y="1974733"/>
                  <a:pt x="328077" y="1964554"/>
                  <a:pt x="328077" y="1951998"/>
                </a:cubicBezTo>
                <a:cubicBezTo>
                  <a:pt x="328077" y="1939442"/>
                  <a:pt x="338255" y="1929264"/>
                  <a:pt x="350811" y="1929264"/>
                </a:cubicBezTo>
                <a:close/>
                <a:moveTo>
                  <a:pt x="186773" y="1929264"/>
                </a:moveTo>
                <a:cubicBezTo>
                  <a:pt x="199329" y="1929264"/>
                  <a:pt x="209507" y="1939442"/>
                  <a:pt x="209507" y="1951998"/>
                </a:cubicBezTo>
                <a:cubicBezTo>
                  <a:pt x="209507" y="1964554"/>
                  <a:pt x="199329" y="1974733"/>
                  <a:pt x="186773" y="1974733"/>
                </a:cubicBezTo>
                <a:cubicBezTo>
                  <a:pt x="174217" y="1974733"/>
                  <a:pt x="164039" y="1964554"/>
                  <a:pt x="164039" y="1951998"/>
                </a:cubicBezTo>
                <a:cubicBezTo>
                  <a:pt x="164039" y="1939442"/>
                  <a:pt x="174217" y="1929264"/>
                  <a:pt x="186773" y="1929264"/>
                </a:cubicBezTo>
                <a:close/>
                <a:moveTo>
                  <a:pt x="2320908" y="1920965"/>
                </a:moveTo>
                <a:cubicBezTo>
                  <a:pt x="2333464" y="1920965"/>
                  <a:pt x="2343643" y="1931143"/>
                  <a:pt x="2343643" y="1943699"/>
                </a:cubicBezTo>
                <a:cubicBezTo>
                  <a:pt x="2343643" y="1956255"/>
                  <a:pt x="2333464" y="1966434"/>
                  <a:pt x="2320908" y="1966434"/>
                </a:cubicBezTo>
                <a:cubicBezTo>
                  <a:pt x="2308351" y="1966434"/>
                  <a:pt x="2298174" y="1956255"/>
                  <a:pt x="2298174" y="1943699"/>
                </a:cubicBezTo>
                <a:cubicBezTo>
                  <a:pt x="2298174" y="1931143"/>
                  <a:pt x="2308351" y="1920965"/>
                  <a:pt x="2320908" y="1920965"/>
                </a:cubicBezTo>
                <a:close/>
                <a:moveTo>
                  <a:pt x="2156870" y="1920965"/>
                </a:moveTo>
                <a:cubicBezTo>
                  <a:pt x="2169427" y="1920965"/>
                  <a:pt x="2179604" y="1931143"/>
                  <a:pt x="2179604" y="1943699"/>
                </a:cubicBezTo>
                <a:cubicBezTo>
                  <a:pt x="2179604" y="1956255"/>
                  <a:pt x="2169427" y="1966434"/>
                  <a:pt x="2156870" y="1966434"/>
                </a:cubicBezTo>
                <a:cubicBezTo>
                  <a:pt x="2144314" y="1966434"/>
                  <a:pt x="2134135" y="1956255"/>
                  <a:pt x="2134135" y="1943699"/>
                </a:cubicBezTo>
                <a:cubicBezTo>
                  <a:pt x="2134135" y="1931143"/>
                  <a:pt x="2144314" y="1920965"/>
                  <a:pt x="2156870" y="1920965"/>
                </a:cubicBezTo>
                <a:close/>
                <a:moveTo>
                  <a:pt x="1992832" y="1920965"/>
                </a:moveTo>
                <a:cubicBezTo>
                  <a:pt x="2005388" y="1920965"/>
                  <a:pt x="2015567" y="1931143"/>
                  <a:pt x="2015567" y="1943699"/>
                </a:cubicBezTo>
                <a:cubicBezTo>
                  <a:pt x="2015567" y="1956255"/>
                  <a:pt x="2005388" y="1966434"/>
                  <a:pt x="1992832" y="1966434"/>
                </a:cubicBezTo>
                <a:cubicBezTo>
                  <a:pt x="1980277" y="1966434"/>
                  <a:pt x="1970098" y="1956255"/>
                  <a:pt x="1970098" y="1943699"/>
                </a:cubicBezTo>
                <a:cubicBezTo>
                  <a:pt x="1970098" y="1931143"/>
                  <a:pt x="1980277" y="1920965"/>
                  <a:pt x="1992832" y="1920965"/>
                </a:cubicBezTo>
                <a:close/>
                <a:moveTo>
                  <a:pt x="1828795" y="1920965"/>
                </a:moveTo>
                <a:cubicBezTo>
                  <a:pt x="1841351" y="1920965"/>
                  <a:pt x="1851529" y="1931143"/>
                  <a:pt x="1851529" y="1943699"/>
                </a:cubicBezTo>
                <a:cubicBezTo>
                  <a:pt x="1851529" y="1956255"/>
                  <a:pt x="1841351" y="1966434"/>
                  <a:pt x="1828795" y="1966434"/>
                </a:cubicBezTo>
                <a:cubicBezTo>
                  <a:pt x="1816239" y="1966434"/>
                  <a:pt x="1806060" y="1956255"/>
                  <a:pt x="1806060" y="1943699"/>
                </a:cubicBezTo>
                <a:cubicBezTo>
                  <a:pt x="1806060" y="1931143"/>
                  <a:pt x="1816239" y="1920965"/>
                  <a:pt x="1828795" y="1920965"/>
                </a:cubicBezTo>
                <a:close/>
                <a:moveTo>
                  <a:pt x="1664757" y="1920965"/>
                </a:moveTo>
                <a:cubicBezTo>
                  <a:pt x="1677313" y="1920965"/>
                  <a:pt x="1687491" y="1931143"/>
                  <a:pt x="1687491" y="1943699"/>
                </a:cubicBezTo>
                <a:cubicBezTo>
                  <a:pt x="1687491" y="1956255"/>
                  <a:pt x="1677313" y="1966434"/>
                  <a:pt x="1664757" y="1966434"/>
                </a:cubicBezTo>
                <a:cubicBezTo>
                  <a:pt x="1652201" y="1966434"/>
                  <a:pt x="1642022" y="1956255"/>
                  <a:pt x="1642022" y="1943699"/>
                </a:cubicBezTo>
                <a:cubicBezTo>
                  <a:pt x="1642022" y="1931143"/>
                  <a:pt x="1652201" y="1920965"/>
                  <a:pt x="1664757" y="1920965"/>
                </a:cubicBezTo>
                <a:close/>
                <a:moveTo>
                  <a:pt x="1500719" y="1920965"/>
                </a:moveTo>
                <a:cubicBezTo>
                  <a:pt x="1513275" y="1920965"/>
                  <a:pt x="1523453" y="1931143"/>
                  <a:pt x="1523453" y="1943699"/>
                </a:cubicBezTo>
                <a:cubicBezTo>
                  <a:pt x="1523453" y="1956255"/>
                  <a:pt x="1513275" y="1966434"/>
                  <a:pt x="1500719" y="1966434"/>
                </a:cubicBezTo>
                <a:cubicBezTo>
                  <a:pt x="1488163" y="1966434"/>
                  <a:pt x="1477985" y="1956255"/>
                  <a:pt x="1477985" y="1943699"/>
                </a:cubicBezTo>
                <a:cubicBezTo>
                  <a:pt x="1477985" y="1931143"/>
                  <a:pt x="1488163" y="1920965"/>
                  <a:pt x="1500719" y="1920965"/>
                </a:cubicBezTo>
                <a:close/>
                <a:moveTo>
                  <a:pt x="1336681" y="1920965"/>
                </a:moveTo>
                <a:cubicBezTo>
                  <a:pt x="1349237" y="1920965"/>
                  <a:pt x="1359415" y="1931143"/>
                  <a:pt x="1359415" y="1943699"/>
                </a:cubicBezTo>
                <a:cubicBezTo>
                  <a:pt x="1359415" y="1956255"/>
                  <a:pt x="1349237" y="1966434"/>
                  <a:pt x="1336681" y="1966434"/>
                </a:cubicBezTo>
                <a:cubicBezTo>
                  <a:pt x="1324125" y="1966434"/>
                  <a:pt x="1313947" y="1956255"/>
                  <a:pt x="1313947" y="1943699"/>
                </a:cubicBezTo>
                <a:cubicBezTo>
                  <a:pt x="1313947" y="1931143"/>
                  <a:pt x="1324125" y="1920965"/>
                  <a:pt x="1336681" y="1920965"/>
                </a:cubicBezTo>
                <a:close/>
                <a:moveTo>
                  <a:pt x="1171000" y="1751051"/>
                </a:moveTo>
                <a:cubicBezTo>
                  <a:pt x="1183556" y="1751051"/>
                  <a:pt x="1193734" y="1761230"/>
                  <a:pt x="1193734" y="1773786"/>
                </a:cubicBezTo>
                <a:cubicBezTo>
                  <a:pt x="1193734" y="1786342"/>
                  <a:pt x="1183556" y="1796520"/>
                  <a:pt x="1171000" y="1796520"/>
                </a:cubicBezTo>
                <a:cubicBezTo>
                  <a:pt x="1158443" y="1796520"/>
                  <a:pt x="1148266" y="1786342"/>
                  <a:pt x="1148266" y="1773786"/>
                </a:cubicBezTo>
                <a:cubicBezTo>
                  <a:pt x="1148266" y="1761230"/>
                  <a:pt x="1158443" y="1751051"/>
                  <a:pt x="1171000" y="1751051"/>
                </a:cubicBezTo>
                <a:close/>
                <a:moveTo>
                  <a:pt x="1006962" y="1751051"/>
                </a:moveTo>
                <a:cubicBezTo>
                  <a:pt x="1019518" y="1751051"/>
                  <a:pt x="1029696" y="1761230"/>
                  <a:pt x="1029696" y="1773786"/>
                </a:cubicBezTo>
                <a:cubicBezTo>
                  <a:pt x="1029696" y="1786342"/>
                  <a:pt x="1019518" y="1796520"/>
                  <a:pt x="1006962" y="1796520"/>
                </a:cubicBezTo>
                <a:cubicBezTo>
                  <a:pt x="994406" y="1796520"/>
                  <a:pt x="984227" y="1786342"/>
                  <a:pt x="984227" y="1773786"/>
                </a:cubicBezTo>
                <a:cubicBezTo>
                  <a:pt x="984227" y="1761230"/>
                  <a:pt x="994406" y="1751051"/>
                  <a:pt x="1006962" y="1751051"/>
                </a:cubicBezTo>
                <a:close/>
                <a:moveTo>
                  <a:pt x="842924" y="1751051"/>
                </a:moveTo>
                <a:cubicBezTo>
                  <a:pt x="855480" y="1751051"/>
                  <a:pt x="865659" y="1761230"/>
                  <a:pt x="865659" y="1773786"/>
                </a:cubicBezTo>
                <a:cubicBezTo>
                  <a:pt x="865659" y="1786342"/>
                  <a:pt x="855480" y="1796520"/>
                  <a:pt x="842924" y="1796520"/>
                </a:cubicBezTo>
                <a:cubicBezTo>
                  <a:pt x="830368" y="1796520"/>
                  <a:pt x="820189" y="1786342"/>
                  <a:pt x="820189" y="1773786"/>
                </a:cubicBezTo>
                <a:cubicBezTo>
                  <a:pt x="820189" y="1761230"/>
                  <a:pt x="830368" y="1751051"/>
                  <a:pt x="842924" y="1751051"/>
                </a:cubicBezTo>
                <a:close/>
                <a:moveTo>
                  <a:pt x="678886" y="1751051"/>
                </a:moveTo>
                <a:cubicBezTo>
                  <a:pt x="691442" y="1751051"/>
                  <a:pt x="701621" y="1761230"/>
                  <a:pt x="701621" y="1773786"/>
                </a:cubicBezTo>
                <a:cubicBezTo>
                  <a:pt x="701621" y="1786342"/>
                  <a:pt x="691442" y="1796520"/>
                  <a:pt x="678886" y="1796520"/>
                </a:cubicBezTo>
                <a:cubicBezTo>
                  <a:pt x="666330" y="1796520"/>
                  <a:pt x="656152" y="1786342"/>
                  <a:pt x="656152" y="1773786"/>
                </a:cubicBezTo>
                <a:cubicBezTo>
                  <a:pt x="656152" y="1761230"/>
                  <a:pt x="666330" y="1751051"/>
                  <a:pt x="678886" y="1751051"/>
                </a:cubicBezTo>
                <a:close/>
                <a:moveTo>
                  <a:pt x="514849" y="1751051"/>
                </a:moveTo>
                <a:cubicBezTo>
                  <a:pt x="527405" y="1751051"/>
                  <a:pt x="537583" y="1761230"/>
                  <a:pt x="537583" y="1773786"/>
                </a:cubicBezTo>
                <a:cubicBezTo>
                  <a:pt x="537583" y="1786342"/>
                  <a:pt x="527405" y="1796520"/>
                  <a:pt x="514849" y="1796520"/>
                </a:cubicBezTo>
                <a:cubicBezTo>
                  <a:pt x="502293" y="1796520"/>
                  <a:pt x="492114" y="1786342"/>
                  <a:pt x="492114" y="1773786"/>
                </a:cubicBezTo>
                <a:cubicBezTo>
                  <a:pt x="492114" y="1761230"/>
                  <a:pt x="502293" y="1751051"/>
                  <a:pt x="514849" y="1751051"/>
                </a:cubicBezTo>
                <a:close/>
                <a:moveTo>
                  <a:pt x="350811" y="1751051"/>
                </a:moveTo>
                <a:cubicBezTo>
                  <a:pt x="363367" y="1751051"/>
                  <a:pt x="373545" y="1761230"/>
                  <a:pt x="373545" y="1773786"/>
                </a:cubicBezTo>
                <a:cubicBezTo>
                  <a:pt x="373545" y="1786342"/>
                  <a:pt x="363367" y="1796520"/>
                  <a:pt x="350811" y="1796520"/>
                </a:cubicBezTo>
                <a:cubicBezTo>
                  <a:pt x="338255" y="1796520"/>
                  <a:pt x="328077" y="1786342"/>
                  <a:pt x="328077" y="1773786"/>
                </a:cubicBezTo>
                <a:cubicBezTo>
                  <a:pt x="328077" y="1761230"/>
                  <a:pt x="338255" y="1751051"/>
                  <a:pt x="350811" y="1751051"/>
                </a:cubicBezTo>
                <a:close/>
                <a:moveTo>
                  <a:pt x="186773" y="1751051"/>
                </a:moveTo>
                <a:cubicBezTo>
                  <a:pt x="199329" y="1751051"/>
                  <a:pt x="209507" y="1761230"/>
                  <a:pt x="209507" y="1773786"/>
                </a:cubicBezTo>
                <a:cubicBezTo>
                  <a:pt x="209507" y="1786342"/>
                  <a:pt x="199329" y="1796520"/>
                  <a:pt x="186773" y="1796520"/>
                </a:cubicBezTo>
                <a:cubicBezTo>
                  <a:pt x="174217" y="1796520"/>
                  <a:pt x="164039" y="1786342"/>
                  <a:pt x="164039" y="1773786"/>
                </a:cubicBezTo>
                <a:cubicBezTo>
                  <a:pt x="164039" y="1761230"/>
                  <a:pt x="174217" y="1751051"/>
                  <a:pt x="186773" y="1751051"/>
                </a:cubicBezTo>
                <a:close/>
                <a:moveTo>
                  <a:pt x="22735" y="1751051"/>
                </a:moveTo>
                <a:cubicBezTo>
                  <a:pt x="35291" y="1751051"/>
                  <a:pt x="45469" y="1761230"/>
                  <a:pt x="45469" y="1773786"/>
                </a:cubicBezTo>
                <a:cubicBezTo>
                  <a:pt x="45469" y="1786342"/>
                  <a:pt x="35291" y="1796520"/>
                  <a:pt x="22735" y="1796520"/>
                </a:cubicBezTo>
                <a:cubicBezTo>
                  <a:pt x="10179" y="1796520"/>
                  <a:pt x="0" y="1786342"/>
                  <a:pt x="0" y="1773786"/>
                </a:cubicBezTo>
                <a:cubicBezTo>
                  <a:pt x="0" y="1761230"/>
                  <a:pt x="10179" y="1751051"/>
                  <a:pt x="22735" y="1751051"/>
                </a:cubicBezTo>
                <a:close/>
                <a:moveTo>
                  <a:pt x="2484946" y="1742753"/>
                </a:moveTo>
                <a:cubicBezTo>
                  <a:pt x="2497502" y="1742753"/>
                  <a:pt x="2507681" y="1752931"/>
                  <a:pt x="2507681" y="1765487"/>
                </a:cubicBezTo>
                <a:cubicBezTo>
                  <a:pt x="2507681" y="1778044"/>
                  <a:pt x="2497502" y="1788221"/>
                  <a:pt x="2484946" y="1788221"/>
                </a:cubicBezTo>
                <a:cubicBezTo>
                  <a:pt x="2472390" y="1788221"/>
                  <a:pt x="2462211" y="1778044"/>
                  <a:pt x="2462211" y="1765487"/>
                </a:cubicBezTo>
                <a:cubicBezTo>
                  <a:pt x="2462211" y="1752931"/>
                  <a:pt x="2472390" y="1742753"/>
                  <a:pt x="2484946" y="1742753"/>
                </a:cubicBezTo>
                <a:close/>
                <a:moveTo>
                  <a:pt x="2320908" y="1742753"/>
                </a:moveTo>
                <a:cubicBezTo>
                  <a:pt x="2333464" y="1742753"/>
                  <a:pt x="2343643" y="1752931"/>
                  <a:pt x="2343643" y="1765487"/>
                </a:cubicBezTo>
                <a:cubicBezTo>
                  <a:pt x="2343643" y="1778044"/>
                  <a:pt x="2333464" y="1788221"/>
                  <a:pt x="2320908" y="1788221"/>
                </a:cubicBezTo>
                <a:cubicBezTo>
                  <a:pt x="2308351" y="1788221"/>
                  <a:pt x="2298174" y="1778044"/>
                  <a:pt x="2298174" y="1765487"/>
                </a:cubicBezTo>
                <a:cubicBezTo>
                  <a:pt x="2298174" y="1752931"/>
                  <a:pt x="2308351" y="1742753"/>
                  <a:pt x="2320908" y="1742753"/>
                </a:cubicBezTo>
                <a:close/>
                <a:moveTo>
                  <a:pt x="2156870" y="1742753"/>
                </a:moveTo>
                <a:cubicBezTo>
                  <a:pt x="2169427" y="1742753"/>
                  <a:pt x="2179604" y="1752931"/>
                  <a:pt x="2179604" y="1765487"/>
                </a:cubicBezTo>
                <a:cubicBezTo>
                  <a:pt x="2179604" y="1778044"/>
                  <a:pt x="2169427" y="1788221"/>
                  <a:pt x="2156870" y="1788221"/>
                </a:cubicBezTo>
                <a:cubicBezTo>
                  <a:pt x="2144314" y="1788221"/>
                  <a:pt x="2134135" y="1778044"/>
                  <a:pt x="2134135" y="1765487"/>
                </a:cubicBezTo>
                <a:cubicBezTo>
                  <a:pt x="2134135" y="1752931"/>
                  <a:pt x="2144314" y="1742753"/>
                  <a:pt x="2156870" y="1742753"/>
                </a:cubicBezTo>
                <a:close/>
                <a:moveTo>
                  <a:pt x="1992832" y="1742753"/>
                </a:moveTo>
                <a:cubicBezTo>
                  <a:pt x="2005388" y="1742753"/>
                  <a:pt x="2015567" y="1752931"/>
                  <a:pt x="2015567" y="1765487"/>
                </a:cubicBezTo>
                <a:cubicBezTo>
                  <a:pt x="2015567" y="1778044"/>
                  <a:pt x="2005388" y="1788221"/>
                  <a:pt x="1992832" y="1788221"/>
                </a:cubicBezTo>
                <a:cubicBezTo>
                  <a:pt x="1980277" y="1788221"/>
                  <a:pt x="1970098" y="1778044"/>
                  <a:pt x="1970098" y="1765487"/>
                </a:cubicBezTo>
                <a:cubicBezTo>
                  <a:pt x="1970098" y="1752931"/>
                  <a:pt x="1980277" y="1742753"/>
                  <a:pt x="1992832" y="1742753"/>
                </a:cubicBezTo>
                <a:close/>
                <a:moveTo>
                  <a:pt x="1828795" y="1742753"/>
                </a:moveTo>
                <a:cubicBezTo>
                  <a:pt x="1841351" y="1742753"/>
                  <a:pt x="1851529" y="1752931"/>
                  <a:pt x="1851529" y="1765487"/>
                </a:cubicBezTo>
                <a:cubicBezTo>
                  <a:pt x="1851529" y="1778044"/>
                  <a:pt x="1841351" y="1788221"/>
                  <a:pt x="1828795" y="1788221"/>
                </a:cubicBezTo>
                <a:cubicBezTo>
                  <a:pt x="1816239" y="1788221"/>
                  <a:pt x="1806060" y="1778044"/>
                  <a:pt x="1806060" y="1765487"/>
                </a:cubicBezTo>
                <a:cubicBezTo>
                  <a:pt x="1806060" y="1752931"/>
                  <a:pt x="1816239" y="1742753"/>
                  <a:pt x="1828795" y="1742753"/>
                </a:cubicBezTo>
                <a:close/>
                <a:moveTo>
                  <a:pt x="1664757" y="1742753"/>
                </a:moveTo>
                <a:cubicBezTo>
                  <a:pt x="1677313" y="1742753"/>
                  <a:pt x="1687491" y="1752931"/>
                  <a:pt x="1687491" y="1765487"/>
                </a:cubicBezTo>
                <a:cubicBezTo>
                  <a:pt x="1687491" y="1778044"/>
                  <a:pt x="1677313" y="1788221"/>
                  <a:pt x="1664757" y="1788221"/>
                </a:cubicBezTo>
                <a:cubicBezTo>
                  <a:pt x="1652201" y="1788221"/>
                  <a:pt x="1642022" y="1778044"/>
                  <a:pt x="1642022" y="1765487"/>
                </a:cubicBezTo>
                <a:cubicBezTo>
                  <a:pt x="1642022" y="1752931"/>
                  <a:pt x="1652201" y="1742753"/>
                  <a:pt x="1664757" y="1742753"/>
                </a:cubicBezTo>
                <a:close/>
                <a:moveTo>
                  <a:pt x="1500719" y="1742753"/>
                </a:moveTo>
                <a:cubicBezTo>
                  <a:pt x="1513275" y="1742753"/>
                  <a:pt x="1523453" y="1752931"/>
                  <a:pt x="1523453" y="1765487"/>
                </a:cubicBezTo>
                <a:cubicBezTo>
                  <a:pt x="1523453" y="1778044"/>
                  <a:pt x="1513275" y="1788221"/>
                  <a:pt x="1500719" y="1788221"/>
                </a:cubicBezTo>
                <a:cubicBezTo>
                  <a:pt x="1488163" y="1788221"/>
                  <a:pt x="1477985" y="1778044"/>
                  <a:pt x="1477985" y="1765487"/>
                </a:cubicBezTo>
                <a:cubicBezTo>
                  <a:pt x="1477985" y="1752931"/>
                  <a:pt x="1488163" y="1742753"/>
                  <a:pt x="1500719" y="1742753"/>
                </a:cubicBezTo>
                <a:close/>
                <a:moveTo>
                  <a:pt x="1336681" y="1742753"/>
                </a:moveTo>
                <a:cubicBezTo>
                  <a:pt x="1349237" y="1742753"/>
                  <a:pt x="1359415" y="1752931"/>
                  <a:pt x="1359415" y="1765487"/>
                </a:cubicBezTo>
                <a:cubicBezTo>
                  <a:pt x="1359415" y="1778044"/>
                  <a:pt x="1349237" y="1788221"/>
                  <a:pt x="1336681" y="1788221"/>
                </a:cubicBezTo>
                <a:cubicBezTo>
                  <a:pt x="1324125" y="1788221"/>
                  <a:pt x="1313947" y="1778044"/>
                  <a:pt x="1313947" y="1765487"/>
                </a:cubicBezTo>
                <a:cubicBezTo>
                  <a:pt x="1313947" y="1752931"/>
                  <a:pt x="1324125" y="1742753"/>
                  <a:pt x="1336681" y="1742753"/>
                </a:cubicBezTo>
                <a:close/>
                <a:moveTo>
                  <a:pt x="1171000" y="1572840"/>
                </a:moveTo>
                <a:cubicBezTo>
                  <a:pt x="1183556" y="1572840"/>
                  <a:pt x="1193734" y="1583017"/>
                  <a:pt x="1193734" y="1595573"/>
                </a:cubicBezTo>
                <a:cubicBezTo>
                  <a:pt x="1193734" y="1608130"/>
                  <a:pt x="1183556" y="1618308"/>
                  <a:pt x="1171000" y="1618308"/>
                </a:cubicBezTo>
                <a:cubicBezTo>
                  <a:pt x="1158443" y="1618308"/>
                  <a:pt x="1148266" y="1608130"/>
                  <a:pt x="1148266" y="1595573"/>
                </a:cubicBezTo>
                <a:cubicBezTo>
                  <a:pt x="1148266" y="1583017"/>
                  <a:pt x="1158443" y="1572840"/>
                  <a:pt x="1171000" y="1572840"/>
                </a:cubicBezTo>
                <a:close/>
                <a:moveTo>
                  <a:pt x="1006962" y="1572840"/>
                </a:moveTo>
                <a:cubicBezTo>
                  <a:pt x="1019518" y="1572840"/>
                  <a:pt x="1029696" y="1583017"/>
                  <a:pt x="1029696" y="1595573"/>
                </a:cubicBezTo>
                <a:cubicBezTo>
                  <a:pt x="1029696" y="1608130"/>
                  <a:pt x="1019518" y="1618308"/>
                  <a:pt x="1006962" y="1618308"/>
                </a:cubicBezTo>
                <a:cubicBezTo>
                  <a:pt x="994406" y="1618308"/>
                  <a:pt x="984227" y="1608130"/>
                  <a:pt x="984227" y="1595573"/>
                </a:cubicBezTo>
                <a:cubicBezTo>
                  <a:pt x="984227" y="1583017"/>
                  <a:pt x="994406" y="1572840"/>
                  <a:pt x="1006962" y="1572840"/>
                </a:cubicBezTo>
                <a:close/>
                <a:moveTo>
                  <a:pt x="842924" y="1572840"/>
                </a:moveTo>
                <a:cubicBezTo>
                  <a:pt x="855480" y="1572840"/>
                  <a:pt x="865659" y="1583017"/>
                  <a:pt x="865659" y="1595573"/>
                </a:cubicBezTo>
                <a:cubicBezTo>
                  <a:pt x="865659" y="1608130"/>
                  <a:pt x="855480" y="1618308"/>
                  <a:pt x="842924" y="1618308"/>
                </a:cubicBezTo>
                <a:cubicBezTo>
                  <a:pt x="830368" y="1618308"/>
                  <a:pt x="820189" y="1608130"/>
                  <a:pt x="820189" y="1595573"/>
                </a:cubicBezTo>
                <a:cubicBezTo>
                  <a:pt x="820189" y="1583017"/>
                  <a:pt x="830368" y="1572840"/>
                  <a:pt x="842924" y="1572840"/>
                </a:cubicBezTo>
                <a:close/>
                <a:moveTo>
                  <a:pt x="678886" y="1572840"/>
                </a:moveTo>
                <a:cubicBezTo>
                  <a:pt x="691442" y="1572840"/>
                  <a:pt x="701621" y="1583017"/>
                  <a:pt x="701621" y="1595573"/>
                </a:cubicBezTo>
                <a:cubicBezTo>
                  <a:pt x="701621" y="1608130"/>
                  <a:pt x="691442" y="1618308"/>
                  <a:pt x="678886" y="1618308"/>
                </a:cubicBezTo>
                <a:cubicBezTo>
                  <a:pt x="666330" y="1618308"/>
                  <a:pt x="656152" y="1608130"/>
                  <a:pt x="656152" y="1595573"/>
                </a:cubicBezTo>
                <a:cubicBezTo>
                  <a:pt x="656152" y="1583017"/>
                  <a:pt x="666330" y="1572840"/>
                  <a:pt x="678886" y="1572840"/>
                </a:cubicBezTo>
                <a:close/>
                <a:moveTo>
                  <a:pt x="514849" y="1572840"/>
                </a:moveTo>
                <a:cubicBezTo>
                  <a:pt x="527405" y="1572840"/>
                  <a:pt x="537583" y="1583017"/>
                  <a:pt x="537583" y="1595573"/>
                </a:cubicBezTo>
                <a:cubicBezTo>
                  <a:pt x="537583" y="1608130"/>
                  <a:pt x="527405" y="1618308"/>
                  <a:pt x="514849" y="1618308"/>
                </a:cubicBezTo>
                <a:cubicBezTo>
                  <a:pt x="502293" y="1618308"/>
                  <a:pt x="492114" y="1608130"/>
                  <a:pt x="492114" y="1595573"/>
                </a:cubicBezTo>
                <a:cubicBezTo>
                  <a:pt x="492114" y="1583017"/>
                  <a:pt x="502293" y="1572840"/>
                  <a:pt x="514849" y="1572840"/>
                </a:cubicBezTo>
                <a:close/>
                <a:moveTo>
                  <a:pt x="350811" y="1572840"/>
                </a:moveTo>
                <a:cubicBezTo>
                  <a:pt x="363367" y="1572840"/>
                  <a:pt x="373545" y="1583017"/>
                  <a:pt x="373545" y="1595573"/>
                </a:cubicBezTo>
                <a:cubicBezTo>
                  <a:pt x="373545" y="1608130"/>
                  <a:pt x="363367" y="1618308"/>
                  <a:pt x="350811" y="1618308"/>
                </a:cubicBezTo>
                <a:cubicBezTo>
                  <a:pt x="338255" y="1618308"/>
                  <a:pt x="328077" y="1608130"/>
                  <a:pt x="328077" y="1595573"/>
                </a:cubicBezTo>
                <a:cubicBezTo>
                  <a:pt x="328077" y="1583017"/>
                  <a:pt x="338255" y="1572840"/>
                  <a:pt x="350811" y="1572840"/>
                </a:cubicBezTo>
                <a:close/>
                <a:moveTo>
                  <a:pt x="186773" y="1572840"/>
                </a:moveTo>
                <a:cubicBezTo>
                  <a:pt x="199329" y="1572840"/>
                  <a:pt x="209507" y="1583017"/>
                  <a:pt x="209507" y="1595573"/>
                </a:cubicBezTo>
                <a:cubicBezTo>
                  <a:pt x="209507" y="1608130"/>
                  <a:pt x="199329" y="1618308"/>
                  <a:pt x="186773" y="1618308"/>
                </a:cubicBezTo>
                <a:cubicBezTo>
                  <a:pt x="174217" y="1618308"/>
                  <a:pt x="164039" y="1608130"/>
                  <a:pt x="164039" y="1595573"/>
                </a:cubicBezTo>
                <a:cubicBezTo>
                  <a:pt x="164039" y="1583017"/>
                  <a:pt x="174217" y="1572840"/>
                  <a:pt x="186773" y="1572840"/>
                </a:cubicBezTo>
                <a:close/>
                <a:moveTo>
                  <a:pt x="22735" y="1572840"/>
                </a:moveTo>
                <a:cubicBezTo>
                  <a:pt x="35291" y="1572840"/>
                  <a:pt x="45469" y="1583017"/>
                  <a:pt x="45469" y="1595573"/>
                </a:cubicBezTo>
                <a:cubicBezTo>
                  <a:pt x="45469" y="1608130"/>
                  <a:pt x="35291" y="1618308"/>
                  <a:pt x="22735" y="1618308"/>
                </a:cubicBezTo>
                <a:cubicBezTo>
                  <a:pt x="10179" y="1618308"/>
                  <a:pt x="0" y="1608130"/>
                  <a:pt x="0" y="1595573"/>
                </a:cubicBezTo>
                <a:cubicBezTo>
                  <a:pt x="0" y="1583017"/>
                  <a:pt x="10179" y="1572840"/>
                  <a:pt x="22735" y="1572840"/>
                </a:cubicBezTo>
                <a:close/>
                <a:moveTo>
                  <a:pt x="2484946" y="1564541"/>
                </a:moveTo>
                <a:cubicBezTo>
                  <a:pt x="2497502" y="1564541"/>
                  <a:pt x="2507681" y="1574719"/>
                  <a:pt x="2507681" y="1587275"/>
                </a:cubicBezTo>
                <a:cubicBezTo>
                  <a:pt x="2507681" y="1599831"/>
                  <a:pt x="2497502" y="1610010"/>
                  <a:pt x="2484946" y="1610010"/>
                </a:cubicBezTo>
                <a:cubicBezTo>
                  <a:pt x="2472390" y="1610010"/>
                  <a:pt x="2462211" y="1599831"/>
                  <a:pt x="2462211" y="1587275"/>
                </a:cubicBezTo>
                <a:cubicBezTo>
                  <a:pt x="2462211" y="1574719"/>
                  <a:pt x="2472390" y="1564541"/>
                  <a:pt x="2484946" y="1564541"/>
                </a:cubicBezTo>
                <a:close/>
                <a:moveTo>
                  <a:pt x="2320908" y="1564541"/>
                </a:moveTo>
                <a:cubicBezTo>
                  <a:pt x="2333464" y="1564541"/>
                  <a:pt x="2343643" y="1574719"/>
                  <a:pt x="2343643" y="1587275"/>
                </a:cubicBezTo>
                <a:cubicBezTo>
                  <a:pt x="2343643" y="1599831"/>
                  <a:pt x="2333464" y="1610010"/>
                  <a:pt x="2320908" y="1610010"/>
                </a:cubicBezTo>
                <a:cubicBezTo>
                  <a:pt x="2308351" y="1610010"/>
                  <a:pt x="2298174" y="1599831"/>
                  <a:pt x="2298174" y="1587275"/>
                </a:cubicBezTo>
                <a:cubicBezTo>
                  <a:pt x="2298174" y="1574719"/>
                  <a:pt x="2308351" y="1564541"/>
                  <a:pt x="2320908" y="1564541"/>
                </a:cubicBezTo>
                <a:close/>
                <a:moveTo>
                  <a:pt x="2156870" y="1564541"/>
                </a:moveTo>
                <a:cubicBezTo>
                  <a:pt x="2169427" y="1564541"/>
                  <a:pt x="2179604" y="1574719"/>
                  <a:pt x="2179604" y="1587275"/>
                </a:cubicBezTo>
                <a:cubicBezTo>
                  <a:pt x="2179604" y="1599831"/>
                  <a:pt x="2169427" y="1610010"/>
                  <a:pt x="2156870" y="1610010"/>
                </a:cubicBezTo>
                <a:cubicBezTo>
                  <a:pt x="2144314" y="1610010"/>
                  <a:pt x="2134135" y="1599831"/>
                  <a:pt x="2134135" y="1587275"/>
                </a:cubicBezTo>
                <a:cubicBezTo>
                  <a:pt x="2134135" y="1574719"/>
                  <a:pt x="2144314" y="1564541"/>
                  <a:pt x="2156870" y="1564541"/>
                </a:cubicBezTo>
                <a:close/>
                <a:moveTo>
                  <a:pt x="1992832" y="1564541"/>
                </a:moveTo>
                <a:cubicBezTo>
                  <a:pt x="2005388" y="1564541"/>
                  <a:pt x="2015567" y="1574719"/>
                  <a:pt x="2015567" y="1587275"/>
                </a:cubicBezTo>
                <a:cubicBezTo>
                  <a:pt x="2015567" y="1599831"/>
                  <a:pt x="2005388" y="1610010"/>
                  <a:pt x="1992832" y="1610010"/>
                </a:cubicBezTo>
                <a:cubicBezTo>
                  <a:pt x="1980277" y="1610010"/>
                  <a:pt x="1970098" y="1599831"/>
                  <a:pt x="1970098" y="1587275"/>
                </a:cubicBezTo>
                <a:cubicBezTo>
                  <a:pt x="1970098" y="1574719"/>
                  <a:pt x="1980277" y="1564541"/>
                  <a:pt x="1992832" y="1564541"/>
                </a:cubicBezTo>
                <a:close/>
                <a:moveTo>
                  <a:pt x="1828795" y="1564541"/>
                </a:moveTo>
                <a:cubicBezTo>
                  <a:pt x="1841351" y="1564541"/>
                  <a:pt x="1851529" y="1574719"/>
                  <a:pt x="1851529" y="1587275"/>
                </a:cubicBezTo>
                <a:cubicBezTo>
                  <a:pt x="1851529" y="1599831"/>
                  <a:pt x="1841351" y="1610010"/>
                  <a:pt x="1828795" y="1610010"/>
                </a:cubicBezTo>
                <a:cubicBezTo>
                  <a:pt x="1816239" y="1610010"/>
                  <a:pt x="1806060" y="1599831"/>
                  <a:pt x="1806060" y="1587275"/>
                </a:cubicBezTo>
                <a:cubicBezTo>
                  <a:pt x="1806060" y="1574719"/>
                  <a:pt x="1816239" y="1564541"/>
                  <a:pt x="1828795" y="1564541"/>
                </a:cubicBezTo>
                <a:close/>
                <a:moveTo>
                  <a:pt x="1664757" y="1564541"/>
                </a:moveTo>
                <a:cubicBezTo>
                  <a:pt x="1677313" y="1564541"/>
                  <a:pt x="1687491" y="1574719"/>
                  <a:pt x="1687491" y="1587275"/>
                </a:cubicBezTo>
                <a:cubicBezTo>
                  <a:pt x="1687491" y="1599831"/>
                  <a:pt x="1677313" y="1610010"/>
                  <a:pt x="1664757" y="1610010"/>
                </a:cubicBezTo>
                <a:cubicBezTo>
                  <a:pt x="1652201" y="1610010"/>
                  <a:pt x="1642022" y="1599831"/>
                  <a:pt x="1642022" y="1587275"/>
                </a:cubicBezTo>
                <a:cubicBezTo>
                  <a:pt x="1642022" y="1574719"/>
                  <a:pt x="1652201" y="1564541"/>
                  <a:pt x="1664757" y="1564541"/>
                </a:cubicBezTo>
                <a:close/>
                <a:moveTo>
                  <a:pt x="1500719" y="1564541"/>
                </a:moveTo>
                <a:cubicBezTo>
                  <a:pt x="1513275" y="1564541"/>
                  <a:pt x="1523453" y="1574719"/>
                  <a:pt x="1523453" y="1587275"/>
                </a:cubicBezTo>
                <a:cubicBezTo>
                  <a:pt x="1523453" y="1599831"/>
                  <a:pt x="1513275" y="1610010"/>
                  <a:pt x="1500719" y="1610010"/>
                </a:cubicBezTo>
                <a:cubicBezTo>
                  <a:pt x="1488163" y="1610010"/>
                  <a:pt x="1477985" y="1599831"/>
                  <a:pt x="1477985" y="1587275"/>
                </a:cubicBezTo>
                <a:cubicBezTo>
                  <a:pt x="1477985" y="1574719"/>
                  <a:pt x="1488163" y="1564541"/>
                  <a:pt x="1500719" y="1564541"/>
                </a:cubicBezTo>
                <a:close/>
                <a:moveTo>
                  <a:pt x="1336681" y="1564541"/>
                </a:moveTo>
                <a:cubicBezTo>
                  <a:pt x="1349237" y="1564541"/>
                  <a:pt x="1359415" y="1574719"/>
                  <a:pt x="1359415" y="1587275"/>
                </a:cubicBezTo>
                <a:cubicBezTo>
                  <a:pt x="1359415" y="1599831"/>
                  <a:pt x="1349237" y="1610010"/>
                  <a:pt x="1336681" y="1610010"/>
                </a:cubicBezTo>
                <a:cubicBezTo>
                  <a:pt x="1324125" y="1610010"/>
                  <a:pt x="1313947" y="1599831"/>
                  <a:pt x="1313947" y="1587275"/>
                </a:cubicBezTo>
                <a:cubicBezTo>
                  <a:pt x="1313947" y="1574719"/>
                  <a:pt x="1324125" y="1564541"/>
                  <a:pt x="1336681" y="1564541"/>
                </a:cubicBezTo>
                <a:close/>
                <a:moveTo>
                  <a:pt x="1171000" y="1400050"/>
                </a:moveTo>
                <a:cubicBezTo>
                  <a:pt x="1183556" y="1400050"/>
                  <a:pt x="1193734" y="1410229"/>
                  <a:pt x="1193734" y="1422785"/>
                </a:cubicBezTo>
                <a:cubicBezTo>
                  <a:pt x="1193734" y="1435341"/>
                  <a:pt x="1183556" y="1445519"/>
                  <a:pt x="1171000" y="1445519"/>
                </a:cubicBezTo>
                <a:cubicBezTo>
                  <a:pt x="1158443" y="1445519"/>
                  <a:pt x="1148266" y="1435341"/>
                  <a:pt x="1148266" y="1422785"/>
                </a:cubicBezTo>
                <a:cubicBezTo>
                  <a:pt x="1148266" y="1410229"/>
                  <a:pt x="1158443" y="1400050"/>
                  <a:pt x="1171000" y="1400050"/>
                </a:cubicBezTo>
                <a:close/>
                <a:moveTo>
                  <a:pt x="1006962" y="1400050"/>
                </a:moveTo>
                <a:cubicBezTo>
                  <a:pt x="1019518" y="1400050"/>
                  <a:pt x="1029696" y="1410229"/>
                  <a:pt x="1029696" y="1422785"/>
                </a:cubicBezTo>
                <a:cubicBezTo>
                  <a:pt x="1029696" y="1435341"/>
                  <a:pt x="1019518" y="1445519"/>
                  <a:pt x="1006962" y="1445519"/>
                </a:cubicBezTo>
                <a:cubicBezTo>
                  <a:pt x="994406" y="1445519"/>
                  <a:pt x="984227" y="1435341"/>
                  <a:pt x="984227" y="1422785"/>
                </a:cubicBezTo>
                <a:cubicBezTo>
                  <a:pt x="984227" y="1410229"/>
                  <a:pt x="994406" y="1400050"/>
                  <a:pt x="1006962" y="1400050"/>
                </a:cubicBezTo>
                <a:close/>
                <a:moveTo>
                  <a:pt x="842924" y="1400050"/>
                </a:moveTo>
                <a:cubicBezTo>
                  <a:pt x="855480" y="1400050"/>
                  <a:pt x="865659" y="1410229"/>
                  <a:pt x="865659" y="1422785"/>
                </a:cubicBezTo>
                <a:cubicBezTo>
                  <a:pt x="865659" y="1435341"/>
                  <a:pt x="855480" y="1445519"/>
                  <a:pt x="842924" y="1445519"/>
                </a:cubicBezTo>
                <a:cubicBezTo>
                  <a:pt x="830368" y="1445519"/>
                  <a:pt x="820189" y="1435341"/>
                  <a:pt x="820189" y="1422785"/>
                </a:cubicBezTo>
                <a:cubicBezTo>
                  <a:pt x="820189" y="1410229"/>
                  <a:pt x="830368" y="1400050"/>
                  <a:pt x="842924" y="1400050"/>
                </a:cubicBezTo>
                <a:close/>
                <a:moveTo>
                  <a:pt x="678886" y="1400050"/>
                </a:moveTo>
                <a:cubicBezTo>
                  <a:pt x="691442" y="1400050"/>
                  <a:pt x="701621" y="1410229"/>
                  <a:pt x="701621" y="1422785"/>
                </a:cubicBezTo>
                <a:cubicBezTo>
                  <a:pt x="701621" y="1435341"/>
                  <a:pt x="691442" y="1445519"/>
                  <a:pt x="678886" y="1445519"/>
                </a:cubicBezTo>
                <a:cubicBezTo>
                  <a:pt x="666330" y="1445519"/>
                  <a:pt x="656152" y="1435341"/>
                  <a:pt x="656152" y="1422785"/>
                </a:cubicBezTo>
                <a:cubicBezTo>
                  <a:pt x="656152" y="1410229"/>
                  <a:pt x="666330" y="1400050"/>
                  <a:pt x="678886" y="1400050"/>
                </a:cubicBezTo>
                <a:close/>
                <a:moveTo>
                  <a:pt x="514849" y="1400050"/>
                </a:moveTo>
                <a:cubicBezTo>
                  <a:pt x="527405" y="1400050"/>
                  <a:pt x="537583" y="1410229"/>
                  <a:pt x="537583" y="1422785"/>
                </a:cubicBezTo>
                <a:cubicBezTo>
                  <a:pt x="537583" y="1435341"/>
                  <a:pt x="527405" y="1445519"/>
                  <a:pt x="514849" y="1445519"/>
                </a:cubicBezTo>
                <a:cubicBezTo>
                  <a:pt x="502293" y="1445519"/>
                  <a:pt x="492114" y="1435341"/>
                  <a:pt x="492114" y="1422785"/>
                </a:cubicBezTo>
                <a:cubicBezTo>
                  <a:pt x="492114" y="1410229"/>
                  <a:pt x="502293" y="1400050"/>
                  <a:pt x="514849" y="1400050"/>
                </a:cubicBezTo>
                <a:close/>
                <a:moveTo>
                  <a:pt x="350811" y="1400050"/>
                </a:moveTo>
                <a:cubicBezTo>
                  <a:pt x="363367" y="1400050"/>
                  <a:pt x="373545" y="1410229"/>
                  <a:pt x="373545" y="1422785"/>
                </a:cubicBezTo>
                <a:cubicBezTo>
                  <a:pt x="373545" y="1435341"/>
                  <a:pt x="363367" y="1445519"/>
                  <a:pt x="350811" y="1445519"/>
                </a:cubicBezTo>
                <a:cubicBezTo>
                  <a:pt x="338255" y="1445519"/>
                  <a:pt x="328077" y="1435341"/>
                  <a:pt x="328077" y="1422785"/>
                </a:cubicBezTo>
                <a:cubicBezTo>
                  <a:pt x="328077" y="1410229"/>
                  <a:pt x="338255" y="1400050"/>
                  <a:pt x="350811" y="1400050"/>
                </a:cubicBezTo>
                <a:close/>
                <a:moveTo>
                  <a:pt x="186773" y="1400050"/>
                </a:moveTo>
                <a:cubicBezTo>
                  <a:pt x="199329" y="1400050"/>
                  <a:pt x="209507" y="1410229"/>
                  <a:pt x="209507" y="1422785"/>
                </a:cubicBezTo>
                <a:cubicBezTo>
                  <a:pt x="209507" y="1435341"/>
                  <a:pt x="199329" y="1445519"/>
                  <a:pt x="186773" y="1445519"/>
                </a:cubicBezTo>
                <a:cubicBezTo>
                  <a:pt x="174217" y="1445519"/>
                  <a:pt x="164039" y="1435341"/>
                  <a:pt x="164039" y="1422785"/>
                </a:cubicBezTo>
                <a:cubicBezTo>
                  <a:pt x="164039" y="1410229"/>
                  <a:pt x="174217" y="1400050"/>
                  <a:pt x="186773" y="1400050"/>
                </a:cubicBezTo>
                <a:close/>
                <a:moveTo>
                  <a:pt x="22735" y="1400050"/>
                </a:moveTo>
                <a:cubicBezTo>
                  <a:pt x="35291" y="1400050"/>
                  <a:pt x="45469" y="1410229"/>
                  <a:pt x="45469" y="1422785"/>
                </a:cubicBezTo>
                <a:cubicBezTo>
                  <a:pt x="45469" y="1435341"/>
                  <a:pt x="35291" y="1445519"/>
                  <a:pt x="22735" y="1445519"/>
                </a:cubicBezTo>
                <a:cubicBezTo>
                  <a:pt x="10179" y="1445519"/>
                  <a:pt x="0" y="1435341"/>
                  <a:pt x="0" y="1422785"/>
                </a:cubicBezTo>
                <a:cubicBezTo>
                  <a:pt x="0" y="1410229"/>
                  <a:pt x="10179" y="1400050"/>
                  <a:pt x="22735" y="1400050"/>
                </a:cubicBezTo>
                <a:close/>
                <a:moveTo>
                  <a:pt x="2484946" y="1391751"/>
                </a:moveTo>
                <a:cubicBezTo>
                  <a:pt x="2497502" y="1391751"/>
                  <a:pt x="2507681" y="1401930"/>
                  <a:pt x="2507681" y="1414486"/>
                </a:cubicBezTo>
                <a:cubicBezTo>
                  <a:pt x="2507681" y="1427042"/>
                  <a:pt x="2497502" y="1437220"/>
                  <a:pt x="2484946" y="1437220"/>
                </a:cubicBezTo>
                <a:cubicBezTo>
                  <a:pt x="2472390" y="1437220"/>
                  <a:pt x="2462211" y="1427042"/>
                  <a:pt x="2462211" y="1414486"/>
                </a:cubicBezTo>
                <a:cubicBezTo>
                  <a:pt x="2462211" y="1401930"/>
                  <a:pt x="2472390" y="1391751"/>
                  <a:pt x="2484946" y="1391751"/>
                </a:cubicBezTo>
                <a:close/>
                <a:moveTo>
                  <a:pt x="2320908" y="1391751"/>
                </a:moveTo>
                <a:cubicBezTo>
                  <a:pt x="2333464" y="1391751"/>
                  <a:pt x="2343643" y="1401930"/>
                  <a:pt x="2343643" y="1414486"/>
                </a:cubicBezTo>
                <a:cubicBezTo>
                  <a:pt x="2343643" y="1427042"/>
                  <a:pt x="2333464" y="1437220"/>
                  <a:pt x="2320908" y="1437220"/>
                </a:cubicBezTo>
                <a:cubicBezTo>
                  <a:pt x="2308351" y="1437220"/>
                  <a:pt x="2298174" y="1427042"/>
                  <a:pt x="2298174" y="1414486"/>
                </a:cubicBezTo>
                <a:cubicBezTo>
                  <a:pt x="2298174" y="1401930"/>
                  <a:pt x="2308351" y="1391751"/>
                  <a:pt x="2320908" y="1391751"/>
                </a:cubicBezTo>
                <a:close/>
                <a:moveTo>
                  <a:pt x="2156870" y="1391751"/>
                </a:moveTo>
                <a:cubicBezTo>
                  <a:pt x="2169427" y="1391751"/>
                  <a:pt x="2179604" y="1401930"/>
                  <a:pt x="2179604" y="1414486"/>
                </a:cubicBezTo>
                <a:cubicBezTo>
                  <a:pt x="2179604" y="1427042"/>
                  <a:pt x="2169427" y="1437220"/>
                  <a:pt x="2156870" y="1437220"/>
                </a:cubicBezTo>
                <a:cubicBezTo>
                  <a:pt x="2144314" y="1437220"/>
                  <a:pt x="2134135" y="1427042"/>
                  <a:pt x="2134135" y="1414486"/>
                </a:cubicBezTo>
                <a:cubicBezTo>
                  <a:pt x="2134135" y="1401930"/>
                  <a:pt x="2144314" y="1391751"/>
                  <a:pt x="2156870" y="1391751"/>
                </a:cubicBezTo>
                <a:close/>
                <a:moveTo>
                  <a:pt x="1992832" y="1391751"/>
                </a:moveTo>
                <a:cubicBezTo>
                  <a:pt x="2005388" y="1391751"/>
                  <a:pt x="2015567" y="1401930"/>
                  <a:pt x="2015567" y="1414486"/>
                </a:cubicBezTo>
                <a:cubicBezTo>
                  <a:pt x="2015567" y="1427042"/>
                  <a:pt x="2005388" y="1437220"/>
                  <a:pt x="1992832" y="1437220"/>
                </a:cubicBezTo>
                <a:cubicBezTo>
                  <a:pt x="1980277" y="1437220"/>
                  <a:pt x="1970098" y="1427042"/>
                  <a:pt x="1970098" y="1414486"/>
                </a:cubicBezTo>
                <a:cubicBezTo>
                  <a:pt x="1970098" y="1401930"/>
                  <a:pt x="1980277" y="1391751"/>
                  <a:pt x="1992832" y="1391751"/>
                </a:cubicBezTo>
                <a:close/>
                <a:moveTo>
                  <a:pt x="1828795" y="1391751"/>
                </a:moveTo>
                <a:cubicBezTo>
                  <a:pt x="1841351" y="1391751"/>
                  <a:pt x="1851529" y="1401930"/>
                  <a:pt x="1851529" y="1414486"/>
                </a:cubicBezTo>
                <a:cubicBezTo>
                  <a:pt x="1851529" y="1427042"/>
                  <a:pt x="1841351" y="1437220"/>
                  <a:pt x="1828795" y="1437220"/>
                </a:cubicBezTo>
                <a:cubicBezTo>
                  <a:pt x="1816239" y="1437220"/>
                  <a:pt x="1806060" y="1427042"/>
                  <a:pt x="1806060" y="1414486"/>
                </a:cubicBezTo>
                <a:cubicBezTo>
                  <a:pt x="1806060" y="1401930"/>
                  <a:pt x="1816239" y="1391751"/>
                  <a:pt x="1828795" y="1391751"/>
                </a:cubicBezTo>
                <a:close/>
                <a:moveTo>
                  <a:pt x="1664757" y="1391751"/>
                </a:moveTo>
                <a:cubicBezTo>
                  <a:pt x="1677313" y="1391751"/>
                  <a:pt x="1687491" y="1401930"/>
                  <a:pt x="1687491" y="1414486"/>
                </a:cubicBezTo>
                <a:cubicBezTo>
                  <a:pt x="1687491" y="1427042"/>
                  <a:pt x="1677313" y="1437220"/>
                  <a:pt x="1664757" y="1437220"/>
                </a:cubicBezTo>
                <a:cubicBezTo>
                  <a:pt x="1652201" y="1437220"/>
                  <a:pt x="1642022" y="1427042"/>
                  <a:pt x="1642022" y="1414486"/>
                </a:cubicBezTo>
                <a:cubicBezTo>
                  <a:pt x="1642022" y="1401930"/>
                  <a:pt x="1652201" y="1391751"/>
                  <a:pt x="1664757" y="1391751"/>
                </a:cubicBezTo>
                <a:close/>
                <a:moveTo>
                  <a:pt x="1500719" y="1391751"/>
                </a:moveTo>
                <a:cubicBezTo>
                  <a:pt x="1513275" y="1391751"/>
                  <a:pt x="1523453" y="1401930"/>
                  <a:pt x="1523453" y="1414486"/>
                </a:cubicBezTo>
                <a:cubicBezTo>
                  <a:pt x="1523453" y="1427042"/>
                  <a:pt x="1513275" y="1437220"/>
                  <a:pt x="1500719" y="1437220"/>
                </a:cubicBezTo>
                <a:cubicBezTo>
                  <a:pt x="1488163" y="1437220"/>
                  <a:pt x="1477985" y="1427042"/>
                  <a:pt x="1477985" y="1414486"/>
                </a:cubicBezTo>
                <a:cubicBezTo>
                  <a:pt x="1477985" y="1401930"/>
                  <a:pt x="1488163" y="1391751"/>
                  <a:pt x="1500719" y="1391751"/>
                </a:cubicBezTo>
                <a:close/>
                <a:moveTo>
                  <a:pt x="1336681" y="1391751"/>
                </a:moveTo>
                <a:cubicBezTo>
                  <a:pt x="1349237" y="1391751"/>
                  <a:pt x="1359415" y="1401930"/>
                  <a:pt x="1359415" y="1414486"/>
                </a:cubicBezTo>
                <a:cubicBezTo>
                  <a:pt x="1359415" y="1427042"/>
                  <a:pt x="1349237" y="1437220"/>
                  <a:pt x="1336681" y="1437220"/>
                </a:cubicBezTo>
                <a:cubicBezTo>
                  <a:pt x="1324125" y="1437220"/>
                  <a:pt x="1313947" y="1427042"/>
                  <a:pt x="1313947" y="1414486"/>
                </a:cubicBezTo>
                <a:cubicBezTo>
                  <a:pt x="1313947" y="1401930"/>
                  <a:pt x="1324125" y="1391751"/>
                  <a:pt x="1336681" y="1391751"/>
                </a:cubicBezTo>
                <a:close/>
                <a:moveTo>
                  <a:pt x="1171000" y="1241208"/>
                </a:moveTo>
                <a:cubicBezTo>
                  <a:pt x="1183556" y="1241208"/>
                  <a:pt x="1193734" y="1251387"/>
                  <a:pt x="1193734" y="1263943"/>
                </a:cubicBezTo>
                <a:cubicBezTo>
                  <a:pt x="1193734" y="1276499"/>
                  <a:pt x="1183556" y="1286677"/>
                  <a:pt x="1171000" y="1286677"/>
                </a:cubicBezTo>
                <a:cubicBezTo>
                  <a:pt x="1158443" y="1286677"/>
                  <a:pt x="1148266" y="1276499"/>
                  <a:pt x="1148266" y="1263943"/>
                </a:cubicBezTo>
                <a:cubicBezTo>
                  <a:pt x="1148266" y="1251387"/>
                  <a:pt x="1158443" y="1241208"/>
                  <a:pt x="1171000" y="1241208"/>
                </a:cubicBezTo>
                <a:close/>
                <a:moveTo>
                  <a:pt x="1006962" y="1241208"/>
                </a:moveTo>
                <a:cubicBezTo>
                  <a:pt x="1019518" y="1241208"/>
                  <a:pt x="1029696" y="1251387"/>
                  <a:pt x="1029696" y="1263943"/>
                </a:cubicBezTo>
                <a:cubicBezTo>
                  <a:pt x="1029696" y="1276499"/>
                  <a:pt x="1019518" y="1286677"/>
                  <a:pt x="1006962" y="1286677"/>
                </a:cubicBezTo>
                <a:cubicBezTo>
                  <a:pt x="994406" y="1286677"/>
                  <a:pt x="984227" y="1276499"/>
                  <a:pt x="984227" y="1263943"/>
                </a:cubicBezTo>
                <a:cubicBezTo>
                  <a:pt x="984227" y="1251387"/>
                  <a:pt x="994406" y="1241208"/>
                  <a:pt x="1006962" y="1241208"/>
                </a:cubicBezTo>
                <a:close/>
                <a:moveTo>
                  <a:pt x="842924" y="1241208"/>
                </a:moveTo>
                <a:cubicBezTo>
                  <a:pt x="855480" y="1241208"/>
                  <a:pt x="865659" y="1251387"/>
                  <a:pt x="865659" y="1263943"/>
                </a:cubicBezTo>
                <a:cubicBezTo>
                  <a:pt x="865659" y="1276499"/>
                  <a:pt x="855480" y="1286677"/>
                  <a:pt x="842924" y="1286677"/>
                </a:cubicBezTo>
                <a:cubicBezTo>
                  <a:pt x="830368" y="1286677"/>
                  <a:pt x="820189" y="1276499"/>
                  <a:pt x="820189" y="1263943"/>
                </a:cubicBezTo>
                <a:cubicBezTo>
                  <a:pt x="820189" y="1251387"/>
                  <a:pt x="830368" y="1241208"/>
                  <a:pt x="842924" y="1241208"/>
                </a:cubicBezTo>
                <a:close/>
                <a:moveTo>
                  <a:pt x="678886" y="1241208"/>
                </a:moveTo>
                <a:cubicBezTo>
                  <a:pt x="691442" y="1241208"/>
                  <a:pt x="701621" y="1251387"/>
                  <a:pt x="701621" y="1263943"/>
                </a:cubicBezTo>
                <a:cubicBezTo>
                  <a:pt x="701621" y="1276499"/>
                  <a:pt x="691442" y="1286677"/>
                  <a:pt x="678886" y="1286677"/>
                </a:cubicBezTo>
                <a:cubicBezTo>
                  <a:pt x="666330" y="1286677"/>
                  <a:pt x="656152" y="1276499"/>
                  <a:pt x="656152" y="1263943"/>
                </a:cubicBezTo>
                <a:cubicBezTo>
                  <a:pt x="656152" y="1251387"/>
                  <a:pt x="666330" y="1241208"/>
                  <a:pt x="678886" y="1241208"/>
                </a:cubicBezTo>
                <a:close/>
                <a:moveTo>
                  <a:pt x="514849" y="1241208"/>
                </a:moveTo>
                <a:cubicBezTo>
                  <a:pt x="527405" y="1241208"/>
                  <a:pt x="537583" y="1251387"/>
                  <a:pt x="537583" y="1263943"/>
                </a:cubicBezTo>
                <a:cubicBezTo>
                  <a:pt x="537583" y="1276499"/>
                  <a:pt x="527405" y="1286677"/>
                  <a:pt x="514849" y="1286677"/>
                </a:cubicBezTo>
                <a:cubicBezTo>
                  <a:pt x="502293" y="1286677"/>
                  <a:pt x="492114" y="1276499"/>
                  <a:pt x="492114" y="1263943"/>
                </a:cubicBezTo>
                <a:cubicBezTo>
                  <a:pt x="492114" y="1251387"/>
                  <a:pt x="502293" y="1241208"/>
                  <a:pt x="514849" y="1241208"/>
                </a:cubicBezTo>
                <a:close/>
                <a:moveTo>
                  <a:pt x="350811" y="1241208"/>
                </a:moveTo>
                <a:cubicBezTo>
                  <a:pt x="363367" y="1241208"/>
                  <a:pt x="373545" y="1251387"/>
                  <a:pt x="373545" y="1263943"/>
                </a:cubicBezTo>
                <a:cubicBezTo>
                  <a:pt x="373545" y="1276499"/>
                  <a:pt x="363367" y="1286677"/>
                  <a:pt x="350811" y="1286677"/>
                </a:cubicBezTo>
                <a:cubicBezTo>
                  <a:pt x="338255" y="1286677"/>
                  <a:pt x="328077" y="1276499"/>
                  <a:pt x="328077" y="1263943"/>
                </a:cubicBezTo>
                <a:cubicBezTo>
                  <a:pt x="328077" y="1251387"/>
                  <a:pt x="338255" y="1241208"/>
                  <a:pt x="350811" y="1241208"/>
                </a:cubicBezTo>
                <a:close/>
                <a:moveTo>
                  <a:pt x="186773" y="1241208"/>
                </a:moveTo>
                <a:cubicBezTo>
                  <a:pt x="199329" y="1241208"/>
                  <a:pt x="209507" y="1251387"/>
                  <a:pt x="209507" y="1263943"/>
                </a:cubicBezTo>
                <a:cubicBezTo>
                  <a:pt x="209507" y="1276499"/>
                  <a:pt x="199329" y="1286677"/>
                  <a:pt x="186773" y="1286677"/>
                </a:cubicBezTo>
                <a:cubicBezTo>
                  <a:pt x="174217" y="1286677"/>
                  <a:pt x="164039" y="1276499"/>
                  <a:pt x="164039" y="1263943"/>
                </a:cubicBezTo>
                <a:cubicBezTo>
                  <a:pt x="164039" y="1251387"/>
                  <a:pt x="174217" y="1241208"/>
                  <a:pt x="186773" y="1241208"/>
                </a:cubicBezTo>
                <a:close/>
                <a:moveTo>
                  <a:pt x="22735" y="1241208"/>
                </a:moveTo>
                <a:cubicBezTo>
                  <a:pt x="35291" y="1241208"/>
                  <a:pt x="45469" y="1251387"/>
                  <a:pt x="45469" y="1263943"/>
                </a:cubicBezTo>
                <a:cubicBezTo>
                  <a:pt x="45469" y="1276499"/>
                  <a:pt x="35291" y="1286677"/>
                  <a:pt x="22735" y="1286677"/>
                </a:cubicBezTo>
                <a:cubicBezTo>
                  <a:pt x="10179" y="1286677"/>
                  <a:pt x="0" y="1276499"/>
                  <a:pt x="0" y="1263943"/>
                </a:cubicBezTo>
                <a:cubicBezTo>
                  <a:pt x="0" y="1251387"/>
                  <a:pt x="10179" y="1241208"/>
                  <a:pt x="22735" y="1241208"/>
                </a:cubicBezTo>
                <a:close/>
                <a:moveTo>
                  <a:pt x="2484946" y="1232910"/>
                </a:moveTo>
                <a:cubicBezTo>
                  <a:pt x="2497502" y="1232910"/>
                  <a:pt x="2507681" y="1243088"/>
                  <a:pt x="2507681" y="1255644"/>
                </a:cubicBezTo>
                <a:cubicBezTo>
                  <a:pt x="2507681" y="1268200"/>
                  <a:pt x="2497502" y="1278378"/>
                  <a:pt x="2484946" y="1278378"/>
                </a:cubicBezTo>
                <a:cubicBezTo>
                  <a:pt x="2472390" y="1278378"/>
                  <a:pt x="2462211" y="1268200"/>
                  <a:pt x="2462211" y="1255644"/>
                </a:cubicBezTo>
                <a:cubicBezTo>
                  <a:pt x="2462211" y="1243088"/>
                  <a:pt x="2472390" y="1232910"/>
                  <a:pt x="2484946" y="1232910"/>
                </a:cubicBezTo>
                <a:close/>
                <a:moveTo>
                  <a:pt x="2320908" y="1232910"/>
                </a:moveTo>
                <a:cubicBezTo>
                  <a:pt x="2333464" y="1232910"/>
                  <a:pt x="2343643" y="1243088"/>
                  <a:pt x="2343643" y="1255644"/>
                </a:cubicBezTo>
                <a:cubicBezTo>
                  <a:pt x="2343643" y="1268200"/>
                  <a:pt x="2333464" y="1278378"/>
                  <a:pt x="2320908" y="1278378"/>
                </a:cubicBezTo>
                <a:cubicBezTo>
                  <a:pt x="2308351" y="1278378"/>
                  <a:pt x="2298174" y="1268200"/>
                  <a:pt x="2298174" y="1255644"/>
                </a:cubicBezTo>
                <a:cubicBezTo>
                  <a:pt x="2298174" y="1243088"/>
                  <a:pt x="2308351" y="1232910"/>
                  <a:pt x="2320908" y="1232910"/>
                </a:cubicBezTo>
                <a:close/>
                <a:moveTo>
                  <a:pt x="2156870" y="1232910"/>
                </a:moveTo>
                <a:cubicBezTo>
                  <a:pt x="2169427" y="1232910"/>
                  <a:pt x="2179604" y="1243088"/>
                  <a:pt x="2179604" y="1255644"/>
                </a:cubicBezTo>
                <a:cubicBezTo>
                  <a:pt x="2179604" y="1268200"/>
                  <a:pt x="2169427" y="1278378"/>
                  <a:pt x="2156870" y="1278378"/>
                </a:cubicBezTo>
                <a:cubicBezTo>
                  <a:pt x="2144314" y="1278378"/>
                  <a:pt x="2134135" y="1268200"/>
                  <a:pt x="2134135" y="1255644"/>
                </a:cubicBezTo>
                <a:cubicBezTo>
                  <a:pt x="2134135" y="1243088"/>
                  <a:pt x="2144314" y="1232910"/>
                  <a:pt x="2156870" y="1232910"/>
                </a:cubicBezTo>
                <a:close/>
                <a:moveTo>
                  <a:pt x="1992832" y="1232910"/>
                </a:moveTo>
                <a:cubicBezTo>
                  <a:pt x="2005388" y="1232910"/>
                  <a:pt x="2015567" y="1243088"/>
                  <a:pt x="2015567" y="1255644"/>
                </a:cubicBezTo>
                <a:cubicBezTo>
                  <a:pt x="2015567" y="1268200"/>
                  <a:pt x="2005388" y="1278378"/>
                  <a:pt x="1992832" y="1278378"/>
                </a:cubicBezTo>
                <a:cubicBezTo>
                  <a:pt x="1980277" y="1278378"/>
                  <a:pt x="1970098" y="1268200"/>
                  <a:pt x="1970098" y="1255644"/>
                </a:cubicBezTo>
                <a:cubicBezTo>
                  <a:pt x="1970098" y="1243088"/>
                  <a:pt x="1980277" y="1232910"/>
                  <a:pt x="1992832" y="1232910"/>
                </a:cubicBezTo>
                <a:close/>
                <a:moveTo>
                  <a:pt x="1828795" y="1232910"/>
                </a:moveTo>
                <a:cubicBezTo>
                  <a:pt x="1841351" y="1232910"/>
                  <a:pt x="1851529" y="1243088"/>
                  <a:pt x="1851529" y="1255644"/>
                </a:cubicBezTo>
                <a:cubicBezTo>
                  <a:pt x="1851529" y="1268200"/>
                  <a:pt x="1841351" y="1278378"/>
                  <a:pt x="1828795" y="1278378"/>
                </a:cubicBezTo>
                <a:cubicBezTo>
                  <a:pt x="1816239" y="1278378"/>
                  <a:pt x="1806060" y="1268200"/>
                  <a:pt x="1806060" y="1255644"/>
                </a:cubicBezTo>
                <a:cubicBezTo>
                  <a:pt x="1806060" y="1243088"/>
                  <a:pt x="1816239" y="1232910"/>
                  <a:pt x="1828795" y="1232910"/>
                </a:cubicBezTo>
                <a:close/>
                <a:moveTo>
                  <a:pt x="1664757" y="1232910"/>
                </a:moveTo>
                <a:cubicBezTo>
                  <a:pt x="1677313" y="1232910"/>
                  <a:pt x="1687491" y="1243088"/>
                  <a:pt x="1687491" y="1255644"/>
                </a:cubicBezTo>
                <a:cubicBezTo>
                  <a:pt x="1687491" y="1268200"/>
                  <a:pt x="1677313" y="1278378"/>
                  <a:pt x="1664757" y="1278378"/>
                </a:cubicBezTo>
                <a:cubicBezTo>
                  <a:pt x="1652201" y="1278378"/>
                  <a:pt x="1642022" y="1268200"/>
                  <a:pt x="1642022" y="1255644"/>
                </a:cubicBezTo>
                <a:cubicBezTo>
                  <a:pt x="1642022" y="1243088"/>
                  <a:pt x="1652201" y="1232910"/>
                  <a:pt x="1664757" y="1232910"/>
                </a:cubicBezTo>
                <a:close/>
                <a:moveTo>
                  <a:pt x="1500719" y="1232910"/>
                </a:moveTo>
                <a:cubicBezTo>
                  <a:pt x="1513275" y="1232910"/>
                  <a:pt x="1523453" y="1243088"/>
                  <a:pt x="1523453" y="1255644"/>
                </a:cubicBezTo>
                <a:cubicBezTo>
                  <a:pt x="1523453" y="1268200"/>
                  <a:pt x="1513275" y="1278378"/>
                  <a:pt x="1500719" y="1278378"/>
                </a:cubicBezTo>
                <a:cubicBezTo>
                  <a:pt x="1488163" y="1278378"/>
                  <a:pt x="1477985" y="1268200"/>
                  <a:pt x="1477985" y="1255644"/>
                </a:cubicBezTo>
                <a:cubicBezTo>
                  <a:pt x="1477985" y="1243088"/>
                  <a:pt x="1488163" y="1232910"/>
                  <a:pt x="1500719" y="1232910"/>
                </a:cubicBezTo>
                <a:close/>
                <a:moveTo>
                  <a:pt x="1336681" y="1232910"/>
                </a:moveTo>
                <a:cubicBezTo>
                  <a:pt x="1349237" y="1232910"/>
                  <a:pt x="1359415" y="1243088"/>
                  <a:pt x="1359415" y="1255644"/>
                </a:cubicBezTo>
                <a:cubicBezTo>
                  <a:pt x="1359415" y="1268200"/>
                  <a:pt x="1349237" y="1278378"/>
                  <a:pt x="1336681" y="1278378"/>
                </a:cubicBezTo>
                <a:cubicBezTo>
                  <a:pt x="1324125" y="1278378"/>
                  <a:pt x="1313947" y="1268200"/>
                  <a:pt x="1313947" y="1255644"/>
                </a:cubicBezTo>
                <a:cubicBezTo>
                  <a:pt x="1313947" y="1243088"/>
                  <a:pt x="1324125" y="1232910"/>
                  <a:pt x="1336681" y="1232910"/>
                </a:cubicBezTo>
                <a:close/>
                <a:moveTo>
                  <a:pt x="1171000" y="1062996"/>
                </a:moveTo>
                <a:cubicBezTo>
                  <a:pt x="1183556" y="1062996"/>
                  <a:pt x="1193734" y="1073174"/>
                  <a:pt x="1193734" y="1085730"/>
                </a:cubicBezTo>
                <a:cubicBezTo>
                  <a:pt x="1193734" y="1098287"/>
                  <a:pt x="1183556" y="1108465"/>
                  <a:pt x="1171000" y="1108465"/>
                </a:cubicBezTo>
                <a:cubicBezTo>
                  <a:pt x="1158443" y="1108465"/>
                  <a:pt x="1148266" y="1098287"/>
                  <a:pt x="1148266" y="1085730"/>
                </a:cubicBezTo>
                <a:cubicBezTo>
                  <a:pt x="1148266" y="1073174"/>
                  <a:pt x="1158443" y="1062996"/>
                  <a:pt x="1171000" y="1062996"/>
                </a:cubicBezTo>
                <a:close/>
                <a:moveTo>
                  <a:pt x="1006962" y="1062996"/>
                </a:moveTo>
                <a:cubicBezTo>
                  <a:pt x="1019518" y="1062996"/>
                  <a:pt x="1029696" y="1073174"/>
                  <a:pt x="1029696" y="1085730"/>
                </a:cubicBezTo>
                <a:cubicBezTo>
                  <a:pt x="1029696" y="1098287"/>
                  <a:pt x="1019518" y="1108465"/>
                  <a:pt x="1006962" y="1108465"/>
                </a:cubicBezTo>
                <a:cubicBezTo>
                  <a:pt x="994406" y="1108465"/>
                  <a:pt x="984227" y="1098287"/>
                  <a:pt x="984227" y="1085730"/>
                </a:cubicBezTo>
                <a:cubicBezTo>
                  <a:pt x="984227" y="1073174"/>
                  <a:pt x="994406" y="1062996"/>
                  <a:pt x="1006962" y="1062996"/>
                </a:cubicBezTo>
                <a:close/>
                <a:moveTo>
                  <a:pt x="842924" y="1062996"/>
                </a:moveTo>
                <a:cubicBezTo>
                  <a:pt x="855480" y="1062996"/>
                  <a:pt x="865659" y="1073174"/>
                  <a:pt x="865659" y="1085730"/>
                </a:cubicBezTo>
                <a:cubicBezTo>
                  <a:pt x="865659" y="1098287"/>
                  <a:pt x="855480" y="1108465"/>
                  <a:pt x="842924" y="1108465"/>
                </a:cubicBezTo>
                <a:cubicBezTo>
                  <a:pt x="830368" y="1108465"/>
                  <a:pt x="820189" y="1098287"/>
                  <a:pt x="820189" y="1085730"/>
                </a:cubicBezTo>
                <a:cubicBezTo>
                  <a:pt x="820189" y="1073174"/>
                  <a:pt x="830368" y="1062996"/>
                  <a:pt x="842924" y="1062996"/>
                </a:cubicBezTo>
                <a:close/>
                <a:moveTo>
                  <a:pt x="678886" y="1062996"/>
                </a:moveTo>
                <a:cubicBezTo>
                  <a:pt x="691442" y="1062996"/>
                  <a:pt x="701621" y="1073174"/>
                  <a:pt x="701621" y="1085730"/>
                </a:cubicBezTo>
                <a:cubicBezTo>
                  <a:pt x="701621" y="1098287"/>
                  <a:pt x="691442" y="1108465"/>
                  <a:pt x="678886" y="1108465"/>
                </a:cubicBezTo>
                <a:cubicBezTo>
                  <a:pt x="666330" y="1108465"/>
                  <a:pt x="656152" y="1098287"/>
                  <a:pt x="656152" y="1085730"/>
                </a:cubicBezTo>
                <a:cubicBezTo>
                  <a:pt x="656152" y="1073174"/>
                  <a:pt x="666330" y="1062996"/>
                  <a:pt x="678886" y="1062996"/>
                </a:cubicBezTo>
                <a:close/>
                <a:moveTo>
                  <a:pt x="514849" y="1062996"/>
                </a:moveTo>
                <a:cubicBezTo>
                  <a:pt x="527405" y="1062996"/>
                  <a:pt x="537583" y="1073174"/>
                  <a:pt x="537583" y="1085730"/>
                </a:cubicBezTo>
                <a:cubicBezTo>
                  <a:pt x="537583" y="1098287"/>
                  <a:pt x="527405" y="1108465"/>
                  <a:pt x="514849" y="1108465"/>
                </a:cubicBezTo>
                <a:cubicBezTo>
                  <a:pt x="502293" y="1108465"/>
                  <a:pt x="492114" y="1098287"/>
                  <a:pt x="492114" y="1085730"/>
                </a:cubicBezTo>
                <a:cubicBezTo>
                  <a:pt x="492114" y="1073174"/>
                  <a:pt x="502293" y="1062996"/>
                  <a:pt x="514849" y="1062996"/>
                </a:cubicBezTo>
                <a:close/>
                <a:moveTo>
                  <a:pt x="350811" y="1062996"/>
                </a:moveTo>
                <a:cubicBezTo>
                  <a:pt x="363367" y="1062996"/>
                  <a:pt x="373545" y="1073174"/>
                  <a:pt x="373545" y="1085730"/>
                </a:cubicBezTo>
                <a:cubicBezTo>
                  <a:pt x="373545" y="1098287"/>
                  <a:pt x="363367" y="1108465"/>
                  <a:pt x="350811" y="1108465"/>
                </a:cubicBezTo>
                <a:cubicBezTo>
                  <a:pt x="338255" y="1108465"/>
                  <a:pt x="328077" y="1098287"/>
                  <a:pt x="328077" y="1085730"/>
                </a:cubicBezTo>
                <a:cubicBezTo>
                  <a:pt x="328077" y="1073174"/>
                  <a:pt x="338255" y="1062996"/>
                  <a:pt x="350811" y="1062996"/>
                </a:cubicBezTo>
                <a:close/>
                <a:moveTo>
                  <a:pt x="186773" y="1062996"/>
                </a:moveTo>
                <a:cubicBezTo>
                  <a:pt x="199329" y="1062996"/>
                  <a:pt x="209507" y="1073174"/>
                  <a:pt x="209507" y="1085730"/>
                </a:cubicBezTo>
                <a:cubicBezTo>
                  <a:pt x="209507" y="1098287"/>
                  <a:pt x="199329" y="1108465"/>
                  <a:pt x="186773" y="1108465"/>
                </a:cubicBezTo>
                <a:cubicBezTo>
                  <a:pt x="174217" y="1108465"/>
                  <a:pt x="164039" y="1098287"/>
                  <a:pt x="164039" y="1085730"/>
                </a:cubicBezTo>
                <a:cubicBezTo>
                  <a:pt x="164039" y="1073174"/>
                  <a:pt x="174217" y="1062996"/>
                  <a:pt x="186773" y="1062996"/>
                </a:cubicBezTo>
                <a:close/>
                <a:moveTo>
                  <a:pt x="22735" y="1062996"/>
                </a:moveTo>
                <a:cubicBezTo>
                  <a:pt x="35291" y="1062996"/>
                  <a:pt x="45469" y="1073174"/>
                  <a:pt x="45469" y="1085730"/>
                </a:cubicBezTo>
                <a:cubicBezTo>
                  <a:pt x="45469" y="1098287"/>
                  <a:pt x="35291" y="1108465"/>
                  <a:pt x="22735" y="1108465"/>
                </a:cubicBezTo>
                <a:cubicBezTo>
                  <a:pt x="10179" y="1108465"/>
                  <a:pt x="0" y="1098287"/>
                  <a:pt x="0" y="1085730"/>
                </a:cubicBezTo>
                <a:cubicBezTo>
                  <a:pt x="0" y="1073174"/>
                  <a:pt x="10179" y="1062996"/>
                  <a:pt x="22735" y="1062996"/>
                </a:cubicBezTo>
                <a:close/>
                <a:moveTo>
                  <a:pt x="2484946" y="1054698"/>
                </a:moveTo>
                <a:cubicBezTo>
                  <a:pt x="2497502" y="1054698"/>
                  <a:pt x="2507681" y="1064876"/>
                  <a:pt x="2507681" y="1077432"/>
                </a:cubicBezTo>
                <a:cubicBezTo>
                  <a:pt x="2507681" y="1089988"/>
                  <a:pt x="2497502" y="1100167"/>
                  <a:pt x="2484946" y="1100167"/>
                </a:cubicBezTo>
                <a:cubicBezTo>
                  <a:pt x="2472390" y="1100167"/>
                  <a:pt x="2462211" y="1089988"/>
                  <a:pt x="2462211" y="1077432"/>
                </a:cubicBezTo>
                <a:cubicBezTo>
                  <a:pt x="2462211" y="1064876"/>
                  <a:pt x="2472390" y="1054698"/>
                  <a:pt x="2484946" y="1054698"/>
                </a:cubicBezTo>
                <a:close/>
                <a:moveTo>
                  <a:pt x="2320908" y="1054698"/>
                </a:moveTo>
                <a:cubicBezTo>
                  <a:pt x="2333464" y="1054698"/>
                  <a:pt x="2343643" y="1064876"/>
                  <a:pt x="2343643" y="1077432"/>
                </a:cubicBezTo>
                <a:cubicBezTo>
                  <a:pt x="2343643" y="1089988"/>
                  <a:pt x="2333464" y="1100167"/>
                  <a:pt x="2320908" y="1100167"/>
                </a:cubicBezTo>
                <a:cubicBezTo>
                  <a:pt x="2308351" y="1100167"/>
                  <a:pt x="2298174" y="1089988"/>
                  <a:pt x="2298174" y="1077432"/>
                </a:cubicBezTo>
                <a:cubicBezTo>
                  <a:pt x="2298174" y="1064876"/>
                  <a:pt x="2308351" y="1054698"/>
                  <a:pt x="2320908" y="1054698"/>
                </a:cubicBezTo>
                <a:close/>
                <a:moveTo>
                  <a:pt x="2156870" y="1054698"/>
                </a:moveTo>
                <a:cubicBezTo>
                  <a:pt x="2169427" y="1054698"/>
                  <a:pt x="2179604" y="1064876"/>
                  <a:pt x="2179604" y="1077432"/>
                </a:cubicBezTo>
                <a:cubicBezTo>
                  <a:pt x="2179604" y="1089988"/>
                  <a:pt x="2169427" y="1100167"/>
                  <a:pt x="2156870" y="1100167"/>
                </a:cubicBezTo>
                <a:cubicBezTo>
                  <a:pt x="2144314" y="1100167"/>
                  <a:pt x="2134135" y="1089988"/>
                  <a:pt x="2134135" y="1077432"/>
                </a:cubicBezTo>
                <a:cubicBezTo>
                  <a:pt x="2134135" y="1064876"/>
                  <a:pt x="2144314" y="1054698"/>
                  <a:pt x="2156870" y="1054698"/>
                </a:cubicBezTo>
                <a:close/>
                <a:moveTo>
                  <a:pt x="1992832" y="1054698"/>
                </a:moveTo>
                <a:cubicBezTo>
                  <a:pt x="2005388" y="1054698"/>
                  <a:pt x="2015567" y="1064876"/>
                  <a:pt x="2015567" y="1077432"/>
                </a:cubicBezTo>
                <a:cubicBezTo>
                  <a:pt x="2015567" y="1089988"/>
                  <a:pt x="2005388" y="1100167"/>
                  <a:pt x="1992832" y="1100167"/>
                </a:cubicBezTo>
                <a:cubicBezTo>
                  <a:pt x="1980277" y="1100167"/>
                  <a:pt x="1970098" y="1089988"/>
                  <a:pt x="1970098" y="1077432"/>
                </a:cubicBezTo>
                <a:cubicBezTo>
                  <a:pt x="1970098" y="1064876"/>
                  <a:pt x="1980277" y="1054698"/>
                  <a:pt x="1992832" y="1054698"/>
                </a:cubicBezTo>
                <a:close/>
                <a:moveTo>
                  <a:pt x="1828795" y="1054698"/>
                </a:moveTo>
                <a:cubicBezTo>
                  <a:pt x="1841351" y="1054698"/>
                  <a:pt x="1851529" y="1064876"/>
                  <a:pt x="1851529" y="1077432"/>
                </a:cubicBezTo>
                <a:cubicBezTo>
                  <a:pt x="1851529" y="1089988"/>
                  <a:pt x="1841351" y="1100167"/>
                  <a:pt x="1828795" y="1100167"/>
                </a:cubicBezTo>
                <a:cubicBezTo>
                  <a:pt x="1816239" y="1100167"/>
                  <a:pt x="1806060" y="1089988"/>
                  <a:pt x="1806060" y="1077432"/>
                </a:cubicBezTo>
                <a:cubicBezTo>
                  <a:pt x="1806060" y="1064876"/>
                  <a:pt x="1816239" y="1054698"/>
                  <a:pt x="1828795" y="1054698"/>
                </a:cubicBezTo>
                <a:close/>
                <a:moveTo>
                  <a:pt x="1664757" y="1054698"/>
                </a:moveTo>
                <a:cubicBezTo>
                  <a:pt x="1677313" y="1054698"/>
                  <a:pt x="1687491" y="1064876"/>
                  <a:pt x="1687491" y="1077432"/>
                </a:cubicBezTo>
                <a:cubicBezTo>
                  <a:pt x="1687491" y="1089988"/>
                  <a:pt x="1677313" y="1100167"/>
                  <a:pt x="1664757" y="1100167"/>
                </a:cubicBezTo>
                <a:cubicBezTo>
                  <a:pt x="1652201" y="1100167"/>
                  <a:pt x="1642022" y="1089988"/>
                  <a:pt x="1642022" y="1077432"/>
                </a:cubicBezTo>
                <a:cubicBezTo>
                  <a:pt x="1642022" y="1064876"/>
                  <a:pt x="1652201" y="1054698"/>
                  <a:pt x="1664757" y="1054698"/>
                </a:cubicBezTo>
                <a:close/>
                <a:moveTo>
                  <a:pt x="1500719" y="1054698"/>
                </a:moveTo>
                <a:cubicBezTo>
                  <a:pt x="1513275" y="1054698"/>
                  <a:pt x="1523453" y="1064876"/>
                  <a:pt x="1523453" y="1077432"/>
                </a:cubicBezTo>
                <a:cubicBezTo>
                  <a:pt x="1523453" y="1089988"/>
                  <a:pt x="1513275" y="1100167"/>
                  <a:pt x="1500719" y="1100167"/>
                </a:cubicBezTo>
                <a:cubicBezTo>
                  <a:pt x="1488163" y="1100167"/>
                  <a:pt x="1477985" y="1089988"/>
                  <a:pt x="1477985" y="1077432"/>
                </a:cubicBezTo>
                <a:cubicBezTo>
                  <a:pt x="1477985" y="1064876"/>
                  <a:pt x="1488163" y="1054698"/>
                  <a:pt x="1500719" y="1054698"/>
                </a:cubicBezTo>
                <a:close/>
                <a:moveTo>
                  <a:pt x="1336681" y="1054698"/>
                </a:moveTo>
                <a:cubicBezTo>
                  <a:pt x="1349237" y="1054698"/>
                  <a:pt x="1359415" y="1064876"/>
                  <a:pt x="1359415" y="1077432"/>
                </a:cubicBezTo>
                <a:cubicBezTo>
                  <a:pt x="1359415" y="1089988"/>
                  <a:pt x="1349237" y="1100167"/>
                  <a:pt x="1336681" y="1100167"/>
                </a:cubicBezTo>
                <a:cubicBezTo>
                  <a:pt x="1324125" y="1100167"/>
                  <a:pt x="1313947" y="1089988"/>
                  <a:pt x="1313947" y="1077432"/>
                </a:cubicBezTo>
                <a:cubicBezTo>
                  <a:pt x="1313947" y="1064876"/>
                  <a:pt x="1324125" y="1054698"/>
                  <a:pt x="1336681" y="1054698"/>
                </a:cubicBezTo>
                <a:close/>
                <a:moveTo>
                  <a:pt x="1171000" y="884784"/>
                </a:moveTo>
                <a:cubicBezTo>
                  <a:pt x="1183556" y="884784"/>
                  <a:pt x="1193734" y="894963"/>
                  <a:pt x="1193734" y="907519"/>
                </a:cubicBezTo>
                <a:cubicBezTo>
                  <a:pt x="1193734" y="920075"/>
                  <a:pt x="1183556" y="930253"/>
                  <a:pt x="1171000" y="930253"/>
                </a:cubicBezTo>
                <a:cubicBezTo>
                  <a:pt x="1158443" y="930253"/>
                  <a:pt x="1148266" y="920075"/>
                  <a:pt x="1148266" y="907519"/>
                </a:cubicBezTo>
                <a:cubicBezTo>
                  <a:pt x="1148266" y="894963"/>
                  <a:pt x="1158443" y="884784"/>
                  <a:pt x="1171000" y="884784"/>
                </a:cubicBezTo>
                <a:close/>
                <a:moveTo>
                  <a:pt x="1006962" y="884784"/>
                </a:moveTo>
                <a:cubicBezTo>
                  <a:pt x="1019518" y="884784"/>
                  <a:pt x="1029696" y="894963"/>
                  <a:pt x="1029696" y="907519"/>
                </a:cubicBezTo>
                <a:cubicBezTo>
                  <a:pt x="1029696" y="920075"/>
                  <a:pt x="1019518" y="930253"/>
                  <a:pt x="1006962" y="930253"/>
                </a:cubicBezTo>
                <a:cubicBezTo>
                  <a:pt x="994406" y="930253"/>
                  <a:pt x="984227" y="920075"/>
                  <a:pt x="984227" y="907519"/>
                </a:cubicBezTo>
                <a:cubicBezTo>
                  <a:pt x="984227" y="894963"/>
                  <a:pt x="994406" y="884784"/>
                  <a:pt x="1006962" y="884784"/>
                </a:cubicBezTo>
                <a:close/>
                <a:moveTo>
                  <a:pt x="842924" y="884784"/>
                </a:moveTo>
                <a:cubicBezTo>
                  <a:pt x="855480" y="884784"/>
                  <a:pt x="865659" y="894963"/>
                  <a:pt x="865659" y="907519"/>
                </a:cubicBezTo>
                <a:cubicBezTo>
                  <a:pt x="865659" y="920075"/>
                  <a:pt x="855480" y="930253"/>
                  <a:pt x="842924" y="930253"/>
                </a:cubicBezTo>
                <a:cubicBezTo>
                  <a:pt x="830368" y="930253"/>
                  <a:pt x="820189" y="920075"/>
                  <a:pt x="820189" y="907519"/>
                </a:cubicBezTo>
                <a:cubicBezTo>
                  <a:pt x="820189" y="894963"/>
                  <a:pt x="830368" y="884784"/>
                  <a:pt x="842924" y="884784"/>
                </a:cubicBezTo>
                <a:close/>
                <a:moveTo>
                  <a:pt x="678886" y="884784"/>
                </a:moveTo>
                <a:cubicBezTo>
                  <a:pt x="691442" y="884784"/>
                  <a:pt x="701621" y="894963"/>
                  <a:pt x="701621" y="907519"/>
                </a:cubicBezTo>
                <a:cubicBezTo>
                  <a:pt x="701621" y="920075"/>
                  <a:pt x="691442" y="930253"/>
                  <a:pt x="678886" y="930253"/>
                </a:cubicBezTo>
                <a:cubicBezTo>
                  <a:pt x="666330" y="930253"/>
                  <a:pt x="656152" y="920075"/>
                  <a:pt x="656152" y="907519"/>
                </a:cubicBezTo>
                <a:cubicBezTo>
                  <a:pt x="656152" y="894963"/>
                  <a:pt x="666330" y="884784"/>
                  <a:pt x="678886" y="884784"/>
                </a:cubicBezTo>
                <a:close/>
                <a:moveTo>
                  <a:pt x="514849" y="884784"/>
                </a:moveTo>
                <a:cubicBezTo>
                  <a:pt x="527405" y="884784"/>
                  <a:pt x="537583" y="894963"/>
                  <a:pt x="537583" y="907519"/>
                </a:cubicBezTo>
                <a:cubicBezTo>
                  <a:pt x="537583" y="920075"/>
                  <a:pt x="527405" y="930253"/>
                  <a:pt x="514849" y="930253"/>
                </a:cubicBezTo>
                <a:cubicBezTo>
                  <a:pt x="502293" y="930253"/>
                  <a:pt x="492114" y="920075"/>
                  <a:pt x="492114" y="907519"/>
                </a:cubicBezTo>
                <a:cubicBezTo>
                  <a:pt x="492114" y="894963"/>
                  <a:pt x="502293" y="884784"/>
                  <a:pt x="514849" y="884784"/>
                </a:cubicBezTo>
                <a:close/>
                <a:moveTo>
                  <a:pt x="350811" y="884784"/>
                </a:moveTo>
                <a:cubicBezTo>
                  <a:pt x="363367" y="884784"/>
                  <a:pt x="373545" y="894963"/>
                  <a:pt x="373545" y="907519"/>
                </a:cubicBezTo>
                <a:cubicBezTo>
                  <a:pt x="373545" y="920075"/>
                  <a:pt x="363367" y="930253"/>
                  <a:pt x="350811" y="930253"/>
                </a:cubicBezTo>
                <a:cubicBezTo>
                  <a:pt x="338255" y="930253"/>
                  <a:pt x="328077" y="920075"/>
                  <a:pt x="328077" y="907519"/>
                </a:cubicBezTo>
                <a:cubicBezTo>
                  <a:pt x="328077" y="894963"/>
                  <a:pt x="338255" y="884784"/>
                  <a:pt x="350811" y="884784"/>
                </a:cubicBezTo>
                <a:close/>
                <a:moveTo>
                  <a:pt x="186773" y="884784"/>
                </a:moveTo>
                <a:cubicBezTo>
                  <a:pt x="199329" y="884784"/>
                  <a:pt x="209507" y="894963"/>
                  <a:pt x="209507" y="907519"/>
                </a:cubicBezTo>
                <a:cubicBezTo>
                  <a:pt x="209507" y="920075"/>
                  <a:pt x="199329" y="930253"/>
                  <a:pt x="186773" y="930253"/>
                </a:cubicBezTo>
                <a:cubicBezTo>
                  <a:pt x="174217" y="930253"/>
                  <a:pt x="164039" y="920075"/>
                  <a:pt x="164039" y="907519"/>
                </a:cubicBezTo>
                <a:cubicBezTo>
                  <a:pt x="164039" y="894963"/>
                  <a:pt x="174217" y="884784"/>
                  <a:pt x="186773" y="884784"/>
                </a:cubicBezTo>
                <a:close/>
                <a:moveTo>
                  <a:pt x="22735" y="884784"/>
                </a:moveTo>
                <a:cubicBezTo>
                  <a:pt x="35291" y="884784"/>
                  <a:pt x="45469" y="894963"/>
                  <a:pt x="45469" y="907519"/>
                </a:cubicBezTo>
                <a:cubicBezTo>
                  <a:pt x="45469" y="920075"/>
                  <a:pt x="35291" y="930253"/>
                  <a:pt x="22735" y="930253"/>
                </a:cubicBezTo>
                <a:cubicBezTo>
                  <a:pt x="10179" y="930253"/>
                  <a:pt x="0" y="920075"/>
                  <a:pt x="0" y="907519"/>
                </a:cubicBezTo>
                <a:cubicBezTo>
                  <a:pt x="0" y="894963"/>
                  <a:pt x="10179" y="884784"/>
                  <a:pt x="22735" y="884784"/>
                </a:cubicBezTo>
                <a:close/>
                <a:moveTo>
                  <a:pt x="2484946" y="876485"/>
                </a:moveTo>
                <a:cubicBezTo>
                  <a:pt x="2497502" y="876485"/>
                  <a:pt x="2507681" y="886664"/>
                  <a:pt x="2507681" y="899220"/>
                </a:cubicBezTo>
                <a:cubicBezTo>
                  <a:pt x="2507681" y="911776"/>
                  <a:pt x="2497502" y="921954"/>
                  <a:pt x="2484946" y="921954"/>
                </a:cubicBezTo>
                <a:cubicBezTo>
                  <a:pt x="2472390" y="921954"/>
                  <a:pt x="2462211" y="911776"/>
                  <a:pt x="2462211" y="899220"/>
                </a:cubicBezTo>
                <a:cubicBezTo>
                  <a:pt x="2462211" y="886664"/>
                  <a:pt x="2472390" y="876485"/>
                  <a:pt x="2484946" y="876485"/>
                </a:cubicBezTo>
                <a:close/>
                <a:moveTo>
                  <a:pt x="2320908" y="876485"/>
                </a:moveTo>
                <a:cubicBezTo>
                  <a:pt x="2333464" y="876485"/>
                  <a:pt x="2343643" y="886664"/>
                  <a:pt x="2343643" y="899220"/>
                </a:cubicBezTo>
                <a:cubicBezTo>
                  <a:pt x="2343643" y="911776"/>
                  <a:pt x="2333464" y="921954"/>
                  <a:pt x="2320908" y="921954"/>
                </a:cubicBezTo>
                <a:cubicBezTo>
                  <a:pt x="2308351" y="921954"/>
                  <a:pt x="2298174" y="911776"/>
                  <a:pt x="2298174" y="899220"/>
                </a:cubicBezTo>
                <a:cubicBezTo>
                  <a:pt x="2298174" y="886664"/>
                  <a:pt x="2308351" y="876485"/>
                  <a:pt x="2320908" y="876485"/>
                </a:cubicBezTo>
                <a:close/>
                <a:moveTo>
                  <a:pt x="2156870" y="876485"/>
                </a:moveTo>
                <a:cubicBezTo>
                  <a:pt x="2169427" y="876485"/>
                  <a:pt x="2179604" y="886664"/>
                  <a:pt x="2179604" y="899220"/>
                </a:cubicBezTo>
                <a:cubicBezTo>
                  <a:pt x="2179604" y="911776"/>
                  <a:pt x="2169427" y="921954"/>
                  <a:pt x="2156870" y="921954"/>
                </a:cubicBezTo>
                <a:cubicBezTo>
                  <a:pt x="2144314" y="921954"/>
                  <a:pt x="2134135" y="911776"/>
                  <a:pt x="2134135" y="899220"/>
                </a:cubicBezTo>
                <a:cubicBezTo>
                  <a:pt x="2134135" y="886664"/>
                  <a:pt x="2144314" y="876485"/>
                  <a:pt x="2156870" y="876485"/>
                </a:cubicBezTo>
                <a:close/>
                <a:moveTo>
                  <a:pt x="1992832" y="876485"/>
                </a:moveTo>
                <a:cubicBezTo>
                  <a:pt x="2005388" y="876485"/>
                  <a:pt x="2015567" y="886664"/>
                  <a:pt x="2015567" y="899220"/>
                </a:cubicBezTo>
                <a:cubicBezTo>
                  <a:pt x="2015567" y="911776"/>
                  <a:pt x="2005388" y="921954"/>
                  <a:pt x="1992832" y="921954"/>
                </a:cubicBezTo>
                <a:cubicBezTo>
                  <a:pt x="1980277" y="921954"/>
                  <a:pt x="1970098" y="911776"/>
                  <a:pt x="1970098" y="899220"/>
                </a:cubicBezTo>
                <a:cubicBezTo>
                  <a:pt x="1970098" y="886664"/>
                  <a:pt x="1980277" y="876485"/>
                  <a:pt x="1992832" y="876485"/>
                </a:cubicBezTo>
                <a:close/>
                <a:moveTo>
                  <a:pt x="1828795" y="876485"/>
                </a:moveTo>
                <a:cubicBezTo>
                  <a:pt x="1841351" y="876485"/>
                  <a:pt x="1851529" y="886664"/>
                  <a:pt x="1851529" y="899220"/>
                </a:cubicBezTo>
                <a:cubicBezTo>
                  <a:pt x="1851529" y="911776"/>
                  <a:pt x="1841351" y="921954"/>
                  <a:pt x="1828795" y="921954"/>
                </a:cubicBezTo>
                <a:cubicBezTo>
                  <a:pt x="1816239" y="921954"/>
                  <a:pt x="1806060" y="911776"/>
                  <a:pt x="1806060" y="899220"/>
                </a:cubicBezTo>
                <a:cubicBezTo>
                  <a:pt x="1806060" y="886664"/>
                  <a:pt x="1816239" y="876485"/>
                  <a:pt x="1828795" y="876485"/>
                </a:cubicBezTo>
                <a:close/>
                <a:moveTo>
                  <a:pt x="1664757" y="876485"/>
                </a:moveTo>
                <a:cubicBezTo>
                  <a:pt x="1677313" y="876485"/>
                  <a:pt x="1687491" y="886664"/>
                  <a:pt x="1687491" y="899220"/>
                </a:cubicBezTo>
                <a:cubicBezTo>
                  <a:pt x="1687491" y="911776"/>
                  <a:pt x="1677313" y="921954"/>
                  <a:pt x="1664757" y="921954"/>
                </a:cubicBezTo>
                <a:cubicBezTo>
                  <a:pt x="1652201" y="921954"/>
                  <a:pt x="1642022" y="911776"/>
                  <a:pt x="1642022" y="899220"/>
                </a:cubicBezTo>
                <a:cubicBezTo>
                  <a:pt x="1642022" y="886664"/>
                  <a:pt x="1652201" y="876485"/>
                  <a:pt x="1664757" y="876485"/>
                </a:cubicBezTo>
                <a:close/>
                <a:moveTo>
                  <a:pt x="1500719" y="876485"/>
                </a:moveTo>
                <a:cubicBezTo>
                  <a:pt x="1513275" y="876485"/>
                  <a:pt x="1523453" y="886664"/>
                  <a:pt x="1523453" y="899220"/>
                </a:cubicBezTo>
                <a:cubicBezTo>
                  <a:pt x="1523453" y="911776"/>
                  <a:pt x="1513275" y="921954"/>
                  <a:pt x="1500719" y="921954"/>
                </a:cubicBezTo>
                <a:cubicBezTo>
                  <a:pt x="1488163" y="921954"/>
                  <a:pt x="1477985" y="911776"/>
                  <a:pt x="1477985" y="899220"/>
                </a:cubicBezTo>
                <a:cubicBezTo>
                  <a:pt x="1477985" y="886664"/>
                  <a:pt x="1488163" y="876485"/>
                  <a:pt x="1500719" y="876485"/>
                </a:cubicBezTo>
                <a:close/>
                <a:moveTo>
                  <a:pt x="1336681" y="876485"/>
                </a:moveTo>
                <a:cubicBezTo>
                  <a:pt x="1349237" y="876485"/>
                  <a:pt x="1359415" y="886664"/>
                  <a:pt x="1359415" y="899220"/>
                </a:cubicBezTo>
                <a:cubicBezTo>
                  <a:pt x="1359415" y="911776"/>
                  <a:pt x="1349237" y="921954"/>
                  <a:pt x="1336681" y="921954"/>
                </a:cubicBezTo>
                <a:cubicBezTo>
                  <a:pt x="1324125" y="921954"/>
                  <a:pt x="1313947" y="911776"/>
                  <a:pt x="1313947" y="899220"/>
                </a:cubicBezTo>
                <a:cubicBezTo>
                  <a:pt x="1313947" y="886664"/>
                  <a:pt x="1324125" y="876485"/>
                  <a:pt x="1336681" y="876485"/>
                </a:cubicBezTo>
                <a:close/>
                <a:moveTo>
                  <a:pt x="1171000" y="706572"/>
                </a:moveTo>
                <a:cubicBezTo>
                  <a:pt x="1183556" y="706572"/>
                  <a:pt x="1193734" y="716751"/>
                  <a:pt x="1193734" y="729306"/>
                </a:cubicBezTo>
                <a:cubicBezTo>
                  <a:pt x="1193734" y="741862"/>
                  <a:pt x="1183556" y="752041"/>
                  <a:pt x="1171000" y="752041"/>
                </a:cubicBezTo>
                <a:cubicBezTo>
                  <a:pt x="1158443" y="752041"/>
                  <a:pt x="1148266" y="741862"/>
                  <a:pt x="1148266" y="729306"/>
                </a:cubicBezTo>
                <a:cubicBezTo>
                  <a:pt x="1148266" y="716751"/>
                  <a:pt x="1158443" y="706572"/>
                  <a:pt x="1171000" y="706572"/>
                </a:cubicBezTo>
                <a:close/>
                <a:moveTo>
                  <a:pt x="1006962" y="706572"/>
                </a:moveTo>
                <a:cubicBezTo>
                  <a:pt x="1019518" y="706572"/>
                  <a:pt x="1029696" y="716751"/>
                  <a:pt x="1029696" y="729306"/>
                </a:cubicBezTo>
                <a:cubicBezTo>
                  <a:pt x="1029696" y="741862"/>
                  <a:pt x="1019518" y="752041"/>
                  <a:pt x="1006962" y="752041"/>
                </a:cubicBezTo>
                <a:cubicBezTo>
                  <a:pt x="994406" y="752041"/>
                  <a:pt x="984227" y="741862"/>
                  <a:pt x="984227" y="729306"/>
                </a:cubicBezTo>
                <a:cubicBezTo>
                  <a:pt x="984227" y="716751"/>
                  <a:pt x="994406" y="706572"/>
                  <a:pt x="1006962" y="706572"/>
                </a:cubicBezTo>
                <a:close/>
                <a:moveTo>
                  <a:pt x="842924" y="706572"/>
                </a:moveTo>
                <a:cubicBezTo>
                  <a:pt x="855480" y="706572"/>
                  <a:pt x="865659" y="716751"/>
                  <a:pt x="865659" y="729306"/>
                </a:cubicBezTo>
                <a:cubicBezTo>
                  <a:pt x="865659" y="741862"/>
                  <a:pt x="855480" y="752041"/>
                  <a:pt x="842924" y="752041"/>
                </a:cubicBezTo>
                <a:cubicBezTo>
                  <a:pt x="830368" y="752041"/>
                  <a:pt x="820189" y="741862"/>
                  <a:pt x="820189" y="729306"/>
                </a:cubicBezTo>
                <a:cubicBezTo>
                  <a:pt x="820189" y="716751"/>
                  <a:pt x="830368" y="706572"/>
                  <a:pt x="842924" y="706572"/>
                </a:cubicBezTo>
                <a:close/>
                <a:moveTo>
                  <a:pt x="678886" y="706572"/>
                </a:moveTo>
                <a:cubicBezTo>
                  <a:pt x="691442" y="706572"/>
                  <a:pt x="701621" y="716751"/>
                  <a:pt x="701621" y="729306"/>
                </a:cubicBezTo>
                <a:cubicBezTo>
                  <a:pt x="701621" y="741862"/>
                  <a:pt x="691442" y="752041"/>
                  <a:pt x="678886" y="752041"/>
                </a:cubicBezTo>
                <a:cubicBezTo>
                  <a:pt x="666330" y="752041"/>
                  <a:pt x="656152" y="741862"/>
                  <a:pt x="656152" y="729306"/>
                </a:cubicBezTo>
                <a:cubicBezTo>
                  <a:pt x="656152" y="716751"/>
                  <a:pt x="666330" y="706572"/>
                  <a:pt x="678886" y="706572"/>
                </a:cubicBezTo>
                <a:close/>
                <a:moveTo>
                  <a:pt x="514849" y="706572"/>
                </a:moveTo>
                <a:cubicBezTo>
                  <a:pt x="527405" y="706572"/>
                  <a:pt x="537583" y="716751"/>
                  <a:pt x="537583" y="729306"/>
                </a:cubicBezTo>
                <a:cubicBezTo>
                  <a:pt x="537583" y="741862"/>
                  <a:pt x="527405" y="752041"/>
                  <a:pt x="514849" y="752041"/>
                </a:cubicBezTo>
                <a:cubicBezTo>
                  <a:pt x="502293" y="752041"/>
                  <a:pt x="492114" y="741862"/>
                  <a:pt x="492114" y="729306"/>
                </a:cubicBezTo>
                <a:cubicBezTo>
                  <a:pt x="492114" y="716751"/>
                  <a:pt x="502293" y="706572"/>
                  <a:pt x="514849" y="706572"/>
                </a:cubicBezTo>
                <a:close/>
                <a:moveTo>
                  <a:pt x="350811" y="706572"/>
                </a:moveTo>
                <a:cubicBezTo>
                  <a:pt x="363367" y="706572"/>
                  <a:pt x="373545" y="716751"/>
                  <a:pt x="373545" y="729306"/>
                </a:cubicBezTo>
                <a:cubicBezTo>
                  <a:pt x="373545" y="741862"/>
                  <a:pt x="363367" y="752041"/>
                  <a:pt x="350811" y="752041"/>
                </a:cubicBezTo>
                <a:cubicBezTo>
                  <a:pt x="338255" y="752041"/>
                  <a:pt x="328077" y="741862"/>
                  <a:pt x="328077" y="729306"/>
                </a:cubicBezTo>
                <a:cubicBezTo>
                  <a:pt x="328077" y="716751"/>
                  <a:pt x="338255" y="706572"/>
                  <a:pt x="350811" y="706572"/>
                </a:cubicBezTo>
                <a:close/>
                <a:moveTo>
                  <a:pt x="186773" y="706572"/>
                </a:moveTo>
                <a:cubicBezTo>
                  <a:pt x="199329" y="706572"/>
                  <a:pt x="209507" y="716751"/>
                  <a:pt x="209507" y="729306"/>
                </a:cubicBezTo>
                <a:cubicBezTo>
                  <a:pt x="209507" y="741862"/>
                  <a:pt x="199329" y="752041"/>
                  <a:pt x="186773" y="752041"/>
                </a:cubicBezTo>
                <a:cubicBezTo>
                  <a:pt x="174217" y="752041"/>
                  <a:pt x="164039" y="741862"/>
                  <a:pt x="164039" y="729306"/>
                </a:cubicBezTo>
                <a:cubicBezTo>
                  <a:pt x="164039" y="716751"/>
                  <a:pt x="174217" y="706572"/>
                  <a:pt x="186773" y="706572"/>
                </a:cubicBezTo>
                <a:close/>
                <a:moveTo>
                  <a:pt x="2320908" y="698274"/>
                </a:moveTo>
                <a:cubicBezTo>
                  <a:pt x="2333464" y="698274"/>
                  <a:pt x="2343643" y="708452"/>
                  <a:pt x="2343643" y="721008"/>
                </a:cubicBezTo>
                <a:cubicBezTo>
                  <a:pt x="2343643" y="733564"/>
                  <a:pt x="2333464" y="743742"/>
                  <a:pt x="2320908" y="743742"/>
                </a:cubicBezTo>
                <a:cubicBezTo>
                  <a:pt x="2308351" y="743742"/>
                  <a:pt x="2298174" y="733564"/>
                  <a:pt x="2298174" y="721008"/>
                </a:cubicBezTo>
                <a:cubicBezTo>
                  <a:pt x="2298174" y="708452"/>
                  <a:pt x="2308351" y="698274"/>
                  <a:pt x="2320908" y="698274"/>
                </a:cubicBezTo>
                <a:close/>
                <a:moveTo>
                  <a:pt x="2156870" y="698274"/>
                </a:moveTo>
                <a:cubicBezTo>
                  <a:pt x="2169427" y="698274"/>
                  <a:pt x="2179604" y="708452"/>
                  <a:pt x="2179604" y="721008"/>
                </a:cubicBezTo>
                <a:cubicBezTo>
                  <a:pt x="2179604" y="733564"/>
                  <a:pt x="2169427" y="743742"/>
                  <a:pt x="2156870" y="743742"/>
                </a:cubicBezTo>
                <a:cubicBezTo>
                  <a:pt x="2144314" y="743742"/>
                  <a:pt x="2134135" y="733564"/>
                  <a:pt x="2134135" y="721008"/>
                </a:cubicBezTo>
                <a:cubicBezTo>
                  <a:pt x="2134135" y="708452"/>
                  <a:pt x="2144314" y="698274"/>
                  <a:pt x="2156870" y="698274"/>
                </a:cubicBezTo>
                <a:close/>
                <a:moveTo>
                  <a:pt x="1992832" y="698274"/>
                </a:moveTo>
                <a:cubicBezTo>
                  <a:pt x="2005388" y="698274"/>
                  <a:pt x="2015567" y="708452"/>
                  <a:pt x="2015567" y="721008"/>
                </a:cubicBezTo>
                <a:cubicBezTo>
                  <a:pt x="2015567" y="733564"/>
                  <a:pt x="2005388" y="743742"/>
                  <a:pt x="1992832" y="743742"/>
                </a:cubicBezTo>
                <a:cubicBezTo>
                  <a:pt x="1980277" y="743742"/>
                  <a:pt x="1970098" y="733564"/>
                  <a:pt x="1970098" y="721008"/>
                </a:cubicBezTo>
                <a:cubicBezTo>
                  <a:pt x="1970098" y="708452"/>
                  <a:pt x="1980277" y="698274"/>
                  <a:pt x="1992832" y="698274"/>
                </a:cubicBezTo>
                <a:close/>
                <a:moveTo>
                  <a:pt x="1828795" y="698274"/>
                </a:moveTo>
                <a:cubicBezTo>
                  <a:pt x="1841351" y="698274"/>
                  <a:pt x="1851529" y="708452"/>
                  <a:pt x="1851529" y="721008"/>
                </a:cubicBezTo>
                <a:cubicBezTo>
                  <a:pt x="1851529" y="733564"/>
                  <a:pt x="1841351" y="743742"/>
                  <a:pt x="1828795" y="743742"/>
                </a:cubicBezTo>
                <a:cubicBezTo>
                  <a:pt x="1816239" y="743742"/>
                  <a:pt x="1806060" y="733564"/>
                  <a:pt x="1806060" y="721008"/>
                </a:cubicBezTo>
                <a:cubicBezTo>
                  <a:pt x="1806060" y="708452"/>
                  <a:pt x="1816239" y="698274"/>
                  <a:pt x="1828795" y="698274"/>
                </a:cubicBezTo>
                <a:close/>
                <a:moveTo>
                  <a:pt x="1664757" y="698274"/>
                </a:moveTo>
                <a:cubicBezTo>
                  <a:pt x="1677313" y="698274"/>
                  <a:pt x="1687491" y="708452"/>
                  <a:pt x="1687491" y="721008"/>
                </a:cubicBezTo>
                <a:cubicBezTo>
                  <a:pt x="1687491" y="733564"/>
                  <a:pt x="1677313" y="743742"/>
                  <a:pt x="1664757" y="743742"/>
                </a:cubicBezTo>
                <a:cubicBezTo>
                  <a:pt x="1652201" y="743742"/>
                  <a:pt x="1642022" y="733564"/>
                  <a:pt x="1642022" y="721008"/>
                </a:cubicBezTo>
                <a:cubicBezTo>
                  <a:pt x="1642022" y="708452"/>
                  <a:pt x="1652201" y="698274"/>
                  <a:pt x="1664757" y="698274"/>
                </a:cubicBezTo>
                <a:close/>
                <a:moveTo>
                  <a:pt x="1500719" y="698274"/>
                </a:moveTo>
                <a:cubicBezTo>
                  <a:pt x="1513275" y="698274"/>
                  <a:pt x="1523453" y="708452"/>
                  <a:pt x="1523453" y="721008"/>
                </a:cubicBezTo>
                <a:cubicBezTo>
                  <a:pt x="1523453" y="733564"/>
                  <a:pt x="1513275" y="743742"/>
                  <a:pt x="1500719" y="743742"/>
                </a:cubicBezTo>
                <a:cubicBezTo>
                  <a:pt x="1488163" y="743742"/>
                  <a:pt x="1477985" y="733564"/>
                  <a:pt x="1477985" y="721008"/>
                </a:cubicBezTo>
                <a:cubicBezTo>
                  <a:pt x="1477985" y="708452"/>
                  <a:pt x="1488163" y="698274"/>
                  <a:pt x="1500719" y="698274"/>
                </a:cubicBezTo>
                <a:close/>
                <a:moveTo>
                  <a:pt x="1336681" y="698274"/>
                </a:moveTo>
                <a:cubicBezTo>
                  <a:pt x="1349237" y="698274"/>
                  <a:pt x="1359415" y="708452"/>
                  <a:pt x="1359415" y="721008"/>
                </a:cubicBezTo>
                <a:cubicBezTo>
                  <a:pt x="1359415" y="733564"/>
                  <a:pt x="1349237" y="743742"/>
                  <a:pt x="1336681" y="743742"/>
                </a:cubicBezTo>
                <a:cubicBezTo>
                  <a:pt x="1324125" y="743742"/>
                  <a:pt x="1313947" y="733564"/>
                  <a:pt x="1313947" y="721008"/>
                </a:cubicBezTo>
                <a:cubicBezTo>
                  <a:pt x="1313947" y="708452"/>
                  <a:pt x="1324125" y="698274"/>
                  <a:pt x="1336681" y="698274"/>
                </a:cubicBezTo>
                <a:close/>
                <a:moveTo>
                  <a:pt x="1171000" y="533784"/>
                </a:moveTo>
                <a:cubicBezTo>
                  <a:pt x="1183556" y="533784"/>
                  <a:pt x="1193734" y="543961"/>
                  <a:pt x="1193734" y="556517"/>
                </a:cubicBezTo>
                <a:cubicBezTo>
                  <a:pt x="1193734" y="569074"/>
                  <a:pt x="1183556" y="579252"/>
                  <a:pt x="1171000" y="579252"/>
                </a:cubicBezTo>
                <a:cubicBezTo>
                  <a:pt x="1158443" y="579252"/>
                  <a:pt x="1148266" y="569074"/>
                  <a:pt x="1148266" y="556517"/>
                </a:cubicBezTo>
                <a:cubicBezTo>
                  <a:pt x="1148266" y="543961"/>
                  <a:pt x="1158443" y="533784"/>
                  <a:pt x="1171000" y="533784"/>
                </a:cubicBezTo>
                <a:close/>
                <a:moveTo>
                  <a:pt x="1006962" y="533784"/>
                </a:moveTo>
                <a:cubicBezTo>
                  <a:pt x="1019518" y="533784"/>
                  <a:pt x="1029696" y="543961"/>
                  <a:pt x="1029696" y="556517"/>
                </a:cubicBezTo>
                <a:cubicBezTo>
                  <a:pt x="1029696" y="569074"/>
                  <a:pt x="1019518" y="579252"/>
                  <a:pt x="1006962" y="579252"/>
                </a:cubicBezTo>
                <a:cubicBezTo>
                  <a:pt x="994406" y="579252"/>
                  <a:pt x="984227" y="569074"/>
                  <a:pt x="984227" y="556517"/>
                </a:cubicBezTo>
                <a:cubicBezTo>
                  <a:pt x="984227" y="543961"/>
                  <a:pt x="994406" y="533784"/>
                  <a:pt x="1006962" y="533784"/>
                </a:cubicBezTo>
                <a:close/>
                <a:moveTo>
                  <a:pt x="842924" y="533784"/>
                </a:moveTo>
                <a:cubicBezTo>
                  <a:pt x="855480" y="533784"/>
                  <a:pt x="865659" y="543961"/>
                  <a:pt x="865659" y="556517"/>
                </a:cubicBezTo>
                <a:cubicBezTo>
                  <a:pt x="865659" y="569074"/>
                  <a:pt x="855480" y="579252"/>
                  <a:pt x="842924" y="579252"/>
                </a:cubicBezTo>
                <a:cubicBezTo>
                  <a:pt x="830368" y="579252"/>
                  <a:pt x="820189" y="569074"/>
                  <a:pt x="820189" y="556517"/>
                </a:cubicBezTo>
                <a:cubicBezTo>
                  <a:pt x="820189" y="543961"/>
                  <a:pt x="830368" y="533784"/>
                  <a:pt x="842924" y="533784"/>
                </a:cubicBezTo>
                <a:close/>
                <a:moveTo>
                  <a:pt x="678886" y="533784"/>
                </a:moveTo>
                <a:cubicBezTo>
                  <a:pt x="691442" y="533784"/>
                  <a:pt x="701621" y="543961"/>
                  <a:pt x="701621" y="556517"/>
                </a:cubicBezTo>
                <a:cubicBezTo>
                  <a:pt x="701621" y="569074"/>
                  <a:pt x="691442" y="579252"/>
                  <a:pt x="678886" y="579252"/>
                </a:cubicBezTo>
                <a:cubicBezTo>
                  <a:pt x="666330" y="579252"/>
                  <a:pt x="656152" y="569074"/>
                  <a:pt x="656152" y="556517"/>
                </a:cubicBezTo>
                <a:cubicBezTo>
                  <a:pt x="656152" y="543961"/>
                  <a:pt x="666330" y="533784"/>
                  <a:pt x="678886" y="533784"/>
                </a:cubicBezTo>
                <a:close/>
                <a:moveTo>
                  <a:pt x="514849" y="533784"/>
                </a:moveTo>
                <a:cubicBezTo>
                  <a:pt x="527405" y="533784"/>
                  <a:pt x="537583" y="543961"/>
                  <a:pt x="537583" y="556517"/>
                </a:cubicBezTo>
                <a:cubicBezTo>
                  <a:pt x="537583" y="569074"/>
                  <a:pt x="527405" y="579252"/>
                  <a:pt x="514849" y="579252"/>
                </a:cubicBezTo>
                <a:cubicBezTo>
                  <a:pt x="502293" y="579252"/>
                  <a:pt x="492114" y="569074"/>
                  <a:pt x="492114" y="556517"/>
                </a:cubicBezTo>
                <a:cubicBezTo>
                  <a:pt x="492114" y="543961"/>
                  <a:pt x="502293" y="533784"/>
                  <a:pt x="514849" y="533784"/>
                </a:cubicBezTo>
                <a:close/>
                <a:moveTo>
                  <a:pt x="350811" y="533784"/>
                </a:moveTo>
                <a:cubicBezTo>
                  <a:pt x="363367" y="533784"/>
                  <a:pt x="373545" y="543961"/>
                  <a:pt x="373545" y="556517"/>
                </a:cubicBezTo>
                <a:cubicBezTo>
                  <a:pt x="373545" y="569074"/>
                  <a:pt x="363367" y="579252"/>
                  <a:pt x="350811" y="579252"/>
                </a:cubicBezTo>
                <a:cubicBezTo>
                  <a:pt x="338255" y="579252"/>
                  <a:pt x="328077" y="569074"/>
                  <a:pt x="328077" y="556517"/>
                </a:cubicBezTo>
                <a:cubicBezTo>
                  <a:pt x="328077" y="543961"/>
                  <a:pt x="338255" y="533784"/>
                  <a:pt x="350811" y="533784"/>
                </a:cubicBezTo>
                <a:close/>
                <a:moveTo>
                  <a:pt x="186773" y="533784"/>
                </a:moveTo>
                <a:cubicBezTo>
                  <a:pt x="199329" y="533784"/>
                  <a:pt x="209507" y="543961"/>
                  <a:pt x="209507" y="556517"/>
                </a:cubicBezTo>
                <a:cubicBezTo>
                  <a:pt x="209507" y="569074"/>
                  <a:pt x="199329" y="579252"/>
                  <a:pt x="186773" y="579252"/>
                </a:cubicBezTo>
                <a:cubicBezTo>
                  <a:pt x="180495" y="579252"/>
                  <a:pt x="174812" y="576708"/>
                  <a:pt x="170698" y="572593"/>
                </a:cubicBezTo>
                <a:lnTo>
                  <a:pt x="164048" y="556539"/>
                </a:lnTo>
                <a:lnTo>
                  <a:pt x="178503" y="537209"/>
                </a:lnTo>
                <a:close/>
                <a:moveTo>
                  <a:pt x="2320529" y="525642"/>
                </a:moveTo>
                <a:lnTo>
                  <a:pt x="2341422" y="553581"/>
                </a:lnTo>
                <a:lnTo>
                  <a:pt x="2336984" y="564295"/>
                </a:lnTo>
                <a:cubicBezTo>
                  <a:pt x="2332870" y="568409"/>
                  <a:pt x="2327186" y="570954"/>
                  <a:pt x="2320908" y="570954"/>
                </a:cubicBezTo>
                <a:cubicBezTo>
                  <a:pt x="2308351" y="570954"/>
                  <a:pt x="2298174" y="560775"/>
                  <a:pt x="2298174" y="548219"/>
                </a:cubicBezTo>
                <a:cubicBezTo>
                  <a:pt x="2298174" y="541941"/>
                  <a:pt x="2300718" y="536257"/>
                  <a:pt x="2304832" y="532143"/>
                </a:cubicBezTo>
                <a:close/>
                <a:moveTo>
                  <a:pt x="2156870" y="525485"/>
                </a:moveTo>
                <a:cubicBezTo>
                  <a:pt x="2169427" y="525485"/>
                  <a:pt x="2179604" y="535663"/>
                  <a:pt x="2179604" y="548219"/>
                </a:cubicBezTo>
                <a:cubicBezTo>
                  <a:pt x="2179604" y="560775"/>
                  <a:pt x="2169427" y="570954"/>
                  <a:pt x="2156870" y="570954"/>
                </a:cubicBezTo>
                <a:cubicBezTo>
                  <a:pt x="2144314" y="570954"/>
                  <a:pt x="2134135" y="560775"/>
                  <a:pt x="2134135" y="548219"/>
                </a:cubicBezTo>
                <a:cubicBezTo>
                  <a:pt x="2134135" y="535663"/>
                  <a:pt x="2144314" y="525485"/>
                  <a:pt x="2156870" y="525485"/>
                </a:cubicBezTo>
                <a:close/>
                <a:moveTo>
                  <a:pt x="1992832" y="525485"/>
                </a:moveTo>
                <a:cubicBezTo>
                  <a:pt x="2005388" y="525485"/>
                  <a:pt x="2015567" y="535663"/>
                  <a:pt x="2015567" y="548219"/>
                </a:cubicBezTo>
                <a:cubicBezTo>
                  <a:pt x="2015567" y="560775"/>
                  <a:pt x="2005388" y="570954"/>
                  <a:pt x="1992832" y="570954"/>
                </a:cubicBezTo>
                <a:cubicBezTo>
                  <a:pt x="1980277" y="570954"/>
                  <a:pt x="1970098" y="560775"/>
                  <a:pt x="1970098" y="548219"/>
                </a:cubicBezTo>
                <a:cubicBezTo>
                  <a:pt x="1970098" y="535663"/>
                  <a:pt x="1980277" y="525485"/>
                  <a:pt x="1992832" y="525485"/>
                </a:cubicBezTo>
                <a:close/>
                <a:moveTo>
                  <a:pt x="1828795" y="525485"/>
                </a:moveTo>
                <a:cubicBezTo>
                  <a:pt x="1841351" y="525485"/>
                  <a:pt x="1851529" y="535663"/>
                  <a:pt x="1851529" y="548219"/>
                </a:cubicBezTo>
                <a:cubicBezTo>
                  <a:pt x="1851529" y="560775"/>
                  <a:pt x="1841351" y="570954"/>
                  <a:pt x="1828795" y="570954"/>
                </a:cubicBezTo>
                <a:cubicBezTo>
                  <a:pt x="1816239" y="570954"/>
                  <a:pt x="1806060" y="560775"/>
                  <a:pt x="1806060" y="548219"/>
                </a:cubicBezTo>
                <a:cubicBezTo>
                  <a:pt x="1806060" y="535663"/>
                  <a:pt x="1816239" y="525485"/>
                  <a:pt x="1828795" y="525485"/>
                </a:cubicBezTo>
                <a:close/>
                <a:moveTo>
                  <a:pt x="1664757" y="525485"/>
                </a:moveTo>
                <a:cubicBezTo>
                  <a:pt x="1677313" y="525485"/>
                  <a:pt x="1687491" y="535663"/>
                  <a:pt x="1687491" y="548219"/>
                </a:cubicBezTo>
                <a:cubicBezTo>
                  <a:pt x="1687491" y="560775"/>
                  <a:pt x="1677313" y="570954"/>
                  <a:pt x="1664757" y="570954"/>
                </a:cubicBezTo>
                <a:cubicBezTo>
                  <a:pt x="1652201" y="570954"/>
                  <a:pt x="1642022" y="560775"/>
                  <a:pt x="1642022" y="548219"/>
                </a:cubicBezTo>
                <a:cubicBezTo>
                  <a:pt x="1642022" y="535663"/>
                  <a:pt x="1652201" y="525485"/>
                  <a:pt x="1664757" y="525485"/>
                </a:cubicBezTo>
                <a:close/>
                <a:moveTo>
                  <a:pt x="1500719" y="525485"/>
                </a:moveTo>
                <a:cubicBezTo>
                  <a:pt x="1513275" y="525485"/>
                  <a:pt x="1523453" y="535663"/>
                  <a:pt x="1523453" y="548219"/>
                </a:cubicBezTo>
                <a:cubicBezTo>
                  <a:pt x="1523453" y="560775"/>
                  <a:pt x="1513275" y="570954"/>
                  <a:pt x="1500719" y="570954"/>
                </a:cubicBezTo>
                <a:cubicBezTo>
                  <a:pt x="1488163" y="570954"/>
                  <a:pt x="1477985" y="560775"/>
                  <a:pt x="1477985" y="548219"/>
                </a:cubicBezTo>
                <a:cubicBezTo>
                  <a:pt x="1477985" y="535663"/>
                  <a:pt x="1488163" y="525485"/>
                  <a:pt x="1500719" y="525485"/>
                </a:cubicBezTo>
                <a:close/>
                <a:moveTo>
                  <a:pt x="1336681" y="525485"/>
                </a:moveTo>
                <a:cubicBezTo>
                  <a:pt x="1349237" y="525485"/>
                  <a:pt x="1359415" y="535663"/>
                  <a:pt x="1359415" y="548219"/>
                </a:cubicBezTo>
                <a:cubicBezTo>
                  <a:pt x="1359415" y="560775"/>
                  <a:pt x="1349237" y="570954"/>
                  <a:pt x="1336681" y="570954"/>
                </a:cubicBezTo>
                <a:cubicBezTo>
                  <a:pt x="1324125" y="570954"/>
                  <a:pt x="1313947" y="560775"/>
                  <a:pt x="1313947" y="548219"/>
                </a:cubicBezTo>
                <a:cubicBezTo>
                  <a:pt x="1313947" y="535663"/>
                  <a:pt x="1324125" y="525485"/>
                  <a:pt x="1336681" y="525485"/>
                </a:cubicBezTo>
                <a:close/>
                <a:moveTo>
                  <a:pt x="1171000" y="355571"/>
                </a:moveTo>
                <a:cubicBezTo>
                  <a:pt x="1183556" y="355571"/>
                  <a:pt x="1193734" y="365750"/>
                  <a:pt x="1193734" y="378306"/>
                </a:cubicBezTo>
                <a:cubicBezTo>
                  <a:pt x="1193734" y="390861"/>
                  <a:pt x="1183556" y="401040"/>
                  <a:pt x="1171000" y="401040"/>
                </a:cubicBezTo>
                <a:cubicBezTo>
                  <a:pt x="1158443" y="401040"/>
                  <a:pt x="1148266" y="390861"/>
                  <a:pt x="1148266" y="378306"/>
                </a:cubicBezTo>
                <a:cubicBezTo>
                  <a:pt x="1148266" y="365750"/>
                  <a:pt x="1158443" y="355571"/>
                  <a:pt x="1171000" y="355571"/>
                </a:cubicBezTo>
                <a:close/>
                <a:moveTo>
                  <a:pt x="1006962" y="355571"/>
                </a:moveTo>
                <a:cubicBezTo>
                  <a:pt x="1019518" y="355571"/>
                  <a:pt x="1029696" y="365750"/>
                  <a:pt x="1029696" y="378306"/>
                </a:cubicBezTo>
                <a:cubicBezTo>
                  <a:pt x="1029696" y="390861"/>
                  <a:pt x="1019518" y="401040"/>
                  <a:pt x="1006962" y="401040"/>
                </a:cubicBezTo>
                <a:cubicBezTo>
                  <a:pt x="994406" y="401040"/>
                  <a:pt x="984227" y="390861"/>
                  <a:pt x="984227" y="378306"/>
                </a:cubicBezTo>
                <a:cubicBezTo>
                  <a:pt x="984227" y="365750"/>
                  <a:pt x="994406" y="355571"/>
                  <a:pt x="1006962" y="355571"/>
                </a:cubicBezTo>
                <a:close/>
                <a:moveTo>
                  <a:pt x="842924" y="355571"/>
                </a:moveTo>
                <a:cubicBezTo>
                  <a:pt x="855480" y="355571"/>
                  <a:pt x="865659" y="365750"/>
                  <a:pt x="865659" y="378306"/>
                </a:cubicBezTo>
                <a:cubicBezTo>
                  <a:pt x="865659" y="390861"/>
                  <a:pt x="855480" y="401040"/>
                  <a:pt x="842924" y="401040"/>
                </a:cubicBezTo>
                <a:cubicBezTo>
                  <a:pt x="830368" y="401040"/>
                  <a:pt x="820189" y="390861"/>
                  <a:pt x="820189" y="378306"/>
                </a:cubicBezTo>
                <a:cubicBezTo>
                  <a:pt x="820189" y="365750"/>
                  <a:pt x="830368" y="355571"/>
                  <a:pt x="842924" y="355571"/>
                </a:cubicBezTo>
                <a:close/>
                <a:moveTo>
                  <a:pt x="678886" y="355571"/>
                </a:moveTo>
                <a:cubicBezTo>
                  <a:pt x="691442" y="355571"/>
                  <a:pt x="701621" y="365750"/>
                  <a:pt x="701621" y="378306"/>
                </a:cubicBezTo>
                <a:cubicBezTo>
                  <a:pt x="701621" y="390861"/>
                  <a:pt x="691442" y="401040"/>
                  <a:pt x="678886" y="401040"/>
                </a:cubicBezTo>
                <a:cubicBezTo>
                  <a:pt x="666330" y="401040"/>
                  <a:pt x="656152" y="390861"/>
                  <a:pt x="656152" y="378306"/>
                </a:cubicBezTo>
                <a:cubicBezTo>
                  <a:pt x="656152" y="365750"/>
                  <a:pt x="666330" y="355571"/>
                  <a:pt x="678886" y="355571"/>
                </a:cubicBezTo>
                <a:close/>
                <a:moveTo>
                  <a:pt x="514849" y="355571"/>
                </a:moveTo>
                <a:cubicBezTo>
                  <a:pt x="527405" y="355571"/>
                  <a:pt x="537583" y="365750"/>
                  <a:pt x="537583" y="378306"/>
                </a:cubicBezTo>
                <a:cubicBezTo>
                  <a:pt x="537583" y="390861"/>
                  <a:pt x="527405" y="401040"/>
                  <a:pt x="514849" y="401040"/>
                </a:cubicBezTo>
                <a:cubicBezTo>
                  <a:pt x="502293" y="401040"/>
                  <a:pt x="492114" y="390861"/>
                  <a:pt x="492114" y="378306"/>
                </a:cubicBezTo>
                <a:cubicBezTo>
                  <a:pt x="492114" y="365750"/>
                  <a:pt x="502293" y="355571"/>
                  <a:pt x="514849" y="355571"/>
                </a:cubicBezTo>
                <a:close/>
                <a:moveTo>
                  <a:pt x="350811" y="355571"/>
                </a:moveTo>
                <a:cubicBezTo>
                  <a:pt x="363367" y="355571"/>
                  <a:pt x="373545" y="365750"/>
                  <a:pt x="373545" y="378306"/>
                </a:cubicBezTo>
                <a:cubicBezTo>
                  <a:pt x="373545" y="390861"/>
                  <a:pt x="363367" y="401040"/>
                  <a:pt x="350811" y="401040"/>
                </a:cubicBezTo>
                <a:cubicBezTo>
                  <a:pt x="338255" y="401040"/>
                  <a:pt x="328077" y="390861"/>
                  <a:pt x="328077" y="378306"/>
                </a:cubicBezTo>
                <a:cubicBezTo>
                  <a:pt x="328077" y="365750"/>
                  <a:pt x="338255" y="355571"/>
                  <a:pt x="350811" y="355571"/>
                </a:cubicBezTo>
                <a:close/>
                <a:moveTo>
                  <a:pt x="2156864" y="347275"/>
                </a:moveTo>
                <a:lnTo>
                  <a:pt x="2178232" y="366695"/>
                </a:lnTo>
                <a:lnTo>
                  <a:pt x="2179604" y="370007"/>
                </a:lnTo>
                <a:cubicBezTo>
                  <a:pt x="2179604" y="382562"/>
                  <a:pt x="2169427" y="392741"/>
                  <a:pt x="2156870" y="392741"/>
                </a:cubicBezTo>
                <a:cubicBezTo>
                  <a:pt x="2144314" y="392741"/>
                  <a:pt x="2134135" y="382562"/>
                  <a:pt x="2134135" y="370007"/>
                </a:cubicBezTo>
                <a:cubicBezTo>
                  <a:pt x="2134135" y="363729"/>
                  <a:pt x="2136680" y="358045"/>
                  <a:pt x="2140794" y="353931"/>
                </a:cubicBezTo>
                <a:close/>
                <a:moveTo>
                  <a:pt x="1992832" y="347272"/>
                </a:moveTo>
                <a:cubicBezTo>
                  <a:pt x="2005388" y="347272"/>
                  <a:pt x="2015567" y="357451"/>
                  <a:pt x="2015567" y="370007"/>
                </a:cubicBezTo>
                <a:cubicBezTo>
                  <a:pt x="2015567" y="382562"/>
                  <a:pt x="2005388" y="392741"/>
                  <a:pt x="1992832" y="392741"/>
                </a:cubicBezTo>
                <a:cubicBezTo>
                  <a:pt x="1980277" y="392741"/>
                  <a:pt x="1970098" y="382562"/>
                  <a:pt x="1970098" y="370007"/>
                </a:cubicBezTo>
                <a:cubicBezTo>
                  <a:pt x="1970098" y="357451"/>
                  <a:pt x="1980277" y="347272"/>
                  <a:pt x="1992832" y="347272"/>
                </a:cubicBezTo>
                <a:close/>
                <a:moveTo>
                  <a:pt x="1828795" y="347272"/>
                </a:moveTo>
                <a:cubicBezTo>
                  <a:pt x="1841351" y="347272"/>
                  <a:pt x="1851529" y="357451"/>
                  <a:pt x="1851529" y="370007"/>
                </a:cubicBezTo>
                <a:cubicBezTo>
                  <a:pt x="1851529" y="382562"/>
                  <a:pt x="1841351" y="392741"/>
                  <a:pt x="1828795" y="392741"/>
                </a:cubicBezTo>
                <a:cubicBezTo>
                  <a:pt x="1816239" y="392741"/>
                  <a:pt x="1806060" y="382562"/>
                  <a:pt x="1806060" y="370007"/>
                </a:cubicBezTo>
                <a:cubicBezTo>
                  <a:pt x="1806060" y="357451"/>
                  <a:pt x="1816239" y="347272"/>
                  <a:pt x="1828795" y="347272"/>
                </a:cubicBezTo>
                <a:close/>
                <a:moveTo>
                  <a:pt x="1664757" y="347272"/>
                </a:moveTo>
                <a:cubicBezTo>
                  <a:pt x="1677313" y="347272"/>
                  <a:pt x="1687491" y="357451"/>
                  <a:pt x="1687491" y="370007"/>
                </a:cubicBezTo>
                <a:cubicBezTo>
                  <a:pt x="1687491" y="382562"/>
                  <a:pt x="1677313" y="392741"/>
                  <a:pt x="1664757" y="392741"/>
                </a:cubicBezTo>
                <a:cubicBezTo>
                  <a:pt x="1652201" y="392741"/>
                  <a:pt x="1642022" y="382562"/>
                  <a:pt x="1642022" y="370007"/>
                </a:cubicBezTo>
                <a:cubicBezTo>
                  <a:pt x="1642022" y="357451"/>
                  <a:pt x="1652201" y="347272"/>
                  <a:pt x="1664757" y="347272"/>
                </a:cubicBezTo>
                <a:close/>
                <a:moveTo>
                  <a:pt x="1500719" y="347272"/>
                </a:moveTo>
                <a:cubicBezTo>
                  <a:pt x="1513275" y="347272"/>
                  <a:pt x="1523453" y="357451"/>
                  <a:pt x="1523453" y="370007"/>
                </a:cubicBezTo>
                <a:cubicBezTo>
                  <a:pt x="1523453" y="382562"/>
                  <a:pt x="1513275" y="392741"/>
                  <a:pt x="1500719" y="392741"/>
                </a:cubicBezTo>
                <a:cubicBezTo>
                  <a:pt x="1488163" y="392741"/>
                  <a:pt x="1477985" y="382562"/>
                  <a:pt x="1477985" y="370007"/>
                </a:cubicBezTo>
                <a:cubicBezTo>
                  <a:pt x="1477985" y="357451"/>
                  <a:pt x="1488163" y="347272"/>
                  <a:pt x="1500719" y="347272"/>
                </a:cubicBezTo>
                <a:close/>
                <a:moveTo>
                  <a:pt x="1336681" y="347272"/>
                </a:moveTo>
                <a:cubicBezTo>
                  <a:pt x="1349237" y="347272"/>
                  <a:pt x="1359415" y="357451"/>
                  <a:pt x="1359415" y="370007"/>
                </a:cubicBezTo>
                <a:cubicBezTo>
                  <a:pt x="1359415" y="382562"/>
                  <a:pt x="1349237" y="392741"/>
                  <a:pt x="1336681" y="392741"/>
                </a:cubicBezTo>
                <a:cubicBezTo>
                  <a:pt x="1324125" y="392741"/>
                  <a:pt x="1313947" y="382562"/>
                  <a:pt x="1313947" y="370007"/>
                </a:cubicBezTo>
                <a:cubicBezTo>
                  <a:pt x="1313947" y="357451"/>
                  <a:pt x="1324125" y="347272"/>
                  <a:pt x="1336681" y="347272"/>
                </a:cubicBezTo>
                <a:close/>
                <a:moveTo>
                  <a:pt x="535084" y="206126"/>
                </a:moveTo>
                <a:lnTo>
                  <a:pt x="530925" y="216169"/>
                </a:lnTo>
                <a:cubicBezTo>
                  <a:pt x="526811" y="220283"/>
                  <a:pt x="521127" y="222828"/>
                  <a:pt x="514849" y="222828"/>
                </a:cubicBezTo>
                <a:lnTo>
                  <a:pt x="510534" y="221041"/>
                </a:lnTo>
                <a:close/>
                <a:moveTo>
                  <a:pt x="1171000" y="177359"/>
                </a:moveTo>
                <a:cubicBezTo>
                  <a:pt x="1183556" y="177359"/>
                  <a:pt x="1193734" y="187537"/>
                  <a:pt x="1193734" y="200093"/>
                </a:cubicBezTo>
                <a:cubicBezTo>
                  <a:pt x="1193734" y="212649"/>
                  <a:pt x="1183556" y="222828"/>
                  <a:pt x="1171000" y="222828"/>
                </a:cubicBezTo>
                <a:cubicBezTo>
                  <a:pt x="1158443" y="222828"/>
                  <a:pt x="1148266" y="212649"/>
                  <a:pt x="1148266" y="200093"/>
                </a:cubicBezTo>
                <a:cubicBezTo>
                  <a:pt x="1148266" y="187537"/>
                  <a:pt x="1158443" y="177359"/>
                  <a:pt x="1171000" y="177359"/>
                </a:cubicBezTo>
                <a:close/>
                <a:moveTo>
                  <a:pt x="1006962" y="177359"/>
                </a:moveTo>
                <a:cubicBezTo>
                  <a:pt x="1019518" y="177359"/>
                  <a:pt x="1029696" y="187537"/>
                  <a:pt x="1029696" y="200093"/>
                </a:cubicBezTo>
                <a:cubicBezTo>
                  <a:pt x="1029696" y="212649"/>
                  <a:pt x="1019518" y="222828"/>
                  <a:pt x="1006962" y="222828"/>
                </a:cubicBezTo>
                <a:cubicBezTo>
                  <a:pt x="994406" y="222828"/>
                  <a:pt x="984227" y="212649"/>
                  <a:pt x="984227" y="200093"/>
                </a:cubicBezTo>
                <a:cubicBezTo>
                  <a:pt x="984227" y="187537"/>
                  <a:pt x="994406" y="177359"/>
                  <a:pt x="1006962" y="177359"/>
                </a:cubicBezTo>
                <a:close/>
                <a:moveTo>
                  <a:pt x="842924" y="177359"/>
                </a:moveTo>
                <a:cubicBezTo>
                  <a:pt x="855480" y="177359"/>
                  <a:pt x="865659" y="187537"/>
                  <a:pt x="865659" y="200093"/>
                </a:cubicBezTo>
                <a:cubicBezTo>
                  <a:pt x="865659" y="212649"/>
                  <a:pt x="855480" y="222828"/>
                  <a:pt x="842924" y="222828"/>
                </a:cubicBezTo>
                <a:cubicBezTo>
                  <a:pt x="830368" y="222828"/>
                  <a:pt x="820189" y="212649"/>
                  <a:pt x="820189" y="200093"/>
                </a:cubicBezTo>
                <a:cubicBezTo>
                  <a:pt x="820189" y="187537"/>
                  <a:pt x="830368" y="177359"/>
                  <a:pt x="842924" y="177359"/>
                </a:cubicBezTo>
                <a:close/>
                <a:moveTo>
                  <a:pt x="678886" y="177359"/>
                </a:moveTo>
                <a:cubicBezTo>
                  <a:pt x="691442" y="177359"/>
                  <a:pt x="701621" y="187537"/>
                  <a:pt x="701621" y="200093"/>
                </a:cubicBezTo>
                <a:cubicBezTo>
                  <a:pt x="701621" y="212649"/>
                  <a:pt x="691442" y="222828"/>
                  <a:pt x="678886" y="222828"/>
                </a:cubicBezTo>
                <a:cubicBezTo>
                  <a:pt x="666330" y="222828"/>
                  <a:pt x="656152" y="212649"/>
                  <a:pt x="656152" y="200093"/>
                </a:cubicBezTo>
                <a:cubicBezTo>
                  <a:pt x="656152" y="187537"/>
                  <a:pt x="666330" y="177359"/>
                  <a:pt x="678886" y="177359"/>
                </a:cubicBezTo>
                <a:close/>
                <a:moveTo>
                  <a:pt x="1828795" y="169061"/>
                </a:moveTo>
                <a:cubicBezTo>
                  <a:pt x="1841351" y="169061"/>
                  <a:pt x="1851529" y="179238"/>
                  <a:pt x="1851529" y="191795"/>
                </a:cubicBezTo>
                <a:cubicBezTo>
                  <a:pt x="1851529" y="204351"/>
                  <a:pt x="1841351" y="214529"/>
                  <a:pt x="1828795" y="214529"/>
                </a:cubicBezTo>
                <a:cubicBezTo>
                  <a:pt x="1816239" y="214529"/>
                  <a:pt x="1806060" y="204351"/>
                  <a:pt x="1806060" y="191795"/>
                </a:cubicBezTo>
                <a:cubicBezTo>
                  <a:pt x="1806060" y="179238"/>
                  <a:pt x="1816239" y="169061"/>
                  <a:pt x="1828795" y="169061"/>
                </a:cubicBezTo>
                <a:close/>
                <a:moveTo>
                  <a:pt x="1664757" y="169061"/>
                </a:moveTo>
                <a:cubicBezTo>
                  <a:pt x="1677313" y="169061"/>
                  <a:pt x="1687491" y="179238"/>
                  <a:pt x="1687491" y="191795"/>
                </a:cubicBezTo>
                <a:cubicBezTo>
                  <a:pt x="1687491" y="204351"/>
                  <a:pt x="1677313" y="214529"/>
                  <a:pt x="1664757" y="214529"/>
                </a:cubicBezTo>
                <a:cubicBezTo>
                  <a:pt x="1652201" y="214529"/>
                  <a:pt x="1642022" y="204351"/>
                  <a:pt x="1642022" y="191795"/>
                </a:cubicBezTo>
                <a:cubicBezTo>
                  <a:pt x="1642022" y="179238"/>
                  <a:pt x="1652201" y="169061"/>
                  <a:pt x="1664757" y="169061"/>
                </a:cubicBezTo>
                <a:close/>
                <a:moveTo>
                  <a:pt x="1500719" y="169061"/>
                </a:moveTo>
                <a:cubicBezTo>
                  <a:pt x="1513275" y="169061"/>
                  <a:pt x="1523453" y="179238"/>
                  <a:pt x="1523453" y="191795"/>
                </a:cubicBezTo>
                <a:cubicBezTo>
                  <a:pt x="1523453" y="204351"/>
                  <a:pt x="1513275" y="214529"/>
                  <a:pt x="1500719" y="214529"/>
                </a:cubicBezTo>
                <a:cubicBezTo>
                  <a:pt x="1488163" y="214529"/>
                  <a:pt x="1477985" y="204351"/>
                  <a:pt x="1477985" y="191795"/>
                </a:cubicBezTo>
                <a:cubicBezTo>
                  <a:pt x="1477985" y="179238"/>
                  <a:pt x="1488163" y="169061"/>
                  <a:pt x="1500719" y="169061"/>
                </a:cubicBezTo>
                <a:close/>
                <a:moveTo>
                  <a:pt x="1336681" y="169061"/>
                </a:moveTo>
                <a:cubicBezTo>
                  <a:pt x="1349237" y="169061"/>
                  <a:pt x="1359415" y="179238"/>
                  <a:pt x="1359415" y="191795"/>
                </a:cubicBezTo>
                <a:cubicBezTo>
                  <a:pt x="1359415" y="204351"/>
                  <a:pt x="1349237" y="214529"/>
                  <a:pt x="1336681" y="214529"/>
                </a:cubicBezTo>
                <a:cubicBezTo>
                  <a:pt x="1324125" y="214529"/>
                  <a:pt x="1313947" y="204351"/>
                  <a:pt x="1313947" y="191795"/>
                </a:cubicBezTo>
                <a:cubicBezTo>
                  <a:pt x="1313947" y="179238"/>
                  <a:pt x="1324125" y="169061"/>
                  <a:pt x="1336681" y="169061"/>
                </a:cubicBezTo>
                <a:close/>
                <a:moveTo>
                  <a:pt x="1025470" y="17102"/>
                </a:moveTo>
                <a:lnTo>
                  <a:pt x="1029696" y="27305"/>
                </a:lnTo>
                <a:cubicBezTo>
                  <a:pt x="1029696" y="39861"/>
                  <a:pt x="1019518" y="50039"/>
                  <a:pt x="1006962" y="50039"/>
                </a:cubicBezTo>
                <a:cubicBezTo>
                  <a:pt x="994406" y="50039"/>
                  <a:pt x="984227" y="39861"/>
                  <a:pt x="984227" y="27305"/>
                </a:cubicBezTo>
                <a:lnTo>
                  <a:pt x="985955" y="23133"/>
                </a:lnTo>
                <a:close/>
                <a:moveTo>
                  <a:pt x="1478978" y="16609"/>
                </a:moveTo>
                <a:lnTo>
                  <a:pt x="1521742" y="23136"/>
                </a:lnTo>
                <a:lnTo>
                  <a:pt x="1516794" y="35082"/>
                </a:lnTo>
                <a:cubicBezTo>
                  <a:pt x="1512680" y="39195"/>
                  <a:pt x="1506997" y="41740"/>
                  <a:pt x="1500719" y="41740"/>
                </a:cubicBezTo>
                <a:cubicBezTo>
                  <a:pt x="1488163" y="41740"/>
                  <a:pt x="1477985" y="31562"/>
                  <a:pt x="1477985" y="19006"/>
                </a:cubicBezTo>
                <a:close/>
                <a:moveTo>
                  <a:pt x="1171000" y="4570"/>
                </a:moveTo>
                <a:cubicBezTo>
                  <a:pt x="1183556" y="4570"/>
                  <a:pt x="1193734" y="14748"/>
                  <a:pt x="1193734" y="27305"/>
                </a:cubicBezTo>
                <a:cubicBezTo>
                  <a:pt x="1193734" y="39861"/>
                  <a:pt x="1183556" y="50039"/>
                  <a:pt x="1171000" y="50039"/>
                </a:cubicBezTo>
                <a:cubicBezTo>
                  <a:pt x="1158443" y="50039"/>
                  <a:pt x="1148266" y="39861"/>
                  <a:pt x="1148266" y="27305"/>
                </a:cubicBezTo>
                <a:cubicBezTo>
                  <a:pt x="1148266" y="14748"/>
                  <a:pt x="1158443" y="4570"/>
                  <a:pt x="1171000" y="4570"/>
                </a:cubicBezTo>
                <a:close/>
                <a:moveTo>
                  <a:pt x="1327680" y="0"/>
                </a:moveTo>
                <a:lnTo>
                  <a:pt x="1348182" y="1035"/>
                </a:lnTo>
                <a:lnTo>
                  <a:pt x="1352757" y="2930"/>
                </a:lnTo>
                <a:cubicBezTo>
                  <a:pt x="1356871" y="7044"/>
                  <a:pt x="1359415" y="12728"/>
                  <a:pt x="1359415" y="19006"/>
                </a:cubicBezTo>
                <a:cubicBezTo>
                  <a:pt x="1359415" y="31562"/>
                  <a:pt x="1349237" y="41740"/>
                  <a:pt x="1336681" y="41740"/>
                </a:cubicBezTo>
                <a:cubicBezTo>
                  <a:pt x="1324125" y="41740"/>
                  <a:pt x="1313947" y="31562"/>
                  <a:pt x="1313947" y="19006"/>
                </a:cubicBezTo>
                <a:cubicBezTo>
                  <a:pt x="1313947" y="12728"/>
                  <a:pt x="1316492" y="7044"/>
                  <a:pt x="1320606" y="293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p:cNvSpPr txBox="1"/>
          <p:nvPr/>
        </p:nvSpPr>
        <p:spPr>
          <a:xfrm>
            <a:off x="6945087" y="5173163"/>
            <a:ext cx="4600940" cy="923330"/>
          </a:xfrm>
          <a:prstGeom prst="rect">
            <a:avLst/>
          </a:prstGeom>
          <a:noFill/>
        </p:spPr>
        <p:txBody>
          <a:bodyPr wrap="none" rtlCol="0">
            <a:spAutoFit/>
          </a:bodyPr>
          <a:lstStyle/>
          <a:p>
            <a:r>
              <a:rPr lang="en-US" sz="5400" b="1" dirty="0">
                <a:solidFill>
                  <a:schemeClr val="accent1"/>
                </a:solidFill>
                <a:latin typeface="Museo 700" panose="02000000000000000000" pitchFamily="2" charset="0"/>
                <a:ea typeface="Montserrat" charset="0"/>
                <a:cs typeface="Montserrat" charset="0"/>
              </a:rPr>
              <a:t>Miles Nichols</a:t>
            </a:r>
          </a:p>
        </p:txBody>
      </p:sp>
      <p:sp>
        <p:nvSpPr>
          <p:cNvPr id="10" name="TextBox 9"/>
          <p:cNvSpPr txBox="1"/>
          <p:nvPr/>
        </p:nvSpPr>
        <p:spPr>
          <a:xfrm>
            <a:off x="4546879" y="1973493"/>
            <a:ext cx="6687909" cy="3139321"/>
          </a:xfrm>
          <a:prstGeom prst="rect">
            <a:avLst/>
          </a:prstGeom>
          <a:noFill/>
        </p:spPr>
        <p:txBody>
          <a:bodyPr wrap="square" rtlCol="0">
            <a:spAutoFit/>
          </a:bodyPr>
          <a:lstStyle/>
          <a:p>
            <a:r>
              <a:rPr lang="en-US" dirty="0">
                <a:latin typeface="Museo 700" panose="02000000000000000000" pitchFamily="2" charset="0"/>
                <a:ea typeface="Ebrima" panose="02000000000000000000" pitchFamily="2" charset="0"/>
                <a:cs typeface="Ebrima" panose="02000000000000000000" pitchFamily="2" charset="0"/>
              </a:rPr>
              <a:t>You can use others content to educate yourself, your clients, and your colleagues. This is a great way of efficiently delivering value. </a:t>
            </a:r>
            <a:r>
              <a:rPr lang="en-US" b="1" dirty="0">
                <a:latin typeface="Museo 700" panose="02000000000000000000" pitchFamily="2" charset="0"/>
                <a:ea typeface="Ebrima" panose="02000000000000000000" pitchFamily="2" charset="0"/>
                <a:cs typeface="Ebrima" panose="02000000000000000000" pitchFamily="2" charset="0"/>
              </a:rPr>
              <a:t>Through Josh’s system, we now have a steady stream of people expressing interest in our business. </a:t>
            </a:r>
            <a:r>
              <a:rPr lang="en-US" dirty="0">
                <a:latin typeface="Museo 700" panose="02000000000000000000" pitchFamily="2" charset="0"/>
                <a:ea typeface="Ebrima" panose="02000000000000000000" pitchFamily="2" charset="0"/>
                <a:cs typeface="Ebrima" panose="02000000000000000000" pitchFamily="2" charset="0"/>
              </a:rPr>
              <a:t>And we just had our top month last month and did over 45k in revenue!</a:t>
            </a:r>
          </a:p>
          <a:p>
            <a:endParaRPr lang="en-US" dirty="0">
              <a:latin typeface="Museo 700" panose="02000000000000000000" pitchFamily="2" charset="0"/>
              <a:ea typeface="Ebrima" panose="02000000000000000000" pitchFamily="2" charset="0"/>
              <a:cs typeface="Ebrima" panose="02000000000000000000" pitchFamily="2" charset="0"/>
            </a:endParaRPr>
          </a:p>
          <a:p>
            <a:r>
              <a:rPr lang="en-US" dirty="0">
                <a:latin typeface="Museo 700" panose="02000000000000000000" pitchFamily="2" charset="0"/>
                <a:ea typeface="Ebrima" panose="02000000000000000000" pitchFamily="2" charset="0"/>
                <a:cs typeface="Ebrima" panose="02000000000000000000" pitchFamily="2" charset="0"/>
              </a:rPr>
              <a:t>We are now on our way to be able to phase out of as much in-person and 1-on-1. This will free us up to do more travel, and generate more passive income from our training program and virtual sessions!”</a:t>
            </a:r>
          </a:p>
        </p:txBody>
      </p:sp>
      <p:sp>
        <p:nvSpPr>
          <p:cNvPr id="11" name="TextBox 10"/>
          <p:cNvSpPr txBox="1"/>
          <p:nvPr/>
        </p:nvSpPr>
        <p:spPr>
          <a:xfrm>
            <a:off x="4546879" y="474631"/>
            <a:ext cx="5625818" cy="1384995"/>
          </a:xfrm>
          <a:prstGeom prst="rect">
            <a:avLst/>
          </a:prstGeom>
          <a:noFill/>
        </p:spPr>
        <p:txBody>
          <a:bodyPr wrap="square" rtlCol="0">
            <a:spAutoFit/>
          </a:bodyPr>
          <a:lstStyle/>
          <a:p>
            <a:r>
              <a:rPr lang="en-US" sz="2800" b="1" dirty="0">
                <a:solidFill>
                  <a:schemeClr val="accent1"/>
                </a:solidFill>
                <a:latin typeface="Museo 700" panose="02000000000000000000" pitchFamily="2" charset="0"/>
                <a:ea typeface="Ebrima" panose="02000000000000000000" pitchFamily="2" charset="0"/>
                <a:cs typeface="Ebrima" panose="02000000000000000000" pitchFamily="2" charset="0"/>
              </a:rPr>
              <a:t>“You can become an authority but it does not require you to generate all of the content. </a:t>
            </a:r>
          </a:p>
        </p:txBody>
      </p:sp>
      <p:pic>
        <p:nvPicPr>
          <p:cNvPr id="7" name="Picture Placeholder 6">
            <a:extLst>
              <a:ext uri="{FF2B5EF4-FFF2-40B4-BE49-F238E27FC236}">
                <a16:creationId xmlns="" xmlns:a16="http://schemas.microsoft.com/office/drawing/2014/main" id="{1CEAC57B-10F4-49D6-AA08-C2F2BA6EB11E}"/>
              </a:ext>
            </a:extLst>
          </p:cNvPr>
          <p:cNvPicPr>
            <a:picLocks noGrp="1" noChangeAspect="1"/>
          </p:cNvPicPr>
          <p:nvPr>
            <p:ph type="pic" sz="quarter" idx="10"/>
          </p:nvPr>
        </p:nvPicPr>
        <p:blipFill>
          <a:blip r:embed="rId3"/>
          <a:srcRect l="58" r="58"/>
          <a:stretch>
            <a:fillRect/>
          </a:stretch>
        </p:blipFill>
        <p:spPr>
          <a:xfrm>
            <a:off x="859763" y="808862"/>
            <a:ext cx="3488717" cy="3488717"/>
          </a:xfrm>
          <a:ln w="57150">
            <a:solidFill>
              <a:schemeClr val="accent1"/>
            </a:solidFill>
          </a:ln>
        </p:spPr>
      </p:pic>
      <p:pic>
        <p:nvPicPr>
          <p:cNvPr id="31" name="Picture 30">
            <a:extLst>
              <a:ext uri="{FF2B5EF4-FFF2-40B4-BE49-F238E27FC236}">
                <a16:creationId xmlns="" xmlns:a16="http://schemas.microsoft.com/office/drawing/2014/main" id="{7BE8FDFC-B605-481F-81E2-58B35E38E4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039" y="4370278"/>
            <a:ext cx="3516635" cy="802885"/>
          </a:xfrm>
          <a:prstGeom prst="rect">
            <a:avLst/>
          </a:prstGeom>
        </p:spPr>
      </p:pic>
      <p:sp>
        <p:nvSpPr>
          <p:cNvPr id="34" name="Rectangle 33">
            <a:extLst>
              <a:ext uri="{FF2B5EF4-FFF2-40B4-BE49-F238E27FC236}">
                <a16:creationId xmlns="" xmlns:a16="http://schemas.microsoft.com/office/drawing/2014/main" id="{76F2C0EE-402D-4ACB-94B6-48F6B5E14416}"/>
              </a:ext>
            </a:extLst>
          </p:cNvPr>
          <p:cNvSpPr/>
          <p:nvPr/>
        </p:nvSpPr>
        <p:spPr>
          <a:xfrm>
            <a:off x="6332740" y="6004160"/>
            <a:ext cx="5213287" cy="461665"/>
          </a:xfrm>
          <a:prstGeom prst="rect">
            <a:avLst/>
          </a:prstGeom>
        </p:spPr>
        <p:txBody>
          <a:bodyPr wrap="none">
            <a:spAutoFit/>
          </a:bodyPr>
          <a:lstStyle/>
          <a:p>
            <a:r>
              <a:rPr lang="en-US" sz="2400" b="1" dirty="0">
                <a:solidFill>
                  <a:schemeClr val="accent3"/>
                </a:solidFill>
                <a:latin typeface="Museo 700" panose="02000000000000000000" pitchFamily="2" charset="0"/>
                <a:ea typeface="Ebrima" panose="02000000000000000000" pitchFamily="2" charset="0"/>
                <a:cs typeface="Ebrima" panose="02000000000000000000" pitchFamily="2" charset="0"/>
              </a:rPr>
              <a:t>Owner of Living Love Mindfulness</a:t>
            </a:r>
          </a:p>
        </p:txBody>
      </p:sp>
      <p:grpSp>
        <p:nvGrpSpPr>
          <p:cNvPr id="32" name="Group 31">
            <a:extLst>
              <a:ext uri="{FF2B5EF4-FFF2-40B4-BE49-F238E27FC236}">
                <a16:creationId xmlns="" xmlns:a16="http://schemas.microsoft.com/office/drawing/2014/main" id="{53ECD719-2E62-4BA3-9ACE-721D976A4756}"/>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33" name="Oval 32">
              <a:extLst>
                <a:ext uri="{FF2B5EF4-FFF2-40B4-BE49-F238E27FC236}">
                  <a16:creationId xmlns="" xmlns:a16="http://schemas.microsoft.com/office/drawing/2014/main" id="{AD2F4E27-1EAA-4E4D-B7E6-C0D31E009AA0}"/>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ABD0CE45-615B-420C-B0ED-45C99AC43A5E}"/>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B7D8991-1AF5-4C7A-A631-BDB72359EB5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C586FFE9-AE5F-4631-B89F-73B51B6D7F82}"/>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A89CBA14-DB7A-45E9-8A49-E77705F40FFA}"/>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0E0D6586-4646-46C0-B00F-C1FEA5F76AA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6C98E767-58D1-488C-8094-BC96FF5011C2}"/>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202B0418-534A-491F-B835-E72DB0BDBB92}"/>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50C83317-BAC6-4420-A101-49625CD625DC}"/>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06385725-9042-4B5B-9A90-E263C03366F1}"/>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6EF6435F-661C-4E62-A50C-699862C0E25F}"/>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6DF94795-B34F-4C6D-9417-9294C46F90F1}"/>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95F81243-D3EF-47A4-8A3D-A011E0228AFA}"/>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89EA13EC-242B-48B5-A863-AC4B88592679}"/>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4532822D-2B89-4B4E-944E-D7B338B36A87}"/>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17238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03B2E3C-76E3-43F2-97B3-23819C964A6E}"/>
              </a:ext>
            </a:extLst>
          </p:cNvPr>
          <p:cNvPicPr>
            <a:picLocks noChangeAspect="1"/>
          </p:cNvPicPr>
          <p:nvPr/>
        </p:nvPicPr>
        <p:blipFill>
          <a:blip r:embed="rId3"/>
          <a:stretch>
            <a:fillRect/>
          </a:stretch>
        </p:blipFill>
        <p:spPr>
          <a:xfrm>
            <a:off x="3786338" y="1299700"/>
            <a:ext cx="8391943" cy="5558299"/>
          </a:xfrm>
          <a:prstGeom prst="rect">
            <a:avLst/>
          </a:prstGeom>
        </p:spPr>
      </p:pic>
      <p:sp>
        <p:nvSpPr>
          <p:cNvPr id="2" name="Rectangle 1"/>
          <p:cNvSpPr/>
          <p:nvPr/>
        </p:nvSpPr>
        <p:spPr>
          <a:xfrm>
            <a:off x="0" y="0"/>
            <a:ext cx="7239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56266" y="2669816"/>
            <a:ext cx="5868625" cy="3046988"/>
          </a:xfrm>
          <a:prstGeom prst="rect">
            <a:avLst/>
          </a:prstGeom>
          <a:noFill/>
        </p:spPr>
        <p:txBody>
          <a:bodyPr wrap="square" rtlCol="0">
            <a:spAutoFit/>
          </a:bodyPr>
          <a:lstStyle/>
          <a:p>
            <a:r>
              <a:rPr lang="en-US" sz="4800" b="1" dirty="0">
                <a:solidFill>
                  <a:schemeClr val="bg1"/>
                </a:solidFill>
                <a:latin typeface="Museo 700" panose="02000000000000000000" pitchFamily="2" charset="0"/>
                <a:ea typeface="Montserrat" charset="0"/>
                <a:cs typeface="Montserrat" charset="0"/>
              </a:rPr>
              <a:t>But you still need a way to separate from the pack &amp; </a:t>
            </a:r>
            <a:r>
              <a:rPr lang="en-US" sz="4800" b="1" dirty="0">
                <a:solidFill>
                  <a:schemeClr val="accent3"/>
                </a:solidFill>
                <a:latin typeface="Museo 700" panose="02000000000000000000" pitchFamily="2" charset="0"/>
                <a:ea typeface="Montserrat" charset="0"/>
                <a:cs typeface="Montserrat" charset="0"/>
              </a:rPr>
              <a:t>stand out.</a:t>
            </a:r>
          </a:p>
        </p:txBody>
      </p:sp>
      <p:grpSp>
        <p:nvGrpSpPr>
          <p:cNvPr id="13" name="Group 12"/>
          <p:cNvGrpSpPr/>
          <p:nvPr/>
        </p:nvGrpSpPr>
        <p:grpSpPr>
          <a:xfrm>
            <a:off x="913416" y="667058"/>
            <a:ext cx="1563084" cy="1476189"/>
            <a:chOff x="7625694" y="1771958"/>
            <a:chExt cx="3025379" cy="2857192"/>
          </a:xfrm>
          <a:solidFill>
            <a:schemeClr val="accent1"/>
          </a:solidFill>
        </p:grpSpPr>
        <p:sp>
          <p:nvSpPr>
            <p:cNvPr id="14" name="Oval 13"/>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Freeform 22">
            <a:extLst>
              <a:ext uri="{FF2B5EF4-FFF2-40B4-BE49-F238E27FC236}">
                <a16:creationId xmlns="" xmlns:a16="http://schemas.microsoft.com/office/drawing/2014/main" id="{E6CEFFD3-7748-4C39-A3D1-7EFF22AEB1F3}"/>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 xmlns:a16="http://schemas.microsoft.com/office/drawing/2014/main" id="{8926FCAA-CB9B-489A-9D70-D157C1E971D1}"/>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31" name="Oval 30">
              <a:extLst>
                <a:ext uri="{FF2B5EF4-FFF2-40B4-BE49-F238E27FC236}">
                  <a16:creationId xmlns="" xmlns:a16="http://schemas.microsoft.com/office/drawing/2014/main" id="{3634872E-2484-4AD2-B7AE-6C220B5E8235}"/>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365F447F-80B1-4F2F-A019-8B9E026739CF}"/>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8E238CC1-3452-4170-8CEA-5FA700C09395}"/>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1484246C-0300-431A-B0F2-2DC09E421495}"/>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502435D6-AEBD-4F98-884C-70A0C41F61AD}"/>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59271BD3-02FA-41F7-A9E9-5234EDFFA294}"/>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A99BBD85-9D5B-4A72-B2BE-30D6EB4635F7}"/>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3AC8A495-1478-4001-A4EE-B49442482F3F}"/>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853F9F12-01AE-43CC-9277-EAA8A9E8B5A1}"/>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F8955DF5-575C-4F43-993F-5C0589986D5C}"/>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7B7BC09C-2445-4F95-806A-07CC4BC13B0B}"/>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9D2D25F3-7FAE-46DF-9F44-064E1D543644}"/>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634AFA1F-F78F-4E76-8235-3A92C08C038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AC87260F-4D1B-4B95-B635-36B3E95735C4}"/>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FEED48FB-DD4E-4F37-B7CF-6362AF58793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6" name="Picture 45">
            <a:extLst>
              <a:ext uri="{FF2B5EF4-FFF2-40B4-BE49-F238E27FC236}">
                <a16:creationId xmlns="" xmlns:a16="http://schemas.microsoft.com/office/drawing/2014/main" id="{226527FC-E875-4BB1-9493-FAB49B87F5CA}"/>
              </a:ext>
            </a:extLst>
          </p:cNvPr>
          <p:cNvPicPr>
            <a:picLocks noChangeAspect="1"/>
          </p:cNvPicPr>
          <p:nvPr/>
        </p:nvPicPr>
        <p:blipFill>
          <a:blip r:embed="rId4"/>
          <a:stretch>
            <a:fillRect/>
          </a:stretch>
        </p:blipFill>
        <p:spPr>
          <a:xfrm>
            <a:off x="9863333" y="6145972"/>
            <a:ext cx="2121796" cy="602066"/>
          </a:xfrm>
          <a:prstGeom prst="rect">
            <a:avLst/>
          </a:prstGeom>
        </p:spPr>
      </p:pic>
    </p:spTree>
    <p:extLst>
      <p:ext uri="{BB962C8B-B14F-4D97-AF65-F5344CB8AC3E}">
        <p14:creationId xmlns:p14="http://schemas.microsoft.com/office/powerpoint/2010/main" val="1500811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7239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56266" y="2669816"/>
            <a:ext cx="5868625" cy="2308324"/>
          </a:xfrm>
          <a:prstGeom prst="rect">
            <a:avLst/>
          </a:prstGeom>
          <a:noFill/>
        </p:spPr>
        <p:txBody>
          <a:bodyPr wrap="square" rtlCol="0">
            <a:spAutoFit/>
          </a:bodyPr>
          <a:lstStyle/>
          <a:p>
            <a:r>
              <a:rPr lang="en-US" sz="4800" b="1" dirty="0">
                <a:solidFill>
                  <a:schemeClr val="bg1"/>
                </a:solidFill>
                <a:latin typeface="Museo 700" panose="02000000000000000000" pitchFamily="2" charset="0"/>
                <a:ea typeface="Montserrat" charset="0"/>
                <a:cs typeface="Montserrat" charset="0"/>
              </a:rPr>
              <a:t>There’s way </a:t>
            </a:r>
            <a:r>
              <a:rPr lang="en-US" sz="4800" b="1" dirty="0">
                <a:solidFill>
                  <a:schemeClr val="accent3"/>
                </a:solidFill>
                <a:latin typeface="Museo 700" panose="02000000000000000000" pitchFamily="2" charset="0"/>
                <a:ea typeface="Montserrat" charset="0"/>
                <a:cs typeface="Montserrat" charset="0"/>
              </a:rPr>
              <a:t>too much noise</a:t>
            </a:r>
            <a:r>
              <a:rPr lang="en-US" sz="4800" b="1" dirty="0">
                <a:solidFill>
                  <a:schemeClr val="bg1"/>
                </a:solidFill>
                <a:latin typeface="Museo 700" panose="02000000000000000000" pitchFamily="2" charset="0"/>
                <a:ea typeface="Montserrat" charset="0"/>
                <a:cs typeface="Montserrat" charset="0"/>
              </a:rPr>
              <a:t> out there…</a:t>
            </a:r>
          </a:p>
        </p:txBody>
      </p:sp>
      <p:grpSp>
        <p:nvGrpSpPr>
          <p:cNvPr id="13" name="Group 12"/>
          <p:cNvGrpSpPr/>
          <p:nvPr/>
        </p:nvGrpSpPr>
        <p:grpSpPr>
          <a:xfrm>
            <a:off x="913416" y="667058"/>
            <a:ext cx="1563084" cy="1476189"/>
            <a:chOff x="7625694" y="1771958"/>
            <a:chExt cx="3025379" cy="2857192"/>
          </a:xfrm>
          <a:solidFill>
            <a:schemeClr val="accent1"/>
          </a:solidFill>
        </p:grpSpPr>
        <p:sp>
          <p:nvSpPr>
            <p:cNvPr id="14" name="Oval 13"/>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Freeform 22">
            <a:extLst>
              <a:ext uri="{FF2B5EF4-FFF2-40B4-BE49-F238E27FC236}">
                <a16:creationId xmlns="" xmlns:a16="http://schemas.microsoft.com/office/drawing/2014/main" id="{E6CEFFD3-7748-4C39-A3D1-7EFF22AEB1F3}"/>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 xmlns:a16="http://schemas.microsoft.com/office/drawing/2014/main" id="{5F40AE10-A7A7-42B0-B5D4-CA28B111E7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1757" y="1203539"/>
            <a:ext cx="4046292" cy="4450922"/>
          </a:xfrm>
          <a:prstGeom prst="rect">
            <a:avLst/>
          </a:prstGeom>
        </p:spPr>
      </p:pic>
      <p:grpSp>
        <p:nvGrpSpPr>
          <p:cNvPr id="31" name="Group 30">
            <a:extLst>
              <a:ext uri="{FF2B5EF4-FFF2-40B4-BE49-F238E27FC236}">
                <a16:creationId xmlns="" xmlns:a16="http://schemas.microsoft.com/office/drawing/2014/main" id="{29EB6C25-1CC4-4F3B-AD5F-43E5BB23BFB5}"/>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32" name="Oval 31">
              <a:extLst>
                <a:ext uri="{FF2B5EF4-FFF2-40B4-BE49-F238E27FC236}">
                  <a16:creationId xmlns="" xmlns:a16="http://schemas.microsoft.com/office/drawing/2014/main" id="{8240E864-27D5-454D-B445-A63D96AAD338}"/>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BE74EA9A-DCA9-43C1-81EC-F5973C490BA4}"/>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AAF734DD-7782-44DC-8701-D77F749787B5}"/>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91C5442F-1CFB-486F-83E0-CBCC5D7E3EC8}"/>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1317C677-FEE7-4030-BE9E-218385995F68}"/>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CE29EDFB-FFF9-427D-8709-6E912A08BC19}"/>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8E8128A0-AC5C-4969-8E2A-C861B4CFDBEA}"/>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515A57A0-09B5-4ED6-A78E-DA0DA1396560}"/>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551FABA7-09E4-4146-A4A3-184888389940}"/>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14CF99B8-CA0D-4517-8F4D-1B703C3C4C8B}"/>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3513CC23-0AB7-4669-8C91-C562942E2294}"/>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04DE14DA-817E-4119-8AB1-62781DA81441}"/>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804E281E-094D-4DDB-B12E-10F8B0542D5F}"/>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1694CF69-E596-40E2-A9D4-0E7A8897A8D9}"/>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3C523312-76FF-4366-8B7E-DFDBBDD27480}"/>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7" name="Picture 46">
            <a:extLst>
              <a:ext uri="{FF2B5EF4-FFF2-40B4-BE49-F238E27FC236}">
                <a16:creationId xmlns="" xmlns:a16="http://schemas.microsoft.com/office/drawing/2014/main" id="{98F00612-77FC-4701-88B1-FCE2D3D66CDA}"/>
              </a:ext>
            </a:extLst>
          </p:cNvPr>
          <p:cNvPicPr>
            <a:picLocks noChangeAspect="1"/>
          </p:cNvPicPr>
          <p:nvPr/>
        </p:nvPicPr>
        <p:blipFill>
          <a:blip r:embed="rId4"/>
          <a:stretch>
            <a:fillRect/>
          </a:stretch>
        </p:blipFill>
        <p:spPr>
          <a:xfrm>
            <a:off x="9863333" y="6145972"/>
            <a:ext cx="2121796" cy="602066"/>
          </a:xfrm>
          <a:prstGeom prst="rect">
            <a:avLst/>
          </a:prstGeom>
        </p:spPr>
      </p:pic>
    </p:spTree>
    <p:extLst>
      <p:ext uri="{BB962C8B-B14F-4D97-AF65-F5344CB8AC3E}">
        <p14:creationId xmlns:p14="http://schemas.microsoft.com/office/powerpoint/2010/main" val="83759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232EB0E8-30A2-4A64-8A55-31A0D4AC41C3}"/>
              </a:ext>
            </a:extLst>
          </p:cNvPr>
          <p:cNvPicPr>
            <a:picLocks noChangeAspect="1"/>
          </p:cNvPicPr>
          <p:nvPr/>
        </p:nvPicPr>
        <p:blipFill>
          <a:blip r:embed="rId3"/>
          <a:stretch>
            <a:fillRect/>
          </a:stretch>
        </p:blipFill>
        <p:spPr>
          <a:xfrm>
            <a:off x="1915649" y="0"/>
            <a:ext cx="10276351" cy="6858000"/>
          </a:xfrm>
          <a:prstGeom prst="rect">
            <a:avLst/>
          </a:prstGeom>
        </p:spPr>
      </p:pic>
      <p:pic>
        <p:nvPicPr>
          <p:cNvPr id="25" name="Picture 24">
            <a:extLst>
              <a:ext uri="{FF2B5EF4-FFF2-40B4-BE49-F238E27FC236}">
                <a16:creationId xmlns="" xmlns:a16="http://schemas.microsoft.com/office/drawing/2014/main" id="{4DDD8663-4040-4A4C-8544-ED4A9F09C858}"/>
              </a:ext>
            </a:extLst>
          </p:cNvPr>
          <p:cNvPicPr>
            <a:picLocks noChangeAspect="1"/>
          </p:cNvPicPr>
          <p:nvPr/>
        </p:nvPicPr>
        <p:blipFill>
          <a:blip r:embed="rId4"/>
          <a:stretch>
            <a:fillRect/>
          </a:stretch>
        </p:blipFill>
        <p:spPr>
          <a:xfrm>
            <a:off x="9863333" y="6145972"/>
            <a:ext cx="2121796" cy="602066"/>
          </a:xfrm>
          <a:prstGeom prst="rect">
            <a:avLst/>
          </a:prstGeom>
        </p:spPr>
      </p:pic>
      <p:sp>
        <p:nvSpPr>
          <p:cNvPr id="28" name="Rectangle 15">
            <a:extLst>
              <a:ext uri="{FF2B5EF4-FFF2-40B4-BE49-F238E27FC236}">
                <a16:creationId xmlns="" xmlns:a16="http://schemas.microsoft.com/office/drawing/2014/main" id="{25436FDB-62DB-4F7B-A9A9-BE2AC0A36D73}"/>
              </a:ext>
            </a:extLst>
          </p:cNvPr>
          <p:cNvSpPr/>
          <p:nvPr/>
        </p:nvSpPr>
        <p:spPr>
          <a:xfrm>
            <a:off x="-5417" y="0"/>
            <a:ext cx="6629737"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2">
            <a:extLst>
              <a:ext uri="{FF2B5EF4-FFF2-40B4-BE49-F238E27FC236}">
                <a16:creationId xmlns="" xmlns:a16="http://schemas.microsoft.com/office/drawing/2014/main" id="{2E0EB1BB-05D3-4985-88E5-1A54D127C374}"/>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66198" y="1421067"/>
            <a:ext cx="6058122" cy="4247317"/>
          </a:xfrm>
          <a:prstGeom prst="rect">
            <a:avLst/>
          </a:prstGeom>
          <a:noFill/>
        </p:spPr>
        <p:txBody>
          <a:bodyPr wrap="square" rtlCol="0">
            <a:spAutoFit/>
          </a:bodyPr>
          <a:lstStyle/>
          <a:p>
            <a:r>
              <a:rPr lang="en-US" sz="5400" b="1" dirty="0">
                <a:solidFill>
                  <a:schemeClr val="bg1"/>
                </a:solidFill>
                <a:latin typeface="Museo 700" panose="02000000000000000000" pitchFamily="2" charset="0"/>
                <a:ea typeface="Montserrat" charset="0"/>
                <a:cs typeface="Montserrat" charset="0"/>
              </a:rPr>
              <a:t>You need a way to position yourself as an </a:t>
            </a:r>
            <a:r>
              <a:rPr lang="en-US" sz="5400" b="1" dirty="0">
                <a:solidFill>
                  <a:schemeClr val="accent3"/>
                </a:solidFill>
                <a:latin typeface="Museo 700" panose="02000000000000000000" pitchFamily="2" charset="0"/>
                <a:ea typeface="Montserrat" charset="0"/>
                <a:cs typeface="Montserrat" charset="0"/>
              </a:rPr>
              <a:t>authority or leader…</a:t>
            </a:r>
          </a:p>
        </p:txBody>
      </p:sp>
      <p:grpSp>
        <p:nvGrpSpPr>
          <p:cNvPr id="30" name="Group 29">
            <a:extLst>
              <a:ext uri="{FF2B5EF4-FFF2-40B4-BE49-F238E27FC236}">
                <a16:creationId xmlns="" xmlns:a16="http://schemas.microsoft.com/office/drawing/2014/main" id="{8F36B482-0FEE-40D5-975F-258FE1DA6E8B}"/>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31" name="Oval 30">
              <a:extLst>
                <a:ext uri="{FF2B5EF4-FFF2-40B4-BE49-F238E27FC236}">
                  <a16:creationId xmlns="" xmlns:a16="http://schemas.microsoft.com/office/drawing/2014/main" id="{19682D7C-10D1-47D5-9D86-5BEB4052C0E0}"/>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EADFCA4B-8410-4572-ACCA-8CFD4BFB82BD}"/>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0C30D7C7-6A3E-4EF6-BEA7-1CB99547256E}"/>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B53512C9-D7D1-4961-A5CF-C0336161BC55}"/>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8308DE5A-45A5-4D87-9381-6F4AC1B8C2A5}"/>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C8CFD732-9E69-4540-A920-077D52391EEC}"/>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49005869-2C3B-4C51-8958-7462C8FB2A91}"/>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331CB220-34D4-4097-929E-799617FB5E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EB5CD153-48FB-473D-A0FA-7895D715C0B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5661B1D-69FF-4C89-945F-564828FFCE00}"/>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5824B0A7-90CB-46FC-8C36-B33F1107263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FB7D4024-1077-4DBC-89C2-F9A459ED4C6A}"/>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6E17EA6F-4397-48FA-875D-66ABC7E443E6}"/>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D057597F-28E0-4B0D-8AFF-CFAD355B91D1}"/>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A5F7E9EC-C8A6-460E-A308-5C111A3D0ABB}"/>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68478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Placeholder 65">
            <a:extLst>
              <a:ext uri="{FF2B5EF4-FFF2-40B4-BE49-F238E27FC236}">
                <a16:creationId xmlns="" xmlns:a16="http://schemas.microsoft.com/office/drawing/2014/main" id="{AFA1A275-72A1-4623-A015-1CF567FF705B}"/>
              </a:ext>
            </a:extLst>
          </p:cNvPr>
          <p:cNvPicPr>
            <a:picLocks noGrp="1" noChangeAspect="1"/>
          </p:cNvPicPr>
          <p:nvPr>
            <p:ph type="pic" sz="quarter" idx="11"/>
          </p:nvPr>
        </p:nvPicPr>
        <p:blipFill>
          <a:blip r:embed="rId3"/>
          <a:srcRect l="9757" r="9757"/>
          <a:stretch>
            <a:fillRect/>
          </a:stretch>
        </p:blipFill>
        <p:spPr/>
      </p:pic>
      <p:sp>
        <p:nvSpPr>
          <p:cNvPr id="14" name="Rectangle 13"/>
          <p:cNvSpPr/>
          <p:nvPr/>
        </p:nvSpPr>
        <p:spPr>
          <a:xfrm>
            <a:off x="6666411" y="0"/>
            <a:ext cx="5525589" cy="6858000"/>
          </a:xfrm>
          <a:custGeom>
            <a:avLst/>
            <a:gdLst>
              <a:gd name="connsiteX0" fmla="*/ 0 w 4093029"/>
              <a:gd name="connsiteY0" fmla="*/ 0 h 6858000"/>
              <a:gd name="connsiteX1" fmla="*/ 4093029 w 4093029"/>
              <a:gd name="connsiteY1" fmla="*/ 0 h 6858000"/>
              <a:gd name="connsiteX2" fmla="*/ 4093029 w 4093029"/>
              <a:gd name="connsiteY2" fmla="*/ 6858000 h 6858000"/>
              <a:gd name="connsiteX3" fmla="*/ 0 w 4093029"/>
              <a:gd name="connsiteY3" fmla="*/ 6858000 h 6858000"/>
              <a:gd name="connsiteX4" fmla="*/ 0 w 4093029"/>
              <a:gd name="connsiteY4" fmla="*/ 0 h 6858000"/>
              <a:gd name="connsiteX0" fmla="*/ 0 w 5525589"/>
              <a:gd name="connsiteY0" fmla="*/ 0 h 6858000"/>
              <a:gd name="connsiteX1" fmla="*/ 5525589 w 5525589"/>
              <a:gd name="connsiteY1" fmla="*/ 0 h 6858000"/>
              <a:gd name="connsiteX2" fmla="*/ 5525589 w 5525589"/>
              <a:gd name="connsiteY2" fmla="*/ 6858000 h 6858000"/>
              <a:gd name="connsiteX3" fmla="*/ 1432560 w 5525589"/>
              <a:gd name="connsiteY3" fmla="*/ 6858000 h 6858000"/>
              <a:gd name="connsiteX4" fmla="*/ 0 w 552558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589" h="6858000">
                <a:moveTo>
                  <a:pt x="0" y="0"/>
                </a:moveTo>
                <a:lnTo>
                  <a:pt x="5525589" y="0"/>
                </a:lnTo>
                <a:lnTo>
                  <a:pt x="5525589" y="6858000"/>
                </a:lnTo>
                <a:lnTo>
                  <a:pt x="143256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15">
            <a:extLst>
              <a:ext uri="{FF2B5EF4-FFF2-40B4-BE49-F238E27FC236}">
                <a16:creationId xmlns="" xmlns:a16="http://schemas.microsoft.com/office/drawing/2014/main" id="{11EDCBF8-EE01-438A-97D0-53BEC9FAAB83}"/>
              </a:ext>
            </a:extLst>
          </p:cNvPr>
          <p:cNvSpPr/>
          <p:nvPr/>
        </p:nvSpPr>
        <p:spPr>
          <a:xfrm>
            <a:off x="381324" y="416338"/>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tx1">
              <a:lumMod val="10000"/>
              <a:lumOff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81324" y="964264"/>
            <a:ext cx="7306692" cy="1015663"/>
          </a:xfrm>
          <a:prstGeom prst="rect">
            <a:avLst/>
          </a:prstGeom>
          <a:noFill/>
        </p:spPr>
        <p:txBody>
          <a:bodyPr wrap="square" rtlCol="0">
            <a:spAutoFit/>
          </a:bodyPr>
          <a:lstStyle/>
          <a:p>
            <a:r>
              <a:rPr lang="en-US" sz="6000" b="1" dirty="0">
                <a:solidFill>
                  <a:schemeClr val="tx2"/>
                </a:solidFill>
                <a:latin typeface="Museo 700" panose="02000000000000000000" pitchFamily="2" charset="0"/>
                <a:ea typeface="Lato Black" panose="020F0502020204030203" pitchFamily="34" charset="0"/>
                <a:cs typeface="Lato Black" panose="020F0502020204030203" pitchFamily="34" charset="0"/>
              </a:rPr>
              <a:t>Step 2: </a:t>
            </a:r>
            <a:r>
              <a:rPr lang="en-US" sz="6000" b="1" dirty="0">
                <a:solidFill>
                  <a:srgbClr val="67C6B7"/>
                </a:solidFill>
                <a:latin typeface="Museo 700" panose="02000000000000000000" pitchFamily="2" charset="0"/>
                <a:ea typeface="Lato Black" panose="020F0502020204030203" pitchFamily="34" charset="0"/>
                <a:cs typeface="Lato Black" panose="020F0502020204030203" pitchFamily="34" charset="0"/>
              </a:rPr>
              <a:t>Build</a:t>
            </a:r>
          </a:p>
        </p:txBody>
      </p:sp>
      <p:grpSp>
        <p:nvGrpSpPr>
          <p:cNvPr id="110" name="Group 109">
            <a:extLst>
              <a:ext uri="{FF2B5EF4-FFF2-40B4-BE49-F238E27FC236}">
                <a16:creationId xmlns="" xmlns:a16="http://schemas.microsoft.com/office/drawing/2014/main" id="{A8C92235-8647-4632-BD73-715E6D83C7F4}"/>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111" name="Oval 110">
              <a:extLst>
                <a:ext uri="{FF2B5EF4-FFF2-40B4-BE49-F238E27FC236}">
                  <a16:creationId xmlns="" xmlns:a16="http://schemas.microsoft.com/office/drawing/2014/main" id="{988BD02D-7689-46E6-BF2C-C9E45BAA77DB}"/>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 xmlns:a16="http://schemas.microsoft.com/office/drawing/2014/main" id="{55849C04-B5E6-4A56-BC78-870CB7570E4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 xmlns:a16="http://schemas.microsoft.com/office/drawing/2014/main" id="{9FC47004-BE0B-45DD-B769-8007C0CBA4AE}"/>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 xmlns:a16="http://schemas.microsoft.com/office/drawing/2014/main" id="{96B8D379-39DE-4389-924C-18E44D9CC923}"/>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 xmlns:a16="http://schemas.microsoft.com/office/drawing/2014/main" id="{C5F1EC07-D10E-43A9-B5F6-9DC0FB6DC05F}"/>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 xmlns:a16="http://schemas.microsoft.com/office/drawing/2014/main" id="{C8A5FEB8-831D-427A-9879-BFABE5DC7090}"/>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 xmlns:a16="http://schemas.microsoft.com/office/drawing/2014/main" id="{FCB607A4-8010-40D1-B6F2-93BEBF26B0AA}"/>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 xmlns:a16="http://schemas.microsoft.com/office/drawing/2014/main" id="{EEBB0919-E1A5-4C15-BD4E-57703038FDEA}"/>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 xmlns:a16="http://schemas.microsoft.com/office/drawing/2014/main" id="{731D6046-9D6B-4F50-A42B-46E2C3FB31D2}"/>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 xmlns:a16="http://schemas.microsoft.com/office/drawing/2014/main" id="{F928364D-8AE5-4BFC-ACE3-1FE4D17DB83F}"/>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 xmlns:a16="http://schemas.microsoft.com/office/drawing/2014/main" id="{3B89E9EE-D9C5-443E-B17A-0EB4E8F262F7}"/>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 xmlns:a16="http://schemas.microsoft.com/office/drawing/2014/main" id="{00A2A5F8-FC03-4CF6-B9F0-116B733B9D0B}"/>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 xmlns:a16="http://schemas.microsoft.com/office/drawing/2014/main" id="{B9EA250D-EBDD-4669-AAE2-5102AEE47EC0}"/>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 xmlns:a16="http://schemas.microsoft.com/office/drawing/2014/main" id="{33587BC6-F92B-479D-9FF5-211C56DA189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 xmlns:a16="http://schemas.microsoft.com/office/drawing/2014/main" id="{2F536728-F80A-4EE4-A142-7122B707FE7B}"/>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 xmlns:a16="http://schemas.microsoft.com/office/drawing/2014/main" id="{5CC387AD-6D33-46B2-9492-12E5A943A0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6012" y="1979927"/>
            <a:ext cx="7306692" cy="4769181"/>
          </a:xfrm>
          <a:prstGeom prst="rect">
            <a:avLst/>
          </a:prstGeom>
        </p:spPr>
      </p:pic>
    </p:spTree>
    <p:extLst>
      <p:ext uri="{BB962C8B-B14F-4D97-AF65-F5344CB8AC3E}">
        <p14:creationId xmlns:p14="http://schemas.microsoft.com/office/powerpoint/2010/main" val="42035012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13">
            <a:extLst>
              <a:ext uri="{FF2B5EF4-FFF2-40B4-BE49-F238E27FC236}">
                <a16:creationId xmlns="" xmlns:a16="http://schemas.microsoft.com/office/drawing/2014/main" id="{67F189EA-DD14-46EE-98FB-09D3D0EED47F}"/>
              </a:ext>
            </a:extLst>
          </p:cNvPr>
          <p:cNvSpPr/>
          <p:nvPr/>
        </p:nvSpPr>
        <p:spPr>
          <a:xfrm>
            <a:off x="6666411" y="0"/>
            <a:ext cx="5525589" cy="6858000"/>
          </a:xfrm>
          <a:custGeom>
            <a:avLst/>
            <a:gdLst>
              <a:gd name="connsiteX0" fmla="*/ 0 w 4093029"/>
              <a:gd name="connsiteY0" fmla="*/ 0 h 6858000"/>
              <a:gd name="connsiteX1" fmla="*/ 4093029 w 4093029"/>
              <a:gd name="connsiteY1" fmla="*/ 0 h 6858000"/>
              <a:gd name="connsiteX2" fmla="*/ 4093029 w 4093029"/>
              <a:gd name="connsiteY2" fmla="*/ 6858000 h 6858000"/>
              <a:gd name="connsiteX3" fmla="*/ 0 w 4093029"/>
              <a:gd name="connsiteY3" fmla="*/ 6858000 h 6858000"/>
              <a:gd name="connsiteX4" fmla="*/ 0 w 4093029"/>
              <a:gd name="connsiteY4" fmla="*/ 0 h 6858000"/>
              <a:gd name="connsiteX0" fmla="*/ 0 w 5525589"/>
              <a:gd name="connsiteY0" fmla="*/ 0 h 6858000"/>
              <a:gd name="connsiteX1" fmla="*/ 5525589 w 5525589"/>
              <a:gd name="connsiteY1" fmla="*/ 0 h 6858000"/>
              <a:gd name="connsiteX2" fmla="*/ 5525589 w 5525589"/>
              <a:gd name="connsiteY2" fmla="*/ 6858000 h 6858000"/>
              <a:gd name="connsiteX3" fmla="*/ 1432560 w 5525589"/>
              <a:gd name="connsiteY3" fmla="*/ 6858000 h 6858000"/>
              <a:gd name="connsiteX4" fmla="*/ 0 w 552558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589" h="6858000">
                <a:moveTo>
                  <a:pt x="0" y="0"/>
                </a:moveTo>
                <a:lnTo>
                  <a:pt x="5525589" y="0"/>
                </a:lnTo>
                <a:lnTo>
                  <a:pt x="5525589" y="6858000"/>
                </a:lnTo>
                <a:lnTo>
                  <a:pt x="143256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15">
            <a:extLst>
              <a:ext uri="{FF2B5EF4-FFF2-40B4-BE49-F238E27FC236}">
                <a16:creationId xmlns="" xmlns:a16="http://schemas.microsoft.com/office/drawing/2014/main" id="{11EDCBF8-EE01-438A-97D0-53BEC9FAAB83}"/>
              </a:ext>
            </a:extLst>
          </p:cNvPr>
          <p:cNvSpPr/>
          <p:nvPr/>
        </p:nvSpPr>
        <p:spPr>
          <a:xfrm>
            <a:off x="381324" y="416338"/>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tx1">
              <a:lumMod val="10000"/>
              <a:lumOff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81324" y="964264"/>
            <a:ext cx="7306692" cy="1015663"/>
          </a:xfrm>
          <a:prstGeom prst="rect">
            <a:avLst/>
          </a:prstGeom>
          <a:noFill/>
        </p:spPr>
        <p:txBody>
          <a:bodyPr wrap="square" rtlCol="0">
            <a:spAutoFit/>
          </a:bodyPr>
          <a:lstStyle/>
          <a:p>
            <a:r>
              <a:rPr lang="en-US" sz="6000" b="1" dirty="0">
                <a:solidFill>
                  <a:schemeClr val="tx2"/>
                </a:solidFill>
                <a:latin typeface="Museo 700" panose="02000000000000000000" pitchFamily="2" charset="0"/>
                <a:ea typeface="Lato Black" panose="020F0502020204030203" pitchFamily="34" charset="0"/>
                <a:cs typeface="Lato Black" panose="020F0502020204030203" pitchFamily="34" charset="0"/>
              </a:rPr>
              <a:t>Step 2: </a:t>
            </a:r>
            <a:r>
              <a:rPr lang="en-US" sz="6000" b="1" dirty="0">
                <a:solidFill>
                  <a:schemeClr val="accent1"/>
                </a:solidFill>
                <a:latin typeface="Museo 700" panose="02000000000000000000" pitchFamily="2" charset="0"/>
                <a:ea typeface="Lato Black" panose="020F0502020204030203" pitchFamily="34" charset="0"/>
                <a:cs typeface="Lato Black" panose="020F0502020204030203" pitchFamily="34" charset="0"/>
              </a:rPr>
              <a:t>Pitch</a:t>
            </a:r>
          </a:p>
        </p:txBody>
      </p:sp>
      <p:grpSp>
        <p:nvGrpSpPr>
          <p:cNvPr id="38" name="Group 37">
            <a:extLst>
              <a:ext uri="{FF2B5EF4-FFF2-40B4-BE49-F238E27FC236}">
                <a16:creationId xmlns="" xmlns:a16="http://schemas.microsoft.com/office/drawing/2014/main" id="{4E105F00-F690-43A4-9976-B77ED743973A}"/>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39" name="Oval 38">
              <a:extLst>
                <a:ext uri="{FF2B5EF4-FFF2-40B4-BE49-F238E27FC236}">
                  <a16:creationId xmlns="" xmlns:a16="http://schemas.microsoft.com/office/drawing/2014/main" id="{9AA84FC2-5AE7-4209-846C-749792486B35}"/>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C8A0B29E-7FDE-43C3-8023-8DF9F943CCE5}"/>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6BC931E2-A586-4231-9938-EB1B414A52F3}"/>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77DE108C-DCA6-4E99-9E46-E0B7A551A5EE}"/>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699E1FE0-6C83-4FAF-A2A0-8888E1A9C998}"/>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C07A4F6F-7DE1-41F2-B613-2D0F953BDB03}"/>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AA808ACF-AFD0-4AC2-9A9A-3C7D49834AEA}"/>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43FF3AB9-3ABC-4D4B-9BE8-333E27496105}"/>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E3525502-CE63-4012-9F15-F921FE92D0DB}"/>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 xmlns:a16="http://schemas.microsoft.com/office/drawing/2014/main" id="{626A67A2-A454-4E1E-B634-AE2DCFB04749}"/>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 xmlns:a16="http://schemas.microsoft.com/office/drawing/2014/main" id="{81E12681-97DF-4FFA-B1F0-DB70C19852B6}"/>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 xmlns:a16="http://schemas.microsoft.com/office/drawing/2014/main" id="{B27F92A3-D6F5-41EB-9D92-43706D9E74D2}"/>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 xmlns:a16="http://schemas.microsoft.com/office/drawing/2014/main" id="{CAD4FF4F-BD62-4C1B-B5CE-38873B05F552}"/>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 xmlns:a16="http://schemas.microsoft.com/office/drawing/2014/main" id="{111F8BBE-6F7F-4203-836A-97101FE1F340}"/>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 xmlns:a16="http://schemas.microsoft.com/office/drawing/2014/main" id="{D5DCC086-1F0C-4C4A-B0D6-E0672847C90A}"/>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 xmlns:a16="http://schemas.microsoft.com/office/drawing/2014/main" id="{BDBD7ED7-23A7-46B2-86FB-9A37CD518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760" y="2527853"/>
            <a:ext cx="3991811" cy="3991811"/>
          </a:xfrm>
          <a:prstGeom prst="rect">
            <a:avLst/>
          </a:prstGeom>
        </p:spPr>
      </p:pic>
      <p:sp>
        <p:nvSpPr>
          <p:cNvPr id="61" name="TextBox 60">
            <a:extLst>
              <a:ext uri="{FF2B5EF4-FFF2-40B4-BE49-F238E27FC236}">
                <a16:creationId xmlns="" xmlns:a16="http://schemas.microsoft.com/office/drawing/2014/main" id="{D737EE4F-FA5A-48C4-8FFA-FE5932BD8713}"/>
              </a:ext>
            </a:extLst>
          </p:cNvPr>
          <p:cNvSpPr txBox="1"/>
          <p:nvPr/>
        </p:nvSpPr>
        <p:spPr>
          <a:xfrm>
            <a:off x="7860564" y="5060696"/>
            <a:ext cx="4111732" cy="1446550"/>
          </a:xfrm>
          <a:prstGeom prst="rect">
            <a:avLst/>
          </a:prstGeom>
          <a:noFill/>
        </p:spPr>
        <p:txBody>
          <a:bodyPr wrap="square" rtlCol="0">
            <a:spAutoFit/>
          </a:bodyPr>
          <a:lstStyle/>
          <a:p>
            <a:pPr algn="r"/>
            <a:r>
              <a:rPr lang="en-US" sz="4400" b="1" dirty="0">
                <a:solidFill>
                  <a:schemeClr val="accent5">
                    <a:lumMod val="60000"/>
                    <a:lumOff val="40000"/>
                  </a:schemeClr>
                </a:solidFill>
                <a:latin typeface="Museo 700" panose="02000000000000000000" pitchFamily="2" charset="0"/>
                <a:ea typeface="Montserrat Semi" charset="0"/>
                <a:cs typeface="Montserrat Semi" charset="0"/>
              </a:rPr>
              <a:t>THE $27,000 TripWire</a:t>
            </a:r>
          </a:p>
        </p:txBody>
      </p:sp>
    </p:spTree>
    <p:extLst>
      <p:ext uri="{BB962C8B-B14F-4D97-AF65-F5344CB8AC3E}">
        <p14:creationId xmlns:p14="http://schemas.microsoft.com/office/powerpoint/2010/main" val="35635577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4852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6335" y="2502672"/>
            <a:ext cx="3828873" cy="1569660"/>
          </a:xfrm>
          <a:prstGeom prst="rect">
            <a:avLst/>
          </a:prstGeom>
          <a:noFill/>
        </p:spPr>
        <p:txBody>
          <a:bodyPr wrap="square" rtlCol="0">
            <a:spAutoFit/>
          </a:bodyPr>
          <a:lstStyle/>
          <a:p>
            <a:r>
              <a:rPr lang="en-US" sz="4800" b="1" dirty="0">
                <a:solidFill>
                  <a:schemeClr val="bg2"/>
                </a:solidFill>
                <a:latin typeface="Museo 700" panose="02000000000000000000" pitchFamily="2" charset="0"/>
                <a:ea typeface="Montserrat" charset="0"/>
                <a:cs typeface="Montserrat" charset="0"/>
              </a:rPr>
              <a:t>The </a:t>
            </a:r>
            <a:r>
              <a:rPr lang="en-US" sz="4800" b="1" dirty="0" smtClean="0">
                <a:solidFill>
                  <a:schemeClr val="accent2"/>
                </a:solidFill>
                <a:latin typeface="Museo 700" panose="02000000000000000000" pitchFamily="2" charset="0"/>
                <a:ea typeface="Montserrat" charset="0"/>
                <a:cs typeface="Montserrat" charset="0"/>
              </a:rPr>
              <a:t>BUILD</a:t>
            </a:r>
            <a:r>
              <a:rPr lang="en-US" sz="4800" b="1" dirty="0" smtClean="0">
                <a:solidFill>
                  <a:schemeClr val="bg2"/>
                </a:solidFill>
                <a:latin typeface="Museo 700" panose="02000000000000000000" pitchFamily="2" charset="0"/>
                <a:ea typeface="Montserrat" charset="0"/>
                <a:cs typeface="Montserrat" charset="0"/>
              </a:rPr>
              <a:t> </a:t>
            </a:r>
            <a:r>
              <a:rPr lang="en-US" sz="4800" b="1" dirty="0">
                <a:solidFill>
                  <a:schemeClr val="bg2"/>
                </a:solidFill>
                <a:latin typeface="Museo 700" panose="02000000000000000000" pitchFamily="2" charset="0"/>
                <a:ea typeface="Montserrat" charset="0"/>
                <a:cs typeface="Montserrat" charset="0"/>
              </a:rPr>
              <a:t>Phase</a:t>
            </a: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3"/>
          <a:stretch>
            <a:fillRect/>
          </a:stretch>
        </p:blipFill>
        <p:spPr>
          <a:xfrm>
            <a:off x="9863333" y="6145972"/>
            <a:ext cx="2121796" cy="602066"/>
          </a:xfrm>
          <a:prstGeom prst="rect">
            <a:avLst/>
          </a:prstGeom>
        </p:spPr>
      </p:pic>
      <p:sp>
        <p:nvSpPr>
          <p:cNvPr id="41" name="Bullet point goes here…">
            <a:extLst>
              <a:ext uri="{FF2B5EF4-FFF2-40B4-BE49-F238E27FC236}">
                <a16:creationId xmlns="" xmlns:a16="http://schemas.microsoft.com/office/drawing/2014/main" id="{4E16B08E-1B1E-454F-A1CE-48C7AF31AF8D}"/>
              </a:ext>
            </a:extLst>
          </p:cNvPr>
          <p:cNvSpPr txBox="1"/>
          <p:nvPr/>
        </p:nvSpPr>
        <p:spPr>
          <a:xfrm>
            <a:off x="5318976" y="536943"/>
            <a:ext cx="5268605" cy="2386284"/>
          </a:xfrm>
          <a:prstGeom prst="rect">
            <a:avLst/>
          </a:prstGeom>
          <a:ln w="12700">
            <a:miter lim="400000"/>
          </a:ln>
          <a:extLst>
            <a:ext uri="{C572A759-6A51-4108-AA02-DFA0A04FC94B}">
              <ma14:wrappingTextBoxFlag xmlns="" xmlns:ma14="http://schemas.microsoft.com/office/mac/drawingml/2011/main" val="1"/>
            </a:ext>
          </a:extLst>
        </p:spPr>
        <p:txBody>
          <a:bodyPr wrap="square" lIns="18283" tIns="18283" rIns="18283" bIns="18283">
            <a:spAutoFit/>
          </a:bodyPr>
          <a:lstStyle/>
          <a:p>
            <a:pPr>
              <a:spcBef>
                <a:spcPts val="3399"/>
              </a:spcBef>
              <a:buClr>
                <a:srgbClr val="BBD610"/>
              </a:buClr>
              <a:buSzPct val="125000"/>
              <a:defRPr sz="6300">
                <a:solidFill>
                  <a:srgbClr val="2C2C2C"/>
                </a:solidFill>
                <a:uFill>
                  <a:solidFill>
                    <a:srgbClr val="FFFFFF"/>
                  </a:solidFill>
                </a:uFill>
              </a:defRPr>
            </a:pPr>
            <a:r>
              <a:rPr lang="en-US" sz="2400" b="1" dirty="0" smtClean="0">
                <a:solidFill>
                  <a:schemeClr val="accent5"/>
                </a:solidFill>
                <a:latin typeface="Museo 700" panose="02000000000000000000" pitchFamily="2" charset="0"/>
              </a:rPr>
              <a:t>Build a Community </a:t>
            </a:r>
            <a:r>
              <a:rPr lang="en-US" sz="2400" b="1" dirty="0" smtClean="0">
                <a:solidFill>
                  <a:schemeClr val="accent5"/>
                </a:solidFill>
                <a:latin typeface="Museo 700" panose="02000000000000000000" pitchFamily="2" charset="0"/>
              </a:rPr>
              <a:t>of Prospects</a:t>
            </a:r>
            <a:endParaRPr sz="2400" b="1" dirty="0">
              <a:solidFill>
                <a:schemeClr val="accent5"/>
              </a:solidFill>
              <a:latin typeface="Museo 700" panose="02000000000000000000" pitchFamily="2" charset="0"/>
            </a:endParaRPr>
          </a:p>
          <a:p>
            <a:pPr>
              <a:spcBef>
                <a:spcPts val="3399"/>
              </a:spcBef>
              <a:buClr>
                <a:srgbClr val="BBD610"/>
              </a:buClr>
              <a:buSzPct val="125000"/>
              <a:defRPr sz="6300">
                <a:solidFill>
                  <a:srgbClr val="2C2C2C"/>
                </a:solidFill>
                <a:uFill>
                  <a:solidFill>
                    <a:srgbClr val="FFFFFF"/>
                  </a:solidFill>
                </a:uFill>
              </a:defRPr>
            </a:pPr>
            <a:r>
              <a:rPr lang="en-US" sz="2400" b="1" dirty="0" smtClean="0">
                <a:solidFill>
                  <a:schemeClr val="accent5"/>
                </a:solidFill>
                <a:latin typeface="Museo 700" panose="02000000000000000000" pitchFamily="2" charset="0"/>
              </a:rPr>
              <a:t>Build </a:t>
            </a:r>
            <a:r>
              <a:rPr lang="en-US" sz="2400" b="1" dirty="0" smtClean="0">
                <a:solidFill>
                  <a:schemeClr val="accent5"/>
                </a:solidFill>
                <a:latin typeface="Museo 700" panose="02000000000000000000" pitchFamily="2" charset="0"/>
              </a:rPr>
              <a:t>an Optimized Profile</a:t>
            </a:r>
          </a:p>
          <a:p>
            <a:pPr>
              <a:spcBef>
                <a:spcPts val="3399"/>
              </a:spcBef>
              <a:buClr>
                <a:srgbClr val="BBD610"/>
              </a:buClr>
              <a:buSzPct val="125000"/>
              <a:defRPr sz="6300">
                <a:solidFill>
                  <a:srgbClr val="2C2C2C"/>
                </a:solidFill>
                <a:uFill>
                  <a:solidFill>
                    <a:srgbClr val="FFFFFF"/>
                  </a:solidFill>
                </a:uFill>
              </a:defRPr>
            </a:pPr>
            <a:r>
              <a:rPr lang="en-US" sz="2400" b="1" dirty="0" smtClean="0">
                <a:solidFill>
                  <a:schemeClr val="accent5"/>
                </a:solidFill>
                <a:latin typeface="Museo 700" panose="02000000000000000000" pitchFamily="2" charset="0"/>
              </a:rPr>
              <a:t>Build </a:t>
            </a:r>
            <a:r>
              <a:rPr lang="en-US" sz="2400" b="1" dirty="0" smtClean="0">
                <a:solidFill>
                  <a:schemeClr val="accent5"/>
                </a:solidFill>
                <a:latin typeface="Museo 700" panose="02000000000000000000" pitchFamily="2" charset="0"/>
              </a:rPr>
              <a:t>Trust &amp; </a:t>
            </a:r>
            <a:r>
              <a:rPr lang="en-US" sz="2400" b="1" dirty="0" smtClean="0">
                <a:solidFill>
                  <a:schemeClr val="accent5"/>
                </a:solidFill>
                <a:latin typeface="Museo 700" panose="02000000000000000000" pitchFamily="2" charset="0"/>
              </a:rPr>
              <a:t>Authority with Content</a:t>
            </a:r>
            <a:endParaRPr sz="2400" b="1" dirty="0">
              <a:solidFill>
                <a:schemeClr val="accent5"/>
              </a:solidFill>
              <a:latin typeface="Museo 700" panose="02000000000000000000" pitchFamily="2" charset="0"/>
            </a:endParaRPr>
          </a:p>
        </p:txBody>
      </p:sp>
      <p:pic>
        <p:nvPicPr>
          <p:cNvPr id="42" name="Picture 41">
            <a:extLst>
              <a:ext uri="{FF2B5EF4-FFF2-40B4-BE49-F238E27FC236}">
                <a16:creationId xmlns="" xmlns:a16="http://schemas.microsoft.com/office/drawing/2014/main" id="{13BB6906-BFF4-481E-9C1E-A053E31FD849}"/>
              </a:ext>
            </a:extLst>
          </p:cNvPr>
          <p:cNvPicPr>
            <a:picLocks noChangeAspect="1"/>
          </p:cNvPicPr>
          <p:nvPr/>
        </p:nvPicPr>
        <p:blipFill>
          <a:blip r:embed="rId4"/>
          <a:stretch>
            <a:fillRect/>
          </a:stretch>
        </p:blipFill>
        <p:spPr>
          <a:xfrm rot="20598482">
            <a:off x="8601309" y="3148083"/>
            <a:ext cx="4055619" cy="4961955"/>
          </a:xfrm>
          <a:prstGeom prst="rect">
            <a:avLst/>
          </a:prstGeom>
          <a:effectLst>
            <a:outerShdw blurRad="50800" dist="38100" dir="5400000" algn="t" rotWithShape="0">
              <a:prstClr val="black">
                <a:alpha val="40000"/>
              </a:prstClr>
            </a:outerShdw>
          </a:effectLst>
        </p:spPr>
      </p:pic>
      <p:sp>
        <p:nvSpPr>
          <p:cNvPr id="2" name="Rectangle 1">
            <a:extLst>
              <a:ext uri="{FF2B5EF4-FFF2-40B4-BE49-F238E27FC236}">
                <a16:creationId xmlns="" xmlns:a16="http://schemas.microsoft.com/office/drawing/2014/main" id="{9DFF9F6F-0BC1-4B45-A997-C61CC3732D18}"/>
              </a:ext>
            </a:extLst>
          </p:cNvPr>
          <p:cNvSpPr/>
          <p:nvPr/>
        </p:nvSpPr>
        <p:spPr>
          <a:xfrm>
            <a:off x="4973320" y="640080"/>
            <a:ext cx="198120" cy="19812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 xmlns:a16="http://schemas.microsoft.com/office/drawing/2014/main" id="{28AA1A15-1947-473D-947C-FB13AC3962F1}"/>
              </a:ext>
            </a:extLst>
          </p:cNvPr>
          <p:cNvSpPr/>
          <p:nvPr/>
        </p:nvSpPr>
        <p:spPr>
          <a:xfrm>
            <a:off x="4973320" y="1475186"/>
            <a:ext cx="198120" cy="19812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87C864D-36D1-4A62-84B4-56CDE54DC66E}"/>
              </a:ext>
            </a:extLst>
          </p:cNvPr>
          <p:cNvSpPr/>
          <p:nvPr/>
        </p:nvSpPr>
        <p:spPr>
          <a:xfrm>
            <a:off x="4973320" y="2208625"/>
            <a:ext cx="198120" cy="19812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17E7EF99-D4EA-4791-BFEE-1829F7264E59}"/>
              </a:ext>
            </a:extLst>
          </p:cNvPr>
          <p:cNvSpPr/>
          <p:nvPr/>
        </p:nvSpPr>
        <p:spPr>
          <a:xfrm>
            <a:off x="387579" y="967355"/>
            <a:ext cx="2685351" cy="1015663"/>
          </a:xfrm>
          <a:prstGeom prst="rect">
            <a:avLst/>
          </a:prstGeom>
        </p:spPr>
        <p:txBody>
          <a:bodyPr wrap="none">
            <a:spAutoFit/>
          </a:bodyPr>
          <a:lstStyle/>
          <a:p>
            <a:r>
              <a:rPr lang="en-US" sz="6000" b="1" dirty="0">
                <a:solidFill>
                  <a:schemeClr val="bg2"/>
                </a:solidFill>
                <a:latin typeface="Museo 700" panose="02000000000000000000" pitchFamily="2" charset="0"/>
                <a:ea typeface="Lato Black" panose="020F0502020204030203" pitchFamily="34" charset="0"/>
                <a:cs typeface="Lato Black" panose="020F0502020204030203" pitchFamily="34" charset="0"/>
              </a:rPr>
              <a:t>Step </a:t>
            </a:r>
            <a:r>
              <a:rPr lang="en-US" sz="6000" b="1" dirty="0" smtClean="0">
                <a:solidFill>
                  <a:schemeClr val="bg2"/>
                </a:solidFill>
                <a:latin typeface="Museo 700" panose="02000000000000000000" pitchFamily="2" charset="0"/>
                <a:ea typeface="Lato Black" panose="020F0502020204030203" pitchFamily="34" charset="0"/>
                <a:cs typeface="Lato Black" panose="020F0502020204030203" pitchFamily="34" charset="0"/>
              </a:rPr>
              <a:t>2:</a:t>
            </a:r>
            <a:endParaRPr lang="en-US" sz="6000" dirty="0">
              <a:solidFill>
                <a:schemeClr val="bg2"/>
              </a:solidFill>
            </a:endParaRPr>
          </a:p>
        </p:txBody>
      </p:sp>
      <p:pic>
        <p:nvPicPr>
          <p:cNvPr id="4" name="Picture 3"/>
          <p:cNvPicPr>
            <a:picLocks noChangeAspect="1"/>
          </p:cNvPicPr>
          <p:nvPr/>
        </p:nvPicPr>
        <p:blipFill>
          <a:blip r:embed="rId5"/>
          <a:stretch>
            <a:fillRect/>
          </a:stretch>
        </p:blipFill>
        <p:spPr>
          <a:xfrm>
            <a:off x="4323853" y="4209166"/>
            <a:ext cx="3428301" cy="223783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65944">
            <a:off x="8639300" y="3862046"/>
            <a:ext cx="3810540" cy="2888916"/>
          </a:xfrm>
          <a:prstGeom prst="rect">
            <a:avLst/>
          </a:prstGeom>
        </p:spPr>
      </p:pic>
    </p:spTree>
    <p:extLst>
      <p:ext uri="{BB962C8B-B14F-4D97-AF65-F5344CB8AC3E}">
        <p14:creationId xmlns:p14="http://schemas.microsoft.com/office/powerpoint/2010/main" val="16982941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7239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736150" y="1873077"/>
            <a:ext cx="6330579" cy="4906023"/>
            <a:chOff x="815600" y="1138807"/>
            <a:chExt cx="6330579" cy="4906023"/>
          </a:xfrm>
        </p:grpSpPr>
        <p:sp>
          <p:nvSpPr>
            <p:cNvPr id="3" name="TextBox 2"/>
            <p:cNvSpPr txBox="1"/>
            <p:nvPr/>
          </p:nvSpPr>
          <p:spPr>
            <a:xfrm>
              <a:off x="815600" y="1138807"/>
              <a:ext cx="6330579" cy="707886"/>
            </a:xfrm>
            <a:prstGeom prst="rect">
              <a:avLst/>
            </a:prstGeom>
            <a:noFill/>
          </p:spPr>
          <p:txBody>
            <a:bodyPr wrap="none" rtlCol="0">
              <a:spAutoFit/>
            </a:bodyPr>
            <a:lstStyle/>
            <a:p>
              <a:r>
                <a:rPr lang="en-US" sz="4000" b="1" dirty="0">
                  <a:solidFill>
                    <a:schemeClr val="accent2"/>
                  </a:solidFill>
                  <a:latin typeface="Museo 700" panose="02000000000000000000" pitchFamily="2" charset="0"/>
                  <a:ea typeface="Montserrat" charset="0"/>
                  <a:cs typeface="Montserrat" charset="0"/>
                </a:rPr>
                <a:t>CAVEMAN PSYCHOLOGY</a:t>
              </a:r>
            </a:p>
          </p:txBody>
        </p:sp>
        <p:sp>
          <p:nvSpPr>
            <p:cNvPr id="10" name="TextBox 9"/>
            <p:cNvSpPr txBox="1"/>
            <p:nvPr/>
          </p:nvSpPr>
          <p:spPr>
            <a:xfrm>
              <a:off x="815600" y="1846693"/>
              <a:ext cx="6143974" cy="4198137"/>
            </a:xfrm>
            <a:prstGeom prst="rect">
              <a:avLst/>
            </a:prstGeom>
            <a:noFill/>
          </p:spPr>
          <p:txBody>
            <a:bodyPr wrap="square" rtlCol="0">
              <a:spAutoFit/>
            </a:bodyPr>
            <a:lstStyle/>
            <a:p>
              <a:pPr algn="just" defTabSz="914217"/>
              <a:r>
                <a:rPr lang="en-US" sz="2000" dirty="0">
                  <a:solidFill>
                    <a:schemeClr val="bg2"/>
                  </a:solidFill>
                  <a:latin typeface="Museo 700" panose="02000000000000000000" pitchFamily="2" charset="0"/>
                  <a:cs typeface="Arial" panose="020B0604020202020204" pitchFamily="34" charset="0"/>
                </a:rPr>
                <a:t>“A lecturer presented a speech to two different groups of students about the importance of arithmetic. </a:t>
              </a:r>
            </a:p>
            <a:p>
              <a:pPr algn="just" defTabSz="914217"/>
              <a:r>
                <a:rPr lang="en-US" sz="2000" dirty="0">
                  <a:solidFill>
                    <a:schemeClr val="bg2"/>
                  </a:solidFill>
                  <a:latin typeface="Museo 700" panose="02000000000000000000" pitchFamily="2" charset="0"/>
                  <a:cs typeface="Arial" panose="020B0604020202020204" pitchFamily="34" charset="0"/>
                </a:rPr>
                <a:t>To one group, the presenter was introduced as an award-winning scholar from a prestigious research university. </a:t>
              </a:r>
            </a:p>
            <a:p>
              <a:pPr algn="just" defTabSz="914217"/>
              <a:endParaRPr lang="en-US" sz="2000" dirty="0">
                <a:solidFill>
                  <a:schemeClr val="bg2"/>
                </a:solidFill>
                <a:latin typeface="Museo 700" panose="02000000000000000000" pitchFamily="2" charset="0"/>
                <a:cs typeface="Arial" panose="020B0604020202020204" pitchFamily="34" charset="0"/>
              </a:endParaRPr>
            </a:p>
            <a:p>
              <a:pPr algn="just" defTabSz="914217"/>
              <a:r>
                <a:rPr lang="en-US" sz="2000" dirty="0">
                  <a:solidFill>
                    <a:schemeClr val="bg2"/>
                  </a:solidFill>
                  <a:latin typeface="Museo 700" panose="02000000000000000000" pitchFamily="2" charset="0"/>
                  <a:cs typeface="Arial" panose="020B0604020202020204" pitchFamily="34" charset="0"/>
                </a:rPr>
                <a:t>To the other group, the presenter was introduced as a dishwasher in a restaurant. </a:t>
              </a:r>
            </a:p>
            <a:p>
              <a:pPr algn="just" defTabSz="914217"/>
              <a:endParaRPr lang="en-US" sz="2000" dirty="0">
                <a:solidFill>
                  <a:schemeClr val="bg2"/>
                </a:solidFill>
                <a:latin typeface="Museo 700" panose="02000000000000000000" pitchFamily="2" charset="0"/>
                <a:cs typeface="Arial" panose="020B0604020202020204" pitchFamily="34" charset="0"/>
              </a:endParaRPr>
            </a:p>
            <a:p>
              <a:pPr algn="just" defTabSz="914217"/>
              <a:r>
                <a:rPr lang="en-US" sz="2000" dirty="0">
                  <a:solidFill>
                    <a:schemeClr val="bg2"/>
                  </a:solidFill>
                  <a:latin typeface="Museo 700" panose="02000000000000000000" pitchFamily="2" charset="0"/>
                  <a:cs typeface="Arial" panose="020B0604020202020204" pitchFamily="34" charset="0"/>
                </a:rPr>
                <a:t>The students responded much more strongly to the “professor” than to the “dishwasher.”</a:t>
              </a:r>
            </a:p>
            <a:p>
              <a:pPr algn="just">
                <a:lnSpc>
                  <a:spcPct val="150000"/>
                </a:lnSpc>
              </a:pPr>
              <a:endParaRPr lang="en-US" sz="2000" dirty="0">
                <a:solidFill>
                  <a:schemeClr val="bg2"/>
                </a:solidFill>
                <a:latin typeface="Museo 700" panose="02000000000000000000" pitchFamily="2" charset="0"/>
                <a:ea typeface="Open Sans" charset="0"/>
                <a:cs typeface="Open Sans" charset="0"/>
              </a:endParaRPr>
            </a:p>
          </p:txBody>
        </p:sp>
      </p:grpSp>
      <p:grpSp>
        <p:nvGrpSpPr>
          <p:cNvPr id="13" name="Group 12"/>
          <p:cNvGrpSpPr/>
          <p:nvPr/>
        </p:nvGrpSpPr>
        <p:grpSpPr>
          <a:xfrm>
            <a:off x="913416" y="317989"/>
            <a:ext cx="1563084" cy="1476189"/>
            <a:chOff x="7625694" y="1771958"/>
            <a:chExt cx="3025379" cy="2857192"/>
          </a:xfrm>
          <a:solidFill>
            <a:schemeClr val="accent4"/>
          </a:solidFill>
        </p:grpSpPr>
        <p:sp>
          <p:nvSpPr>
            <p:cNvPr id="14" name="Oval 13"/>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 descr="Image result for harvard">
            <a:extLst>
              <a:ext uri="{FF2B5EF4-FFF2-40B4-BE49-F238E27FC236}">
                <a16:creationId xmlns="" xmlns:a16="http://schemas.microsoft.com/office/drawing/2014/main" id="{E31D0B14-8467-476E-A0E4-CC1A741F6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2521" y="2227020"/>
            <a:ext cx="4089090" cy="306681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 xmlns:a16="http://schemas.microsoft.com/office/drawing/2014/main" id="{52C07FE8-48F5-4F63-94AE-D4EACAE5F357}"/>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31" name="Oval 30">
              <a:extLst>
                <a:ext uri="{FF2B5EF4-FFF2-40B4-BE49-F238E27FC236}">
                  <a16:creationId xmlns="" xmlns:a16="http://schemas.microsoft.com/office/drawing/2014/main" id="{23F4B6AB-2F91-4421-9741-0B956C6E87EE}"/>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9641F236-7398-460E-84E3-5E7AE44C274C}"/>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82701296-C0FA-448B-8B13-492269BACE0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4394BCA0-D81D-4A59-BF6C-434C3721B42B}"/>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87738D3A-72DE-4953-9185-F9C59A472EFA}"/>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06A617F6-A460-400B-8CAE-81F6929F31F9}"/>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951D9F2D-D3C6-4303-824A-A646AD5F49F3}"/>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88F45980-BE56-48DE-A9EF-9FC24EBCBF2C}"/>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35EA279-2AEA-4870-8C79-177E7E904E20}"/>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5E20EC25-20EF-4849-968F-684813D76AF5}"/>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D6B658FB-6BD2-47B7-B210-6D64CD99F8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CBE087A5-E35B-4491-8B7C-8260621DF2D7}"/>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F0F26F94-7CB0-486A-9D51-C65F85AC7D5F}"/>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0E7998CB-D90F-4F1A-973C-B508B9A687AD}"/>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A129F194-1977-4E7A-8920-17C4569E9FA9}"/>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81132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F72771F-AD6D-4253-91FD-C8863BCD94FA}"/>
              </a:ext>
            </a:extLst>
          </p:cNvPr>
          <p:cNvSpPr/>
          <p:nvPr/>
        </p:nvSpPr>
        <p:spPr>
          <a:xfrm>
            <a:off x="1010022" y="1997839"/>
            <a:ext cx="10171955" cy="2862322"/>
          </a:xfrm>
          <a:prstGeom prst="rect">
            <a:avLst/>
          </a:prstGeom>
        </p:spPr>
        <p:txBody>
          <a:bodyPr wrap="square">
            <a:spAutoFit/>
          </a:bodyPr>
          <a:lstStyle/>
          <a:p>
            <a:pPr algn="ctr" defTabSz="609600">
              <a:spcBef>
                <a:spcPts val="2300"/>
              </a:spcBef>
            </a:pPr>
            <a:r>
              <a:rPr lang="en-US" sz="6000" dirty="0">
                <a:solidFill>
                  <a:schemeClr val="bg1"/>
                </a:solidFill>
                <a:latin typeface="Museo 700" panose="02000000000000000000" pitchFamily="2" charset="0"/>
              </a:rPr>
              <a:t>Are you the </a:t>
            </a:r>
            <a:r>
              <a:rPr lang="en-US" sz="6000" dirty="0">
                <a:solidFill>
                  <a:schemeClr val="accent3"/>
                </a:solidFill>
                <a:latin typeface="Museo 700" panose="02000000000000000000" pitchFamily="2" charset="0"/>
              </a:rPr>
              <a:t>professor</a:t>
            </a:r>
            <a:r>
              <a:rPr lang="en-US" sz="6000" dirty="0">
                <a:solidFill>
                  <a:schemeClr val="bg1"/>
                </a:solidFill>
                <a:latin typeface="Museo 700" panose="02000000000000000000" pitchFamily="2" charset="0"/>
              </a:rPr>
              <a:t> or the </a:t>
            </a:r>
            <a:r>
              <a:rPr lang="en-US" sz="6000" dirty="0">
                <a:solidFill>
                  <a:schemeClr val="accent3"/>
                </a:solidFill>
                <a:latin typeface="Museo 700" panose="02000000000000000000" pitchFamily="2" charset="0"/>
              </a:rPr>
              <a:t>dishwasher</a:t>
            </a:r>
            <a:r>
              <a:rPr lang="en-US" sz="6000" dirty="0">
                <a:solidFill>
                  <a:schemeClr val="bg1"/>
                </a:solidFill>
                <a:latin typeface="Museo 700" panose="02000000000000000000" pitchFamily="2" charset="0"/>
              </a:rPr>
              <a:t> of your industry?</a:t>
            </a:r>
          </a:p>
        </p:txBody>
      </p:sp>
      <p:grpSp>
        <p:nvGrpSpPr>
          <p:cNvPr id="5" name="Group 4">
            <a:extLst>
              <a:ext uri="{FF2B5EF4-FFF2-40B4-BE49-F238E27FC236}">
                <a16:creationId xmlns="" xmlns:a16="http://schemas.microsoft.com/office/drawing/2014/main" id="{40C212DF-7D19-45FB-A29C-5B1FD439795F}"/>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6" name="Oval 5">
              <a:extLst>
                <a:ext uri="{FF2B5EF4-FFF2-40B4-BE49-F238E27FC236}">
                  <a16:creationId xmlns="" xmlns:a16="http://schemas.microsoft.com/office/drawing/2014/main" id="{8F1BA2B0-83C2-48DC-AE7D-C28F6AC5EB0F}"/>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 xmlns:a16="http://schemas.microsoft.com/office/drawing/2014/main" id="{442CE0EB-622A-4C39-AF15-C3256240477D}"/>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 xmlns:a16="http://schemas.microsoft.com/office/drawing/2014/main" id="{55B35FCB-5D03-4DC4-AFE6-E562CD84D8EF}"/>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4063D958-0361-492E-9D4F-2A6769CF6EB5}"/>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 xmlns:a16="http://schemas.microsoft.com/office/drawing/2014/main" id="{B003DA24-B1DB-4B52-AA8C-7564A9F035CF}"/>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 xmlns:a16="http://schemas.microsoft.com/office/drawing/2014/main" id="{223AF9DA-706F-416F-8F26-191C3165B738}"/>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 xmlns:a16="http://schemas.microsoft.com/office/drawing/2014/main" id="{D4454249-51E5-4D1F-80C8-15D966EA4202}"/>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DAA65F7F-1D68-4A1F-931F-7C589E90DACF}"/>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B5C024AC-BA76-4409-88E2-8EFED18E16FE}"/>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ADBADA33-1412-4B01-909B-FAEC49485CC1}"/>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 xmlns:a16="http://schemas.microsoft.com/office/drawing/2014/main" id="{902F0A75-A19C-4CE0-A4F8-99BD807BD9ED}"/>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 xmlns:a16="http://schemas.microsoft.com/office/drawing/2014/main" id="{A1CE0D58-0B14-4F57-AEF9-945A7784F5A8}"/>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 xmlns:a16="http://schemas.microsoft.com/office/drawing/2014/main" id="{E7B0BB05-016B-4CA7-B95B-138B179645FE}"/>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 xmlns:a16="http://schemas.microsoft.com/office/drawing/2014/main" id="{8067F4D7-9A87-4325-B96A-E748683018B7}"/>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 xmlns:a16="http://schemas.microsoft.com/office/drawing/2014/main" id="{43F4C003-90E7-459B-9743-4BEFAD6959E9}"/>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ight Triangle 20">
            <a:extLst>
              <a:ext uri="{FF2B5EF4-FFF2-40B4-BE49-F238E27FC236}">
                <a16:creationId xmlns="" xmlns:a16="http://schemas.microsoft.com/office/drawing/2014/main" id="{CC8DA2AE-D527-484C-9604-FF355EDF22CA}"/>
              </a:ext>
            </a:extLst>
          </p:cNvPr>
          <p:cNvSpPr/>
          <p:nvPr/>
        </p:nvSpPr>
        <p:spPr>
          <a:xfrm>
            <a:off x="0" y="5013691"/>
            <a:ext cx="1844309" cy="184430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 xmlns:a16="http://schemas.microsoft.com/office/drawing/2014/main" id="{4D38CDC4-13BE-4567-B157-FBC02A6C1606}"/>
              </a:ext>
            </a:extLst>
          </p:cNvPr>
          <p:cNvGrpSpPr/>
          <p:nvPr/>
        </p:nvGrpSpPr>
        <p:grpSpPr>
          <a:xfrm>
            <a:off x="314559" y="4803254"/>
            <a:ext cx="1804056" cy="1703765"/>
            <a:chOff x="7625694" y="1771958"/>
            <a:chExt cx="3025379" cy="2857192"/>
          </a:xfrm>
          <a:solidFill>
            <a:schemeClr val="accent4">
              <a:lumMod val="20000"/>
              <a:lumOff val="80000"/>
            </a:schemeClr>
          </a:solidFill>
        </p:grpSpPr>
        <p:sp>
          <p:nvSpPr>
            <p:cNvPr id="23" name="Oval 22">
              <a:extLst>
                <a:ext uri="{FF2B5EF4-FFF2-40B4-BE49-F238E27FC236}">
                  <a16:creationId xmlns="" xmlns:a16="http://schemas.microsoft.com/office/drawing/2014/main" id="{9391F45A-5760-4584-95CB-59231B776445}"/>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1AA7F60D-E4D0-49C9-B31F-386A601DFD52}"/>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4DD946BF-94B7-4EA7-99F5-DBD144B0AD6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 xmlns:a16="http://schemas.microsoft.com/office/drawing/2014/main" id="{453BC6D3-0CC7-4C51-A5BF-5DCAA86B5183}"/>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72569F48-409C-4568-B211-5949470F588E}"/>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BF7B17DB-BD4F-42FE-925C-CF7F73AEFDDE}"/>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21D34C34-9577-4033-B400-D1DB6B19AFC4}"/>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74DF208A-8DE1-45E1-9741-AA42B867A44C}"/>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C8DA67F8-57B5-4092-B341-37A5D5037172}"/>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6D34B327-AB42-489E-85E6-88E2C348716C}"/>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BFDB155-F15D-4325-8575-3E02AE708ED3}"/>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F6E1D348-9494-4531-90BB-5073A8890D91}"/>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FAAE047B-11AF-4C15-A005-CC6D10EECCE0}"/>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8D9168D9-BDB2-4E8A-8A81-E18E33F3C424}"/>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308DB123-2A73-4058-84A9-25EBA3D789B4}"/>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721714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4852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17557" y="1299700"/>
            <a:ext cx="3828873" cy="3416320"/>
          </a:xfrm>
          <a:prstGeom prst="rect">
            <a:avLst/>
          </a:prstGeom>
          <a:noFill/>
        </p:spPr>
        <p:txBody>
          <a:bodyPr wrap="square" rtlCol="0">
            <a:spAutoFit/>
          </a:bodyPr>
          <a:lstStyle/>
          <a:p>
            <a:r>
              <a:rPr lang="en-US" sz="5400" b="1" dirty="0">
                <a:solidFill>
                  <a:schemeClr val="bg2"/>
                </a:solidFill>
                <a:latin typeface="Museo 700" panose="02000000000000000000" pitchFamily="2" charset="0"/>
                <a:ea typeface="Montserrat" charset="0"/>
                <a:cs typeface="Montserrat" charset="0"/>
              </a:rPr>
              <a:t>The </a:t>
            </a:r>
            <a:r>
              <a:rPr lang="en-US" sz="5400" b="1" dirty="0">
                <a:solidFill>
                  <a:schemeClr val="accent3"/>
                </a:solidFill>
                <a:latin typeface="Museo 700" panose="02000000000000000000" pitchFamily="2" charset="0"/>
                <a:ea typeface="Montserrat" charset="0"/>
                <a:cs typeface="Montserrat" charset="0"/>
              </a:rPr>
              <a:t>Authority Leadership </a:t>
            </a:r>
            <a:r>
              <a:rPr lang="en-US" sz="5400" b="1" dirty="0">
                <a:solidFill>
                  <a:schemeClr val="bg2"/>
                </a:solidFill>
                <a:latin typeface="Museo 700" panose="02000000000000000000" pitchFamily="2" charset="0"/>
                <a:ea typeface="Montserrat" charset="0"/>
                <a:cs typeface="Montserrat" charset="0"/>
              </a:rPr>
              <a:t>Platform</a:t>
            </a: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3"/>
          <a:stretch>
            <a:fillRect/>
          </a:stretch>
        </p:blipFill>
        <p:spPr>
          <a:xfrm>
            <a:off x="9863333" y="6145972"/>
            <a:ext cx="2121796" cy="602066"/>
          </a:xfrm>
          <a:prstGeom prst="rect">
            <a:avLst/>
          </a:prstGeom>
        </p:spPr>
      </p:pic>
      <p:pic>
        <p:nvPicPr>
          <p:cNvPr id="43" name="Picture 42">
            <a:extLst>
              <a:ext uri="{FF2B5EF4-FFF2-40B4-BE49-F238E27FC236}">
                <a16:creationId xmlns="" xmlns:a16="http://schemas.microsoft.com/office/drawing/2014/main" id="{FBF2424C-F81F-409A-8C01-8E7699412F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329" y="4596396"/>
            <a:ext cx="7519114" cy="1103589"/>
          </a:xfrm>
          <a:prstGeom prst="rect">
            <a:avLst/>
          </a:prstGeom>
          <a:ln>
            <a:solidFill>
              <a:schemeClr val="bg1">
                <a:lumMod val="65000"/>
              </a:schemeClr>
            </a:solidFill>
          </a:ln>
        </p:spPr>
      </p:pic>
      <p:pic>
        <p:nvPicPr>
          <p:cNvPr id="45" name="Picture 44">
            <a:extLst>
              <a:ext uri="{FF2B5EF4-FFF2-40B4-BE49-F238E27FC236}">
                <a16:creationId xmlns="" xmlns:a16="http://schemas.microsoft.com/office/drawing/2014/main" id="{69549480-D400-424D-9CAF-BF8FCEF989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329" y="1019576"/>
            <a:ext cx="7519114" cy="3208155"/>
          </a:xfrm>
          <a:prstGeom prst="rect">
            <a:avLst/>
          </a:prstGeom>
          <a:ln>
            <a:solidFill>
              <a:schemeClr val="bg1">
                <a:lumMod val="65000"/>
              </a:schemeClr>
            </a:solidFill>
          </a:ln>
        </p:spPr>
      </p:pic>
    </p:spTree>
    <p:extLst>
      <p:ext uri="{BB962C8B-B14F-4D97-AF65-F5344CB8AC3E}">
        <p14:creationId xmlns:p14="http://schemas.microsoft.com/office/powerpoint/2010/main" val="16310392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 xmlns:a16="http://schemas.microsoft.com/office/drawing/2014/main" id="{508A511E-19F1-48F3-9A07-1D68A40A4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361" y="2761708"/>
            <a:ext cx="6902450" cy="3865609"/>
          </a:xfrm>
          <a:prstGeom prst="rect">
            <a:avLst/>
          </a:prstGeom>
          <a:ln>
            <a:solidFill>
              <a:schemeClr val="bg1">
                <a:lumMod val="65000"/>
              </a:schemeClr>
            </a:solidFill>
          </a:ln>
        </p:spPr>
      </p:pic>
      <p:sp>
        <p:nvSpPr>
          <p:cNvPr id="24" name="Rectangle 15">
            <a:extLst>
              <a:ext uri="{FF2B5EF4-FFF2-40B4-BE49-F238E27FC236}">
                <a16:creationId xmlns="" xmlns:a16="http://schemas.microsoft.com/office/drawing/2014/main" id="{9AEB701B-1CA5-40A2-B42F-DFBF73E1B33E}"/>
              </a:ext>
            </a:extLst>
          </p:cNvPr>
          <p:cNvSpPr/>
          <p:nvPr/>
        </p:nvSpPr>
        <p:spPr>
          <a:xfrm>
            <a:off x="-5417" y="0"/>
            <a:ext cx="4852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17557" y="1299700"/>
            <a:ext cx="3828873" cy="3416320"/>
          </a:xfrm>
          <a:prstGeom prst="rect">
            <a:avLst/>
          </a:prstGeom>
          <a:noFill/>
        </p:spPr>
        <p:txBody>
          <a:bodyPr wrap="square" rtlCol="0">
            <a:spAutoFit/>
          </a:bodyPr>
          <a:lstStyle/>
          <a:p>
            <a:r>
              <a:rPr lang="en-US" sz="5400" b="1" dirty="0">
                <a:solidFill>
                  <a:schemeClr val="bg2"/>
                </a:solidFill>
                <a:latin typeface="Museo 700" panose="02000000000000000000" pitchFamily="2" charset="0"/>
                <a:ea typeface="Montserrat" charset="0"/>
                <a:cs typeface="Montserrat" charset="0"/>
              </a:rPr>
              <a:t>The </a:t>
            </a:r>
            <a:r>
              <a:rPr lang="en-US" sz="5400" b="1" dirty="0">
                <a:solidFill>
                  <a:schemeClr val="accent3"/>
                </a:solidFill>
                <a:latin typeface="Museo 700" panose="02000000000000000000" pitchFamily="2" charset="0"/>
                <a:ea typeface="Montserrat" charset="0"/>
                <a:cs typeface="Montserrat" charset="0"/>
              </a:rPr>
              <a:t>Authority Leadership </a:t>
            </a:r>
            <a:r>
              <a:rPr lang="en-US" sz="5400" b="1" dirty="0">
                <a:solidFill>
                  <a:schemeClr val="bg2"/>
                </a:solidFill>
                <a:latin typeface="Museo 700" panose="02000000000000000000" pitchFamily="2" charset="0"/>
                <a:ea typeface="Montserrat" charset="0"/>
                <a:cs typeface="Montserrat" charset="0"/>
              </a:rPr>
              <a:t>Platform</a:t>
            </a: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4"/>
          <a:stretch>
            <a:fillRect/>
          </a:stretch>
        </p:blipFill>
        <p:spPr>
          <a:xfrm>
            <a:off x="9863333" y="6145972"/>
            <a:ext cx="2121796" cy="602066"/>
          </a:xfrm>
          <a:prstGeom prst="rect">
            <a:avLst/>
          </a:prstGeom>
        </p:spPr>
      </p:pic>
      <p:pic>
        <p:nvPicPr>
          <p:cNvPr id="41" name="Picture 40">
            <a:extLst>
              <a:ext uri="{FF2B5EF4-FFF2-40B4-BE49-F238E27FC236}">
                <a16:creationId xmlns="" xmlns:a16="http://schemas.microsoft.com/office/drawing/2014/main" id="{5761173F-9423-457B-B941-759CFD060A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0137" y="401911"/>
            <a:ext cx="5775345" cy="2605949"/>
          </a:xfrm>
          <a:prstGeom prst="rect">
            <a:avLst/>
          </a:prstGeom>
          <a:ln>
            <a:solidFill>
              <a:schemeClr val="bg1">
                <a:lumMod val="65000"/>
              </a:schemeClr>
            </a:solidFill>
          </a:ln>
        </p:spPr>
      </p:pic>
    </p:spTree>
    <p:extLst>
      <p:ext uri="{BB962C8B-B14F-4D97-AF65-F5344CB8AC3E}">
        <p14:creationId xmlns:p14="http://schemas.microsoft.com/office/powerpoint/2010/main" val="9786486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4852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17557" y="1299700"/>
            <a:ext cx="3828873" cy="3416320"/>
          </a:xfrm>
          <a:prstGeom prst="rect">
            <a:avLst/>
          </a:prstGeom>
          <a:noFill/>
        </p:spPr>
        <p:txBody>
          <a:bodyPr wrap="square" rtlCol="0">
            <a:spAutoFit/>
          </a:bodyPr>
          <a:lstStyle/>
          <a:p>
            <a:r>
              <a:rPr lang="en-US" sz="5400" b="1" dirty="0">
                <a:solidFill>
                  <a:schemeClr val="bg2"/>
                </a:solidFill>
                <a:latin typeface="Museo 700" panose="02000000000000000000" pitchFamily="2" charset="0"/>
                <a:ea typeface="Montserrat" charset="0"/>
                <a:cs typeface="Montserrat" charset="0"/>
              </a:rPr>
              <a:t>The </a:t>
            </a:r>
            <a:r>
              <a:rPr lang="en-US" sz="5400" b="1" dirty="0">
                <a:solidFill>
                  <a:schemeClr val="accent3"/>
                </a:solidFill>
                <a:latin typeface="Museo 700" panose="02000000000000000000" pitchFamily="2" charset="0"/>
                <a:ea typeface="Montserrat" charset="0"/>
                <a:cs typeface="Montserrat" charset="0"/>
              </a:rPr>
              <a:t>Authority Leadership </a:t>
            </a:r>
            <a:r>
              <a:rPr lang="en-US" sz="5400" b="1" dirty="0">
                <a:solidFill>
                  <a:schemeClr val="bg2"/>
                </a:solidFill>
                <a:latin typeface="Museo 700" panose="02000000000000000000" pitchFamily="2" charset="0"/>
                <a:ea typeface="Montserrat" charset="0"/>
                <a:cs typeface="Montserrat" charset="0"/>
              </a:rPr>
              <a:t>Platform</a:t>
            </a: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3"/>
          <a:stretch>
            <a:fillRect/>
          </a:stretch>
        </p:blipFill>
        <p:spPr>
          <a:xfrm>
            <a:off x="9863333" y="6145972"/>
            <a:ext cx="2121796" cy="602066"/>
          </a:xfrm>
          <a:prstGeom prst="rect">
            <a:avLst/>
          </a:prstGeom>
        </p:spPr>
      </p:pic>
      <p:pic>
        <p:nvPicPr>
          <p:cNvPr id="42" name="Picture 41">
            <a:extLst>
              <a:ext uri="{FF2B5EF4-FFF2-40B4-BE49-F238E27FC236}">
                <a16:creationId xmlns="" xmlns:a16="http://schemas.microsoft.com/office/drawing/2014/main" id="{B89A379C-B5D1-45D2-93DD-E541854CC615}"/>
              </a:ext>
            </a:extLst>
          </p:cNvPr>
          <p:cNvPicPr>
            <a:picLocks noChangeAspect="1"/>
          </p:cNvPicPr>
          <p:nvPr/>
        </p:nvPicPr>
        <p:blipFill>
          <a:blip r:embed="rId4"/>
          <a:stretch>
            <a:fillRect/>
          </a:stretch>
        </p:blipFill>
        <p:spPr>
          <a:xfrm>
            <a:off x="4917744" y="2428485"/>
            <a:ext cx="7023221" cy="3765112"/>
          </a:xfrm>
          <a:prstGeom prst="rect">
            <a:avLst/>
          </a:prstGeom>
          <a:ln>
            <a:solidFill>
              <a:schemeClr val="bg1">
                <a:lumMod val="65000"/>
              </a:schemeClr>
            </a:solidFill>
          </a:ln>
        </p:spPr>
      </p:pic>
      <p:pic>
        <p:nvPicPr>
          <p:cNvPr id="41" name="Picture 40">
            <a:extLst>
              <a:ext uri="{FF2B5EF4-FFF2-40B4-BE49-F238E27FC236}">
                <a16:creationId xmlns="" xmlns:a16="http://schemas.microsoft.com/office/drawing/2014/main" id="{1D0B521C-57D2-4E92-B01E-35E4CA2485CB}"/>
              </a:ext>
            </a:extLst>
          </p:cNvPr>
          <p:cNvPicPr>
            <a:picLocks noChangeAspect="1"/>
          </p:cNvPicPr>
          <p:nvPr/>
        </p:nvPicPr>
        <p:blipFill>
          <a:blip r:embed="rId5"/>
          <a:stretch>
            <a:fillRect/>
          </a:stretch>
        </p:blipFill>
        <p:spPr>
          <a:xfrm>
            <a:off x="4411654" y="819871"/>
            <a:ext cx="7150206" cy="1826859"/>
          </a:xfrm>
          <a:prstGeom prst="rect">
            <a:avLst/>
          </a:prstGeom>
          <a:ln>
            <a:solidFill>
              <a:schemeClr val="bg1">
                <a:lumMod val="65000"/>
              </a:schemeClr>
            </a:solidFill>
          </a:ln>
        </p:spPr>
      </p:pic>
    </p:spTree>
    <p:extLst>
      <p:ext uri="{BB962C8B-B14F-4D97-AF65-F5344CB8AC3E}">
        <p14:creationId xmlns:p14="http://schemas.microsoft.com/office/powerpoint/2010/main" val="21990725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3">
            <a:extLst>
              <a:ext uri="{FF2B5EF4-FFF2-40B4-BE49-F238E27FC236}">
                <a16:creationId xmlns="" xmlns:a16="http://schemas.microsoft.com/office/drawing/2014/main" id="{110DF234-DE8B-482E-A5A4-45DC6C2597BB}"/>
              </a:ext>
            </a:extLst>
          </p:cNvPr>
          <p:cNvSpPr/>
          <p:nvPr/>
        </p:nvSpPr>
        <p:spPr>
          <a:xfrm rot="5400000">
            <a:off x="5139213" y="-191294"/>
            <a:ext cx="1913573" cy="12192002"/>
          </a:xfrm>
          <a:custGeom>
            <a:avLst/>
            <a:gdLst>
              <a:gd name="connsiteX0" fmla="*/ 0 w 4093029"/>
              <a:gd name="connsiteY0" fmla="*/ 0 h 6858000"/>
              <a:gd name="connsiteX1" fmla="*/ 4093029 w 4093029"/>
              <a:gd name="connsiteY1" fmla="*/ 0 h 6858000"/>
              <a:gd name="connsiteX2" fmla="*/ 4093029 w 4093029"/>
              <a:gd name="connsiteY2" fmla="*/ 6858000 h 6858000"/>
              <a:gd name="connsiteX3" fmla="*/ 0 w 4093029"/>
              <a:gd name="connsiteY3" fmla="*/ 6858000 h 6858000"/>
              <a:gd name="connsiteX4" fmla="*/ 0 w 4093029"/>
              <a:gd name="connsiteY4" fmla="*/ 0 h 6858000"/>
              <a:gd name="connsiteX0" fmla="*/ 0 w 5525589"/>
              <a:gd name="connsiteY0" fmla="*/ 0 h 6858000"/>
              <a:gd name="connsiteX1" fmla="*/ 5525589 w 5525589"/>
              <a:gd name="connsiteY1" fmla="*/ 0 h 6858000"/>
              <a:gd name="connsiteX2" fmla="*/ 5525589 w 5525589"/>
              <a:gd name="connsiteY2" fmla="*/ 6858000 h 6858000"/>
              <a:gd name="connsiteX3" fmla="*/ 1432560 w 5525589"/>
              <a:gd name="connsiteY3" fmla="*/ 6858000 h 6858000"/>
              <a:gd name="connsiteX4" fmla="*/ 0 w 552558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589" h="6858000">
                <a:moveTo>
                  <a:pt x="0" y="0"/>
                </a:moveTo>
                <a:lnTo>
                  <a:pt x="5525589" y="0"/>
                </a:lnTo>
                <a:lnTo>
                  <a:pt x="5525589" y="6858000"/>
                </a:lnTo>
                <a:lnTo>
                  <a:pt x="143256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516531" y="457909"/>
            <a:ext cx="3080109" cy="3289833"/>
          </a:xfrm>
          <a:custGeom>
            <a:avLst/>
            <a:gdLst>
              <a:gd name="connsiteX0" fmla="*/ 1171000 w 2507681"/>
              <a:gd name="connsiteY0" fmla="*/ 2636688 h 2678429"/>
              <a:gd name="connsiteX1" fmla="*/ 1193734 w 2507681"/>
              <a:gd name="connsiteY1" fmla="*/ 2659423 h 2678429"/>
              <a:gd name="connsiteX2" fmla="*/ 1187076 w 2507681"/>
              <a:gd name="connsiteY2" fmla="*/ 2675499 h 2678429"/>
              <a:gd name="connsiteX3" fmla="*/ 1180002 w 2507681"/>
              <a:gd name="connsiteY3" fmla="*/ 2678429 h 2678429"/>
              <a:gd name="connsiteX4" fmla="*/ 1159498 w 2507681"/>
              <a:gd name="connsiteY4" fmla="*/ 2677393 h 2678429"/>
              <a:gd name="connsiteX5" fmla="*/ 1154924 w 2507681"/>
              <a:gd name="connsiteY5" fmla="*/ 2675499 h 2678429"/>
              <a:gd name="connsiteX6" fmla="*/ 1148266 w 2507681"/>
              <a:gd name="connsiteY6" fmla="*/ 2659423 h 2678429"/>
              <a:gd name="connsiteX7" fmla="*/ 1171000 w 2507681"/>
              <a:gd name="connsiteY7" fmla="*/ 2636688 h 2678429"/>
              <a:gd name="connsiteX8" fmla="*/ 1006962 w 2507681"/>
              <a:gd name="connsiteY8" fmla="*/ 2636688 h 2678429"/>
              <a:gd name="connsiteX9" fmla="*/ 1029696 w 2507681"/>
              <a:gd name="connsiteY9" fmla="*/ 2659423 h 2678429"/>
              <a:gd name="connsiteX10" fmla="*/ 1028704 w 2507681"/>
              <a:gd name="connsiteY10" fmla="*/ 2661819 h 2678429"/>
              <a:gd name="connsiteX11" fmla="*/ 985938 w 2507681"/>
              <a:gd name="connsiteY11" fmla="*/ 2655293 h 2678429"/>
              <a:gd name="connsiteX12" fmla="*/ 990886 w 2507681"/>
              <a:gd name="connsiteY12" fmla="*/ 2643347 h 2678429"/>
              <a:gd name="connsiteX13" fmla="*/ 1006962 w 2507681"/>
              <a:gd name="connsiteY13" fmla="*/ 2636688 h 2678429"/>
              <a:gd name="connsiteX14" fmla="*/ 1500719 w 2507681"/>
              <a:gd name="connsiteY14" fmla="*/ 2628390 h 2678429"/>
              <a:gd name="connsiteX15" fmla="*/ 1523453 w 2507681"/>
              <a:gd name="connsiteY15" fmla="*/ 2651125 h 2678429"/>
              <a:gd name="connsiteX16" fmla="*/ 1521725 w 2507681"/>
              <a:gd name="connsiteY16" fmla="*/ 2655295 h 2678429"/>
              <a:gd name="connsiteX17" fmla="*/ 1482210 w 2507681"/>
              <a:gd name="connsiteY17" fmla="*/ 2661326 h 2678429"/>
              <a:gd name="connsiteX18" fmla="*/ 1477985 w 2507681"/>
              <a:gd name="connsiteY18" fmla="*/ 2651125 h 2678429"/>
              <a:gd name="connsiteX19" fmla="*/ 1500719 w 2507681"/>
              <a:gd name="connsiteY19" fmla="*/ 2628390 h 2678429"/>
              <a:gd name="connsiteX20" fmla="*/ 1336681 w 2507681"/>
              <a:gd name="connsiteY20" fmla="*/ 2628390 h 2678429"/>
              <a:gd name="connsiteX21" fmla="*/ 1359415 w 2507681"/>
              <a:gd name="connsiteY21" fmla="*/ 2651125 h 2678429"/>
              <a:gd name="connsiteX22" fmla="*/ 1336681 w 2507681"/>
              <a:gd name="connsiteY22" fmla="*/ 2673859 h 2678429"/>
              <a:gd name="connsiteX23" fmla="*/ 1313947 w 2507681"/>
              <a:gd name="connsiteY23" fmla="*/ 2651125 h 2678429"/>
              <a:gd name="connsiteX24" fmla="*/ 1336681 w 2507681"/>
              <a:gd name="connsiteY24" fmla="*/ 2628390 h 2678429"/>
              <a:gd name="connsiteX25" fmla="*/ 1171000 w 2507681"/>
              <a:gd name="connsiteY25" fmla="*/ 2458477 h 2678429"/>
              <a:gd name="connsiteX26" fmla="*/ 1193734 w 2507681"/>
              <a:gd name="connsiteY26" fmla="*/ 2481211 h 2678429"/>
              <a:gd name="connsiteX27" fmla="*/ 1171000 w 2507681"/>
              <a:gd name="connsiteY27" fmla="*/ 2503945 h 2678429"/>
              <a:gd name="connsiteX28" fmla="*/ 1148266 w 2507681"/>
              <a:gd name="connsiteY28" fmla="*/ 2481211 h 2678429"/>
              <a:gd name="connsiteX29" fmla="*/ 1171000 w 2507681"/>
              <a:gd name="connsiteY29" fmla="*/ 2458477 h 2678429"/>
              <a:gd name="connsiteX30" fmla="*/ 1006962 w 2507681"/>
              <a:gd name="connsiteY30" fmla="*/ 2458477 h 2678429"/>
              <a:gd name="connsiteX31" fmla="*/ 1029696 w 2507681"/>
              <a:gd name="connsiteY31" fmla="*/ 2481211 h 2678429"/>
              <a:gd name="connsiteX32" fmla="*/ 1006962 w 2507681"/>
              <a:gd name="connsiteY32" fmla="*/ 2503945 h 2678429"/>
              <a:gd name="connsiteX33" fmla="*/ 984227 w 2507681"/>
              <a:gd name="connsiteY33" fmla="*/ 2481211 h 2678429"/>
              <a:gd name="connsiteX34" fmla="*/ 1006962 w 2507681"/>
              <a:gd name="connsiteY34" fmla="*/ 2458477 h 2678429"/>
              <a:gd name="connsiteX35" fmla="*/ 842924 w 2507681"/>
              <a:gd name="connsiteY35" fmla="*/ 2458477 h 2678429"/>
              <a:gd name="connsiteX36" fmla="*/ 865659 w 2507681"/>
              <a:gd name="connsiteY36" fmla="*/ 2481211 h 2678429"/>
              <a:gd name="connsiteX37" fmla="*/ 842924 w 2507681"/>
              <a:gd name="connsiteY37" fmla="*/ 2503945 h 2678429"/>
              <a:gd name="connsiteX38" fmla="*/ 820189 w 2507681"/>
              <a:gd name="connsiteY38" fmla="*/ 2481211 h 2678429"/>
              <a:gd name="connsiteX39" fmla="*/ 842924 w 2507681"/>
              <a:gd name="connsiteY39" fmla="*/ 2458477 h 2678429"/>
              <a:gd name="connsiteX40" fmla="*/ 678886 w 2507681"/>
              <a:gd name="connsiteY40" fmla="*/ 2458477 h 2678429"/>
              <a:gd name="connsiteX41" fmla="*/ 701621 w 2507681"/>
              <a:gd name="connsiteY41" fmla="*/ 2481211 h 2678429"/>
              <a:gd name="connsiteX42" fmla="*/ 678886 w 2507681"/>
              <a:gd name="connsiteY42" fmla="*/ 2503945 h 2678429"/>
              <a:gd name="connsiteX43" fmla="*/ 656152 w 2507681"/>
              <a:gd name="connsiteY43" fmla="*/ 2481211 h 2678429"/>
              <a:gd name="connsiteX44" fmla="*/ 678886 w 2507681"/>
              <a:gd name="connsiteY44" fmla="*/ 2458477 h 2678429"/>
              <a:gd name="connsiteX45" fmla="*/ 514849 w 2507681"/>
              <a:gd name="connsiteY45" fmla="*/ 2458477 h 2678429"/>
              <a:gd name="connsiteX46" fmla="*/ 530925 w 2507681"/>
              <a:gd name="connsiteY46" fmla="*/ 2465135 h 2678429"/>
              <a:gd name="connsiteX47" fmla="*/ 533493 w 2507681"/>
              <a:gd name="connsiteY47" fmla="*/ 2471335 h 2678429"/>
              <a:gd name="connsiteX48" fmla="*/ 513349 w 2507681"/>
              <a:gd name="connsiteY48" fmla="*/ 2459098 h 2678429"/>
              <a:gd name="connsiteX49" fmla="*/ 1992832 w 2507681"/>
              <a:gd name="connsiteY49" fmla="*/ 2450178 h 2678429"/>
              <a:gd name="connsiteX50" fmla="*/ 2002454 w 2507681"/>
              <a:gd name="connsiteY50" fmla="*/ 2454164 h 2678429"/>
              <a:gd name="connsiteX51" fmla="*/ 1970399 w 2507681"/>
              <a:gd name="connsiteY51" fmla="*/ 2473638 h 2678429"/>
              <a:gd name="connsiteX52" fmla="*/ 1970098 w 2507681"/>
              <a:gd name="connsiteY52" fmla="*/ 2472912 h 2678429"/>
              <a:gd name="connsiteX53" fmla="*/ 1992832 w 2507681"/>
              <a:gd name="connsiteY53" fmla="*/ 2450178 h 2678429"/>
              <a:gd name="connsiteX54" fmla="*/ 1828795 w 2507681"/>
              <a:gd name="connsiteY54" fmla="*/ 2450178 h 2678429"/>
              <a:gd name="connsiteX55" fmla="*/ 1851529 w 2507681"/>
              <a:gd name="connsiteY55" fmla="*/ 2472912 h 2678429"/>
              <a:gd name="connsiteX56" fmla="*/ 1828795 w 2507681"/>
              <a:gd name="connsiteY56" fmla="*/ 2495647 h 2678429"/>
              <a:gd name="connsiteX57" fmla="*/ 1806060 w 2507681"/>
              <a:gd name="connsiteY57" fmla="*/ 2472912 h 2678429"/>
              <a:gd name="connsiteX58" fmla="*/ 1828795 w 2507681"/>
              <a:gd name="connsiteY58" fmla="*/ 2450178 h 2678429"/>
              <a:gd name="connsiteX59" fmla="*/ 1664757 w 2507681"/>
              <a:gd name="connsiteY59" fmla="*/ 2450178 h 2678429"/>
              <a:gd name="connsiteX60" fmla="*/ 1687491 w 2507681"/>
              <a:gd name="connsiteY60" fmla="*/ 2472912 h 2678429"/>
              <a:gd name="connsiteX61" fmla="*/ 1664757 w 2507681"/>
              <a:gd name="connsiteY61" fmla="*/ 2495647 h 2678429"/>
              <a:gd name="connsiteX62" fmla="*/ 1642022 w 2507681"/>
              <a:gd name="connsiteY62" fmla="*/ 2472912 h 2678429"/>
              <a:gd name="connsiteX63" fmla="*/ 1664757 w 2507681"/>
              <a:gd name="connsiteY63" fmla="*/ 2450178 h 2678429"/>
              <a:gd name="connsiteX64" fmla="*/ 1500719 w 2507681"/>
              <a:gd name="connsiteY64" fmla="*/ 2450178 h 2678429"/>
              <a:gd name="connsiteX65" fmla="*/ 1523453 w 2507681"/>
              <a:gd name="connsiteY65" fmla="*/ 2472912 h 2678429"/>
              <a:gd name="connsiteX66" fmla="*/ 1500719 w 2507681"/>
              <a:gd name="connsiteY66" fmla="*/ 2495647 h 2678429"/>
              <a:gd name="connsiteX67" fmla="*/ 1477985 w 2507681"/>
              <a:gd name="connsiteY67" fmla="*/ 2472912 h 2678429"/>
              <a:gd name="connsiteX68" fmla="*/ 1500719 w 2507681"/>
              <a:gd name="connsiteY68" fmla="*/ 2450178 h 2678429"/>
              <a:gd name="connsiteX69" fmla="*/ 1336681 w 2507681"/>
              <a:gd name="connsiteY69" fmla="*/ 2450178 h 2678429"/>
              <a:gd name="connsiteX70" fmla="*/ 1359415 w 2507681"/>
              <a:gd name="connsiteY70" fmla="*/ 2472912 h 2678429"/>
              <a:gd name="connsiteX71" fmla="*/ 1336681 w 2507681"/>
              <a:gd name="connsiteY71" fmla="*/ 2495647 h 2678429"/>
              <a:gd name="connsiteX72" fmla="*/ 1313947 w 2507681"/>
              <a:gd name="connsiteY72" fmla="*/ 2472912 h 2678429"/>
              <a:gd name="connsiteX73" fmla="*/ 1336681 w 2507681"/>
              <a:gd name="connsiteY73" fmla="*/ 2450178 h 2678429"/>
              <a:gd name="connsiteX74" fmla="*/ 1171000 w 2507681"/>
              <a:gd name="connsiteY74" fmla="*/ 2280264 h 2678429"/>
              <a:gd name="connsiteX75" fmla="*/ 1193734 w 2507681"/>
              <a:gd name="connsiteY75" fmla="*/ 2302999 h 2678429"/>
              <a:gd name="connsiteX76" fmla="*/ 1171000 w 2507681"/>
              <a:gd name="connsiteY76" fmla="*/ 2325733 h 2678429"/>
              <a:gd name="connsiteX77" fmla="*/ 1148266 w 2507681"/>
              <a:gd name="connsiteY77" fmla="*/ 2302999 h 2678429"/>
              <a:gd name="connsiteX78" fmla="*/ 1171000 w 2507681"/>
              <a:gd name="connsiteY78" fmla="*/ 2280264 h 2678429"/>
              <a:gd name="connsiteX79" fmla="*/ 1006962 w 2507681"/>
              <a:gd name="connsiteY79" fmla="*/ 2280264 h 2678429"/>
              <a:gd name="connsiteX80" fmla="*/ 1029696 w 2507681"/>
              <a:gd name="connsiteY80" fmla="*/ 2302999 h 2678429"/>
              <a:gd name="connsiteX81" fmla="*/ 1006962 w 2507681"/>
              <a:gd name="connsiteY81" fmla="*/ 2325733 h 2678429"/>
              <a:gd name="connsiteX82" fmla="*/ 984227 w 2507681"/>
              <a:gd name="connsiteY82" fmla="*/ 2302999 h 2678429"/>
              <a:gd name="connsiteX83" fmla="*/ 1006962 w 2507681"/>
              <a:gd name="connsiteY83" fmla="*/ 2280264 h 2678429"/>
              <a:gd name="connsiteX84" fmla="*/ 842924 w 2507681"/>
              <a:gd name="connsiteY84" fmla="*/ 2280264 h 2678429"/>
              <a:gd name="connsiteX85" fmla="*/ 865659 w 2507681"/>
              <a:gd name="connsiteY85" fmla="*/ 2302999 h 2678429"/>
              <a:gd name="connsiteX86" fmla="*/ 842924 w 2507681"/>
              <a:gd name="connsiteY86" fmla="*/ 2325733 h 2678429"/>
              <a:gd name="connsiteX87" fmla="*/ 820189 w 2507681"/>
              <a:gd name="connsiteY87" fmla="*/ 2302999 h 2678429"/>
              <a:gd name="connsiteX88" fmla="*/ 842924 w 2507681"/>
              <a:gd name="connsiteY88" fmla="*/ 2280264 h 2678429"/>
              <a:gd name="connsiteX89" fmla="*/ 678886 w 2507681"/>
              <a:gd name="connsiteY89" fmla="*/ 2280264 h 2678429"/>
              <a:gd name="connsiteX90" fmla="*/ 701621 w 2507681"/>
              <a:gd name="connsiteY90" fmla="*/ 2302999 h 2678429"/>
              <a:gd name="connsiteX91" fmla="*/ 678886 w 2507681"/>
              <a:gd name="connsiteY91" fmla="*/ 2325733 h 2678429"/>
              <a:gd name="connsiteX92" fmla="*/ 656152 w 2507681"/>
              <a:gd name="connsiteY92" fmla="*/ 2302999 h 2678429"/>
              <a:gd name="connsiteX93" fmla="*/ 678886 w 2507681"/>
              <a:gd name="connsiteY93" fmla="*/ 2280264 h 2678429"/>
              <a:gd name="connsiteX94" fmla="*/ 514849 w 2507681"/>
              <a:gd name="connsiteY94" fmla="*/ 2280264 h 2678429"/>
              <a:gd name="connsiteX95" fmla="*/ 537583 w 2507681"/>
              <a:gd name="connsiteY95" fmla="*/ 2302999 h 2678429"/>
              <a:gd name="connsiteX96" fmla="*/ 514849 w 2507681"/>
              <a:gd name="connsiteY96" fmla="*/ 2325733 h 2678429"/>
              <a:gd name="connsiteX97" fmla="*/ 492114 w 2507681"/>
              <a:gd name="connsiteY97" fmla="*/ 2302999 h 2678429"/>
              <a:gd name="connsiteX98" fmla="*/ 514849 w 2507681"/>
              <a:gd name="connsiteY98" fmla="*/ 2280264 h 2678429"/>
              <a:gd name="connsiteX99" fmla="*/ 350811 w 2507681"/>
              <a:gd name="connsiteY99" fmla="*/ 2280264 h 2678429"/>
              <a:gd name="connsiteX100" fmla="*/ 373545 w 2507681"/>
              <a:gd name="connsiteY100" fmla="*/ 2302999 h 2678429"/>
              <a:gd name="connsiteX101" fmla="*/ 350811 w 2507681"/>
              <a:gd name="connsiteY101" fmla="*/ 2325733 h 2678429"/>
              <a:gd name="connsiteX102" fmla="*/ 339865 w 2507681"/>
              <a:gd name="connsiteY102" fmla="*/ 2321199 h 2678429"/>
              <a:gd name="connsiteX103" fmla="*/ 333050 w 2507681"/>
              <a:gd name="connsiteY103" fmla="*/ 2315006 h 2678429"/>
              <a:gd name="connsiteX104" fmla="*/ 328077 w 2507681"/>
              <a:gd name="connsiteY104" fmla="*/ 2302999 h 2678429"/>
              <a:gd name="connsiteX105" fmla="*/ 350811 w 2507681"/>
              <a:gd name="connsiteY105" fmla="*/ 2280264 h 2678429"/>
              <a:gd name="connsiteX106" fmla="*/ 2156870 w 2507681"/>
              <a:gd name="connsiteY106" fmla="*/ 2271965 h 2678429"/>
              <a:gd name="connsiteX107" fmla="*/ 2179604 w 2507681"/>
              <a:gd name="connsiteY107" fmla="*/ 2294700 h 2678429"/>
              <a:gd name="connsiteX108" fmla="*/ 2156870 w 2507681"/>
              <a:gd name="connsiteY108" fmla="*/ 2317434 h 2678429"/>
              <a:gd name="connsiteX109" fmla="*/ 2134135 w 2507681"/>
              <a:gd name="connsiteY109" fmla="*/ 2294700 h 2678429"/>
              <a:gd name="connsiteX110" fmla="*/ 2156870 w 2507681"/>
              <a:gd name="connsiteY110" fmla="*/ 2271965 h 2678429"/>
              <a:gd name="connsiteX111" fmla="*/ 1992832 w 2507681"/>
              <a:gd name="connsiteY111" fmla="*/ 2271965 h 2678429"/>
              <a:gd name="connsiteX112" fmla="*/ 2015567 w 2507681"/>
              <a:gd name="connsiteY112" fmla="*/ 2294700 h 2678429"/>
              <a:gd name="connsiteX113" fmla="*/ 1992832 w 2507681"/>
              <a:gd name="connsiteY113" fmla="*/ 2317434 h 2678429"/>
              <a:gd name="connsiteX114" fmla="*/ 1970098 w 2507681"/>
              <a:gd name="connsiteY114" fmla="*/ 2294700 h 2678429"/>
              <a:gd name="connsiteX115" fmla="*/ 1992832 w 2507681"/>
              <a:gd name="connsiteY115" fmla="*/ 2271965 h 2678429"/>
              <a:gd name="connsiteX116" fmla="*/ 1828795 w 2507681"/>
              <a:gd name="connsiteY116" fmla="*/ 2271965 h 2678429"/>
              <a:gd name="connsiteX117" fmla="*/ 1851529 w 2507681"/>
              <a:gd name="connsiteY117" fmla="*/ 2294700 h 2678429"/>
              <a:gd name="connsiteX118" fmla="*/ 1828795 w 2507681"/>
              <a:gd name="connsiteY118" fmla="*/ 2317434 h 2678429"/>
              <a:gd name="connsiteX119" fmla="*/ 1806060 w 2507681"/>
              <a:gd name="connsiteY119" fmla="*/ 2294700 h 2678429"/>
              <a:gd name="connsiteX120" fmla="*/ 1828795 w 2507681"/>
              <a:gd name="connsiteY120" fmla="*/ 2271965 h 2678429"/>
              <a:gd name="connsiteX121" fmla="*/ 1664757 w 2507681"/>
              <a:gd name="connsiteY121" fmla="*/ 2271965 h 2678429"/>
              <a:gd name="connsiteX122" fmla="*/ 1687491 w 2507681"/>
              <a:gd name="connsiteY122" fmla="*/ 2294700 h 2678429"/>
              <a:gd name="connsiteX123" fmla="*/ 1664757 w 2507681"/>
              <a:gd name="connsiteY123" fmla="*/ 2317434 h 2678429"/>
              <a:gd name="connsiteX124" fmla="*/ 1642022 w 2507681"/>
              <a:gd name="connsiteY124" fmla="*/ 2294700 h 2678429"/>
              <a:gd name="connsiteX125" fmla="*/ 1664757 w 2507681"/>
              <a:gd name="connsiteY125" fmla="*/ 2271965 h 2678429"/>
              <a:gd name="connsiteX126" fmla="*/ 1500719 w 2507681"/>
              <a:gd name="connsiteY126" fmla="*/ 2271965 h 2678429"/>
              <a:gd name="connsiteX127" fmla="*/ 1523453 w 2507681"/>
              <a:gd name="connsiteY127" fmla="*/ 2294700 h 2678429"/>
              <a:gd name="connsiteX128" fmla="*/ 1500719 w 2507681"/>
              <a:gd name="connsiteY128" fmla="*/ 2317434 h 2678429"/>
              <a:gd name="connsiteX129" fmla="*/ 1477985 w 2507681"/>
              <a:gd name="connsiteY129" fmla="*/ 2294700 h 2678429"/>
              <a:gd name="connsiteX130" fmla="*/ 1500719 w 2507681"/>
              <a:gd name="connsiteY130" fmla="*/ 2271965 h 2678429"/>
              <a:gd name="connsiteX131" fmla="*/ 1336681 w 2507681"/>
              <a:gd name="connsiteY131" fmla="*/ 2271965 h 2678429"/>
              <a:gd name="connsiteX132" fmla="*/ 1359415 w 2507681"/>
              <a:gd name="connsiteY132" fmla="*/ 2294700 h 2678429"/>
              <a:gd name="connsiteX133" fmla="*/ 1336681 w 2507681"/>
              <a:gd name="connsiteY133" fmla="*/ 2317434 h 2678429"/>
              <a:gd name="connsiteX134" fmla="*/ 1313947 w 2507681"/>
              <a:gd name="connsiteY134" fmla="*/ 2294700 h 2678429"/>
              <a:gd name="connsiteX135" fmla="*/ 1336681 w 2507681"/>
              <a:gd name="connsiteY135" fmla="*/ 2271965 h 2678429"/>
              <a:gd name="connsiteX136" fmla="*/ 1171000 w 2507681"/>
              <a:gd name="connsiteY136" fmla="*/ 2102052 h 2678429"/>
              <a:gd name="connsiteX137" fmla="*/ 1193734 w 2507681"/>
              <a:gd name="connsiteY137" fmla="*/ 2124786 h 2678429"/>
              <a:gd name="connsiteX138" fmla="*/ 1171000 w 2507681"/>
              <a:gd name="connsiteY138" fmla="*/ 2147521 h 2678429"/>
              <a:gd name="connsiteX139" fmla="*/ 1148266 w 2507681"/>
              <a:gd name="connsiteY139" fmla="*/ 2124786 h 2678429"/>
              <a:gd name="connsiteX140" fmla="*/ 1171000 w 2507681"/>
              <a:gd name="connsiteY140" fmla="*/ 2102052 h 2678429"/>
              <a:gd name="connsiteX141" fmla="*/ 1006962 w 2507681"/>
              <a:gd name="connsiteY141" fmla="*/ 2102052 h 2678429"/>
              <a:gd name="connsiteX142" fmla="*/ 1029696 w 2507681"/>
              <a:gd name="connsiteY142" fmla="*/ 2124786 h 2678429"/>
              <a:gd name="connsiteX143" fmla="*/ 1006962 w 2507681"/>
              <a:gd name="connsiteY143" fmla="*/ 2147521 h 2678429"/>
              <a:gd name="connsiteX144" fmla="*/ 984227 w 2507681"/>
              <a:gd name="connsiteY144" fmla="*/ 2124786 h 2678429"/>
              <a:gd name="connsiteX145" fmla="*/ 1006962 w 2507681"/>
              <a:gd name="connsiteY145" fmla="*/ 2102052 h 2678429"/>
              <a:gd name="connsiteX146" fmla="*/ 842924 w 2507681"/>
              <a:gd name="connsiteY146" fmla="*/ 2102052 h 2678429"/>
              <a:gd name="connsiteX147" fmla="*/ 865659 w 2507681"/>
              <a:gd name="connsiteY147" fmla="*/ 2124786 h 2678429"/>
              <a:gd name="connsiteX148" fmla="*/ 842924 w 2507681"/>
              <a:gd name="connsiteY148" fmla="*/ 2147521 h 2678429"/>
              <a:gd name="connsiteX149" fmla="*/ 820189 w 2507681"/>
              <a:gd name="connsiteY149" fmla="*/ 2124786 h 2678429"/>
              <a:gd name="connsiteX150" fmla="*/ 842924 w 2507681"/>
              <a:gd name="connsiteY150" fmla="*/ 2102052 h 2678429"/>
              <a:gd name="connsiteX151" fmla="*/ 678886 w 2507681"/>
              <a:gd name="connsiteY151" fmla="*/ 2102052 h 2678429"/>
              <a:gd name="connsiteX152" fmla="*/ 701621 w 2507681"/>
              <a:gd name="connsiteY152" fmla="*/ 2124786 h 2678429"/>
              <a:gd name="connsiteX153" fmla="*/ 678886 w 2507681"/>
              <a:gd name="connsiteY153" fmla="*/ 2147521 h 2678429"/>
              <a:gd name="connsiteX154" fmla="*/ 656152 w 2507681"/>
              <a:gd name="connsiteY154" fmla="*/ 2124786 h 2678429"/>
              <a:gd name="connsiteX155" fmla="*/ 678886 w 2507681"/>
              <a:gd name="connsiteY155" fmla="*/ 2102052 h 2678429"/>
              <a:gd name="connsiteX156" fmla="*/ 514849 w 2507681"/>
              <a:gd name="connsiteY156" fmla="*/ 2102052 h 2678429"/>
              <a:gd name="connsiteX157" fmla="*/ 537583 w 2507681"/>
              <a:gd name="connsiteY157" fmla="*/ 2124786 h 2678429"/>
              <a:gd name="connsiteX158" fmla="*/ 514849 w 2507681"/>
              <a:gd name="connsiteY158" fmla="*/ 2147521 h 2678429"/>
              <a:gd name="connsiteX159" fmla="*/ 492114 w 2507681"/>
              <a:gd name="connsiteY159" fmla="*/ 2124786 h 2678429"/>
              <a:gd name="connsiteX160" fmla="*/ 514849 w 2507681"/>
              <a:gd name="connsiteY160" fmla="*/ 2102052 h 2678429"/>
              <a:gd name="connsiteX161" fmla="*/ 350811 w 2507681"/>
              <a:gd name="connsiteY161" fmla="*/ 2102052 h 2678429"/>
              <a:gd name="connsiteX162" fmla="*/ 373545 w 2507681"/>
              <a:gd name="connsiteY162" fmla="*/ 2124786 h 2678429"/>
              <a:gd name="connsiteX163" fmla="*/ 350811 w 2507681"/>
              <a:gd name="connsiteY163" fmla="*/ 2147521 h 2678429"/>
              <a:gd name="connsiteX164" fmla="*/ 328077 w 2507681"/>
              <a:gd name="connsiteY164" fmla="*/ 2124786 h 2678429"/>
              <a:gd name="connsiteX165" fmla="*/ 350811 w 2507681"/>
              <a:gd name="connsiteY165" fmla="*/ 2102052 h 2678429"/>
              <a:gd name="connsiteX166" fmla="*/ 186773 w 2507681"/>
              <a:gd name="connsiteY166" fmla="*/ 2102052 h 2678429"/>
              <a:gd name="connsiteX167" fmla="*/ 209507 w 2507681"/>
              <a:gd name="connsiteY167" fmla="*/ 2124786 h 2678429"/>
              <a:gd name="connsiteX168" fmla="*/ 186773 w 2507681"/>
              <a:gd name="connsiteY168" fmla="*/ 2147521 h 2678429"/>
              <a:gd name="connsiteX169" fmla="*/ 181619 w 2507681"/>
              <a:gd name="connsiteY169" fmla="*/ 2145386 h 2678429"/>
              <a:gd name="connsiteX170" fmla="*/ 164815 w 2507681"/>
              <a:gd name="connsiteY170" fmla="*/ 2122914 h 2678429"/>
              <a:gd name="connsiteX171" fmla="*/ 170698 w 2507681"/>
              <a:gd name="connsiteY171" fmla="*/ 2108711 h 2678429"/>
              <a:gd name="connsiteX172" fmla="*/ 186773 w 2507681"/>
              <a:gd name="connsiteY172" fmla="*/ 2102052 h 2678429"/>
              <a:gd name="connsiteX173" fmla="*/ 2320908 w 2507681"/>
              <a:gd name="connsiteY173" fmla="*/ 2093754 h 2678429"/>
              <a:gd name="connsiteX174" fmla="*/ 2343643 w 2507681"/>
              <a:gd name="connsiteY174" fmla="*/ 2116488 h 2678429"/>
              <a:gd name="connsiteX175" fmla="*/ 2338639 w 2507681"/>
              <a:gd name="connsiteY175" fmla="*/ 2128569 h 2678429"/>
              <a:gd name="connsiteX176" fmla="*/ 2335053 w 2507681"/>
              <a:gd name="connsiteY176" fmla="*/ 2133364 h 2678429"/>
              <a:gd name="connsiteX177" fmla="*/ 2320908 w 2507681"/>
              <a:gd name="connsiteY177" fmla="*/ 2139223 h 2678429"/>
              <a:gd name="connsiteX178" fmla="*/ 2298174 w 2507681"/>
              <a:gd name="connsiteY178" fmla="*/ 2116488 h 2678429"/>
              <a:gd name="connsiteX179" fmla="*/ 2320908 w 2507681"/>
              <a:gd name="connsiteY179" fmla="*/ 2093754 h 2678429"/>
              <a:gd name="connsiteX180" fmla="*/ 2156870 w 2507681"/>
              <a:gd name="connsiteY180" fmla="*/ 2093754 h 2678429"/>
              <a:gd name="connsiteX181" fmla="*/ 2179604 w 2507681"/>
              <a:gd name="connsiteY181" fmla="*/ 2116488 h 2678429"/>
              <a:gd name="connsiteX182" fmla="*/ 2156870 w 2507681"/>
              <a:gd name="connsiteY182" fmla="*/ 2139223 h 2678429"/>
              <a:gd name="connsiteX183" fmla="*/ 2134135 w 2507681"/>
              <a:gd name="connsiteY183" fmla="*/ 2116488 h 2678429"/>
              <a:gd name="connsiteX184" fmla="*/ 2156870 w 2507681"/>
              <a:gd name="connsiteY184" fmla="*/ 2093754 h 2678429"/>
              <a:gd name="connsiteX185" fmla="*/ 1992832 w 2507681"/>
              <a:gd name="connsiteY185" fmla="*/ 2093754 h 2678429"/>
              <a:gd name="connsiteX186" fmla="*/ 2015567 w 2507681"/>
              <a:gd name="connsiteY186" fmla="*/ 2116488 h 2678429"/>
              <a:gd name="connsiteX187" fmla="*/ 1992832 w 2507681"/>
              <a:gd name="connsiteY187" fmla="*/ 2139223 h 2678429"/>
              <a:gd name="connsiteX188" fmla="*/ 1970098 w 2507681"/>
              <a:gd name="connsiteY188" fmla="*/ 2116488 h 2678429"/>
              <a:gd name="connsiteX189" fmla="*/ 1992832 w 2507681"/>
              <a:gd name="connsiteY189" fmla="*/ 2093754 h 2678429"/>
              <a:gd name="connsiteX190" fmla="*/ 1828795 w 2507681"/>
              <a:gd name="connsiteY190" fmla="*/ 2093754 h 2678429"/>
              <a:gd name="connsiteX191" fmla="*/ 1851529 w 2507681"/>
              <a:gd name="connsiteY191" fmla="*/ 2116488 h 2678429"/>
              <a:gd name="connsiteX192" fmla="*/ 1828795 w 2507681"/>
              <a:gd name="connsiteY192" fmla="*/ 2139223 h 2678429"/>
              <a:gd name="connsiteX193" fmla="*/ 1806060 w 2507681"/>
              <a:gd name="connsiteY193" fmla="*/ 2116488 h 2678429"/>
              <a:gd name="connsiteX194" fmla="*/ 1828795 w 2507681"/>
              <a:gd name="connsiteY194" fmla="*/ 2093754 h 2678429"/>
              <a:gd name="connsiteX195" fmla="*/ 1664757 w 2507681"/>
              <a:gd name="connsiteY195" fmla="*/ 2093754 h 2678429"/>
              <a:gd name="connsiteX196" fmla="*/ 1687491 w 2507681"/>
              <a:gd name="connsiteY196" fmla="*/ 2116488 h 2678429"/>
              <a:gd name="connsiteX197" fmla="*/ 1664757 w 2507681"/>
              <a:gd name="connsiteY197" fmla="*/ 2139223 h 2678429"/>
              <a:gd name="connsiteX198" fmla="*/ 1642022 w 2507681"/>
              <a:gd name="connsiteY198" fmla="*/ 2116488 h 2678429"/>
              <a:gd name="connsiteX199" fmla="*/ 1664757 w 2507681"/>
              <a:gd name="connsiteY199" fmla="*/ 2093754 h 2678429"/>
              <a:gd name="connsiteX200" fmla="*/ 1500719 w 2507681"/>
              <a:gd name="connsiteY200" fmla="*/ 2093754 h 2678429"/>
              <a:gd name="connsiteX201" fmla="*/ 1523453 w 2507681"/>
              <a:gd name="connsiteY201" fmla="*/ 2116488 h 2678429"/>
              <a:gd name="connsiteX202" fmla="*/ 1500719 w 2507681"/>
              <a:gd name="connsiteY202" fmla="*/ 2139223 h 2678429"/>
              <a:gd name="connsiteX203" fmla="*/ 1477985 w 2507681"/>
              <a:gd name="connsiteY203" fmla="*/ 2116488 h 2678429"/>
              <a:gd name="connsiteX204" fmla="*/ 1500719 w 2507681"/>
              <a:gd name="connsiteY204" fmla="*/ 2093754 h 2678429"/>
              <a:gd name="connsiteX205" fmla="*/ 1336681 w 2507681"/>
              <a:gd name="connsiteY205" fmla="*/ 2093754 h 2678429"/>
              <a:gd name="connsiteX206" fmla="*/ 1359415 w 2507681"/>
              <a:gd name="connsiteY206" fmla="*/ 2116488 h 2678429"/>
              <a:gd name="connsiteX207" fmla="*/ 1336681 w 2507681"/>
              <a:gd name="connsiteY207" fmla="*/ 2139223 h 2678429"/>
              <a:gd name="connsiteX208" fmla="*/ 1313947 w 2507681"/>
              <a:gd name="connsiteY208" fmla="*/ 2116488 h 2678429"/>
              <a:gd name="connsiteX209" fmla="*/ 1336681 w 2507681"/>
              <a:gd name="connsiteY209" fmla="*/ 2093754 h 2678429"/>
              <a:gd name="connsiteX210" fmla="*/ 1171000 w 2507681"/>
              <a:gd name="connsiteY210" fmla="*/ 1929264 h 2678429"/>
              <a:gd name="connsiteX211" fmla="*/ 1193734 w 2507681"/>
              <a:gd name="connsiteY211" fmla="*/ 1951998 h 2678429"/>
              <a:gd name="connsiteX212" fmla="*/ 1171000 w 2507681"/>
              <a:gd name="connsiteY212" fmla="*/ 1974733 h 2678429"/>
              <a:gd name="connsiteX213" fmla="*/ 1148266 w 2507681"/>
              <a:gd name="connsiteY213" fmla="*/ 1951998 h 2678429"/>
              <a:gd name="connsiteX214" fmla="*/ 1171000 w 2507681"/>
              <a:gd name="connsiteY214" fmla="*/ 1929264 h 2678429"/>
              <a:gd name="connsiteX215" fmla="*/ 1006962 w 2507681"/>
              <a:gd name="connsiteY215" fmla="*/ 1929264 h 2678429"/>
              <a:gd name="connsiteX216" fmla="*/ 1029696 w 2507681"/>
              <a:gd name="connsiteY216" fmla="*/ 1951998 h 2678429"/>
              <a:gd name="connsiteX217" fmla="*/ 1006962 w 2507681"/>
              <a:gd name="connsiteY217" fmla="*/ 1974733 h 2678429"/>
              <a:gd name="connsiteX218" fmla="*/ 984227 w 2507681"/>
              <a:gd name="connsiteY218" fmla="*/ 1951998 h 2678429"/>
              <a:gd name="connsiteX219" fmla="*/ 1006962 w 2507681"/>
              <a:gd name="connsiteY219" fmla="*/ 1929264 h 2678429"/>
              <a:gd name="connsiteX220" fmla="*/ 842924 w 2507681"/>
              <a:gd name="connsiteY220" fmla="*/ 1929264 h 2678429"/>
              <a:gd name="connsiteX221" fmla="*/ 865659 w 2507681"/>
              <a:gd name="connsiteY221" fmla="*/ 1951998 h 2678429"/>
              <a:gd name="connsiteX222" fmla="*/ 842924 w 2507681"/>
              <a:gd name="connsiteY222" fmla="*/ 1974733 h 2678429"/>
              <a:gd name="connsiteX223" fmla="*/ 820189 w 2507681"/>
              <a:gd name="connsiteY223" fmla="*/ 1951998 h 2678429"/>
              <a:gd name="connsiteX224" fmla="*/ 842924 w 2507681"/>
              <a:gd name="connsiteY224" fmla="*/ 1929264 h 2678429"/>
              <a:gd name="connsiteX225" fmla="*/ 678886 w 2507681"/>
              <a:gd name="connsiteY225" fmla="*/ 1929264 h 2678429"/>
              <a:gd name="connsiteX226" fmla="*/ 701621 w 2507681"/>
              <a:gd name="connsiteY226" fmla="*/ 1951998 h 2678429"/>
              <a:gd name="connsiteX227" fmla="*/ 678886 w 2507681"/>
              <a:gd name="connsiteY227" fmla="*/ 1974733 h 2678429"/>
              <a:gd name="connsiteX228" fmla="*/ 656152 w 2507681"/>
              <a:gd name="connsiteY228" fmla="*/ 1951998 h 2678429"/>
              <a:gd name="connsiteX229" fmla="*/ 678886 w 2507681"/>
              <a:gd name="connsiteY229" fmla="*/ 1929264 h 2678429"/>
              <a:gd name="connsiteX230" fmla="*/ 514849 w 2507681"/>
              <a:gd name="connsiteY230" fmla="*/ 1929264 h 2678429"/>
              <a:gd name="connsiteX231" fmla="*/ 537583 w 2507681"/>
              <a:gd name="connsiteY231" fmla="*/ 1951998 h 2678429"/>
              <a:gd name="connsiteX232" fmla="*/ 514849 w 2507681"/>
              <a:gd name="connsiteY232" fmla="*/ 1974733 h 2678429"/>
              <a:gd name="connsiteX233" fmla="*/ 492114 w 2507681"/>
              <a:gd name="connsiteY233" fmla="*/ 1951998 h 2678429"/>
              <a:gd name="connsiteX234" fmla="*/ 514849 w 2507681"/>
              <a:gd name="connsiteY234" fmla="*/ 1929264 h 2678429"/>
              <a:gd name="connsiteX235" fmla="*/ 350811 w 2507681"/>
              <a:gd name="connsiteY235" fmla="*/ 1929264 h 2678429"/>
              <a:gd name="connsiteX236" fmla="*/ 373545 w 2507681"/>
              <a:gd name="connsiteY236" fmla="*/ 1951998 h 2678429"/>
              <a:gd name="connsiteX237" fmla="*/ 350811 w 2507681"/>
              <a:gd name="connsiteY237" fmla="*/ 1974733 h 2678429"/>
              <a:gd name="connsiteX238" fmla="*/ 328077 w 2507681"/>
              <a:gd name="connsiteY238" fmla="*/ 1951998 h 2678429"/>
              <a:gd name="connsiteX239" fmla="*/ 350811 w 2507681"/>
              <a:gd name="connsiteY239" fmla="*/ 1929264 h 2678429"/>
              <a:gd name="connsiteX240" fmla="*/ 186773 w 2507681"/>
              <a:gd name="connsiteY240" fmla="*/ 1929264 h 2678429"/>
              <a:gd name="connsiteX241" fmla="*/ 209507 w 2507681"/>
              <a:gd name="connsiteY241" fmla="*/ 1951998 h 2678429"/>
              <a:gd name="connsiteX242" fmla="*/ 186773 w 2507681"/>
              <a:gd name="connsiteY242" fmla="*/ 1974733 h 2678429"/>
              <a:gd name="connsiteX243" fmla="*/ 164039 w 2507681"/>
              <a:gd name="connsiteY243" fmla="*/ 1951998 h 2678429"/>
              <a:gd name="connsiteX244" fmla="*/ 186773 w 2507681"/>
              <a:gd name="connsiteY244" fmla="*/ 1929264 h 2678429"/>
              <a:gd name="connsiteX245" fmla="*/ 2320908 w 2507681"/>
              <a:gd name="connsiteY245" fmla="*/ 1920965 h 2678429"/>
              <a:gd name="connsiteX246" fmla="*/ 2343643 w 2507681"/>
              <a:gd name="connsiteY246" fmla="*/ 1943699 h 2678429"/>
              <a:gd name="connsiteX247" fmla="*/ 2320908 w 2507681"/>
              <a:gd name="connsiteY247" fmla="*/ 1966434 h 2678429"/>
              <a:gd name="connsiteX248" fmla="*/ 2298174 w 2507681"/>
              <a:gd name="connsiteY248" fmla="*/ 1943699 h 2678429"/>
              <a:gd name="connsiteX249" fmla="*/ 2320908 w 2507681"/>
              <a:gd name="connsiteY249" fmla="*/ 1920965 h 2678429"/>
              <a:gd name="connsiteX250" fmla="*/ 2156870 w 2507681"/>
              <a:gd name="connsiteY250" fmla="*/ 1920965 h 2678429"/>
              <a:gd name="connsiteX251" fmla="*/ 2179604 w 2507681"/>
              <a:gd name="connsiteY251" fmla="*/ 1943699 h 2678429"/>
              <a:gd name="connsiteX252" fmla="*/ 2156870 w 2507681"/>
              <a:gd name="connsiteY252" fmla="*/ 1966434 h 2678429"/>
              <a:gd name="connsiteX253" fmla="*/ 2134135 w 2507681"/>
              <a:gd name="connsiteY253" fmla="*/ 1943699 h 2678429"/>
              <a:gd name="connsiteX254" fmla="*/ 2156870 w 2507681"/>
              <a:gd name="connsiteY254" fmla="*/ 1920965 h 2678429"/>
              <a:gd name="connsiteX255" fmla="*/ 1992832 w 2507681"/>
              <a:gd name="connsiteY255" fmla="*/ 1920965 h 2678429"/>
              <a:gd name="connsiteX256" fmla="*/ 2015567 w 2507681"/>
              <a:gd name="connsiteY256" fmla="*/ 1943699 h 2678429"/>
              <a:gd name="connsiteX257" fmla="*/ 1992832 w 2507681"/>
              <a:gd name="connsiteY257" fmla="*/ 1966434 h 2678429"/>
              <a:gd name="connsiteX258" fmla="*/ 1970098 w 2507681"/>
              <a:gd name="connsiteY258" fmla="*/ 1943699 h 2678429"/>
              <a:gd name="connsiteX259" fmla="*/ 1992832 w 2507681"/>
              <a:gd name="connsiteY259" fmla="*/ 1920965 h 2678429"/>
              <a:gd name="connsiteX260" fmla="*/ 1828795 w 2507681"/>
              <a:gd name="connsiteY260" fmla="*/ 1920965 h 2678429"/>
              <a:gd name="connsiteX261" fmla="*/ 1851529 w 2507681"/>
              <a:gd name="connsiteY261" fmla="*/ 1943699 h 2678429"/>
              <a:gd name="connsiteX262" fmla="*/ 1828795 w 2507681"/>
              <a:gd name="connsiteY262" fmla="*/ 1966434 h 2678429"/>
              <a:gd name="connsiteX263" fmla="*/ 1806060 w 2507681"/>
              <a:gd name="connsiteY263" fmla="*/ 1943699 h 2678429"/>
              <a:gd name="connsiteX264" fmla="*/ 1828795 w 2507681"/>
              <a:gd name="connsiteY264" fmla="*/ 1920965 h 2678429"/>
              <a:gd name="connsiteX265" fmla="*/ 1664757 w 2507681"/>
              <a:gd name="connsiteY265" fmla="*/ 1920965 h 2678429"/>
              <a:gd name="connsiteX266" fmla="*/ 1687491 w 2507681"/>
              <a:gd name="connsiteY266" fmla="*/ 1943699 h 2678429"/>
              <a:gd name="connsiteX267" fmla="*/ 1664757 w 2507681"/>
              <a:gd name="connsiteY267" fmla="*/ 1966434 h 2678429"/>
              <a:gd name="connsiteX268" fmla="*/ 1642022 w 2507681"/>
              <a:gd name="connsiteY268" fmla="*/ 1943699 h 2678429"/>
              <a:gd name="connsiteX269" fmla="*/ 1664757 w 2507681"/>
              <a:gd name="connsiteY269" fmla="*/ 1920965 h 2678429"/>
              <a:gd name="connsiteX270" fmla="*/ 1500719 w 2507681"/>
              <a:gd name="connsiteY270" fmla="*/ 1920965 h 2678429"/>
              <a:gd name="connsiteX271" fmla="*/ 1523453 w 2507681"/>
              <a:gd name="connsiteY271" fmla="*/ 1943699 h 2678429"/>
              <a:gd name="connsiteX272" fmla="*/ 1500719 w 2507681"/>
              <a:gd name="connsiteY272" fmla="*/ 1966434 h 2678429"/>
              <a:gd name="connsiteX273" fmla="*/ 1477985 w 2507681"/>
              <a:gd name="connsiteY273" fmla="*/ 1943699 h 2678429"/>
              <a:gd name="connsiteX274" fmla="*/ 1500719 w 2507681"/>
              <a:gd name="connsiteY274" fmla="*/ 1920965 h 2678429"/>
              <a:gd name="connsiteX275" fmla="*/ 1336681 w 2507681"/>
              <a:gd name="connsiteY275" fmla="*/ 1920965 h 2678429"/>
              <a:gd name="connsiteX276" fmla="*/ 1359415 w 2507681"/>
              <a:gd name="connsiteY276" fmla="*/ 1943699 h 2678429"/>
              <a:gd name="connsiteX277" fmla="*/ 1336681 w 2507681"/>
              <a:gd name="connsiteY277" fmla="*/ 1966434 h 2678429"/>
              <a:gd name="connsiteX278" fmla="*/ 1313947 w 2507681"/>
              <a:gd name="connsiteY278" fmla="*/ 1943699 h 2678429"/>
              <a:gd name="connsiteX279" fmla="*/ 1336681 w 2507681"/>
              <a:gd name="connsiteY279" fmla="*/ 1920965 h 2678429"/>
              <a:gd name="connsiteX280" fmla="*/ 1171000 w 2507681"/>
              <a:gd name="connsiteY280" fmla="*/ 1751051 h 2678429"/>
              <a:gd name="connsiteX281" fmla="*/ 1193734 w 2507681"/>
              <a:gd name="connsiteY281" fmla="*/ 1773786 h 2678429"/>
              <a:gd name="connsiteX282" fmla="*/ 1171000 w 2507681"/>
              <a:gd name="connsiteY282" fmla="*/ 1796520 h 2678429"/>
              <a:gd name="connsiteX283" fmla="*/ 1148266 w 2507681"/>
              <a:gd name="connsiteY283" fmla="*/ 1773786 h 2678429"/>
              <a:gd name="connsiteX284" fmla="*/ 1171000 w 2507681"/>
              <a:gd name="connsiteY284" fmla="*/ 1751051 h 2678429"/>
              <a:gd name="connsiteX285" fmla="*/ 1006962 w 2507681"/>
              <a:gd name="connsiteY285" fmla="*/ 1751051 h 2678429"/>
              <a:gd name="connsiteX286" fmla="*/ 1029696 w 2507681"/>
              <a:gd name="connsiteY286" fmla="*/ 1773786 h 2678429"/>
              <a:gd name="connsiteX287" fmla="*/ 1006962 w 2507681"/>
              <a:gd name="connsiteY287" fmla="*/ 1796520 h 2678429"/>
              <a:gd name="connsiteX288" fmla="*/ 984227 w 2507681"/>
              <a:gd name="connsiteY288" fmla="*/ 1773786 h 2678429"/>
              <a:gd name="connsiteX289" fmla="*/ 1006962 w 2507681"/>
              <a:gd name="connsiteY289" fmla="*/ 1751051 h 2678429"/>
              <a:gd name="connsiteX290" fmla="*/ 842924 w 2507681"/>
              <a:gd name="connsiteY290" fmla="*/ 1751051 h 2678429"/>
              <a:gd name="connsiteX291" fmla="*/ 865659 w 2507681"/>
              <a:gd name="connsiteY291" fmla="*/ 1773786 h 2678429"/>
              <a:gd name="connsiteX292" fmla="*/ 842924 w 2507681"/>
              <a:gd name="connsiteY292" fmla="*/ 1796520 h 2678429"/>
              <a:gd name="connsiteX293" fmla="*/ 820189 w 2507681"/>
              <a:gd name="connsiteY293" fmla="*/ 1773786 h 2678429"/>
              <a:gd name="connsiteX294" fmla="*/ 842924 w 2507681"/>
              <a:gd name="connsiteY294" fmla="*/ 1751051 h 2678429"/>
              <a:gd name="connsiteX295" fmla="*/ 678886 w 2507681"/>
              <a:gd name="connsiteY295" fmla="*/ 1751051 h 2678429"/>
              <a:gd name="connsiteX296" fmla="*/ 701621 w 2507681"/>
              <a:gd name="connsiteY296" fmla="*/ 1773786 h 2678429"/>
              <a:gd name="connsiteX297" fmla="*/ 678886 w 2507681"/>
              <a:gd name="connsiteY297" fmla="*/ 1796520 h 2678429"/>
              <a:gd name="connsiteX298" fmla="*/ 656152 w 2507681"/>
              <a:gd name="connsiteY298" fmla="*/ 1773786 h 2678429"/>
              <a:gd name="connsiteX299" fmla="*/ 678886 w 2507681"/>
              <a:gd name="connsiteY299" fmla="*/ 1751051 h 2678429"/>
              <a:gd name="connsiteX300" fmla="*/ 514849 w 2507681"/>
              <a:gd name="connsiteY300" fmla="*/ 1751051 h 2678429"/>
              <a:gd name="connsiteX301" fmla="*/ 537583 w 2507681"/>
              <a:gd name="connsiteY301" fmla="*/ 1773786 h 2678429"/>
              <a:gd name="connsiteX302" fmla="*/ 514849 w 2507681"/>
              <a:gd name="connsiteY302" fmla="*/ 1796520 h 2678429"/>
              <a:gd name="connsiteX303" fmla="*/ 492114 w 2507681"/>
              <a:gd name="connsiteY303" fmla="*/ 1773786 h 2678429"/>
              <a:gd name="connsiteX304" fmla="*/ 514849 w 2507681"/>
              <a:gd name="connsiteY304" fmla="*/ 1751051 h 2678429"/>
              <a:gd name="connsiteX305" fmla="*/ 350811 w 2507681"/>
              <a:gd name="connsiteY305" fmla="*/ 1751051 h 2678429"/>
              <a:gd name="connsiteX306" fmla="*/ 373545 w 2507681"/>
              <a:gd name="connsiteY306" fmla="*/ 1773786 h 2678429"/>
              <a:gd name="connsiteX307" fmla="*/ 350811 w 2507681"/>
              <a:gd name="connsiteY307" fmla="*/ 1796520 h 2678429"/>
              <a:gd name="connsiteX308" fmla="*/ 328077 w 2507681"/>
              <a:gd name="connsiteY308" fmla="*/ 1773786 h 2678429"/>
              <a:gd name="connsiteX309" fmla="*/ 350811 w 2507681"/>
              <a:gd name="connsiteY309" fmla="*/ 1751051 h 2678429"/>
              <a:gd name="connsiteX310" fmla="*/ 186773 w 2507681"/>
              <a:gd name="connsiteY310" fmla="*/ 1751051 h 2678429"/>
              <a:gd name="connsiteX311" fmla="*/ 209507 w 2507681"/>
              <a:gd name="connsiteY311" fmla="*/ 1773786 h 2678429"/>
              <a:gd name="connsiteX312" fmla="*/ 186773 w 2507681"/>
              <a:gd name="connsiteY312" fmla="*/ 1796520 h 2678429"/>
              <a:gd name="connsiteX313" fmla="*/ 164039 w 2507681"/>
              <a:gd name="connsiteY313" fmla="*/ 1773786 h 2678429"/>
              <a:gd name="connsiteX314" fmla="*/ 186773 w 2507681"/>
              <a:gd name="connsiteY314" fmla="*/ 1751051 h 2678429"/>
              <a:gd name="connsiteX315" fmla="*/ 22735 w 2507681"/>
              <a:gd name="connsiteY315" fmla="*/ 1751051 h 2678429"/>
              <a:gd name="connsiteX316" fmla="*/ 45469 w 2507681"/>
              <a:gd name="connsiteY316" fmla="*/ 1773786 h 2678429"/>
              <a:gd name="connsiteX317" fmla="*/ 22735 w 2507681"/>
              <a:gd name="connsiteY317" fmla="*/ 1796520 h 2678429"/>
              <a:gd name="connsiteX318" fmla="*/ 0 w 2507681"/>
              <a:gd name="connsiteY318" fmla="*/ 1773786 h 2678429"/>
              <a:gd name="connsiteX319" fmla="*/ 22735 w 2507681"/>
              <a:gd name="connsiteY319" fmla="*/ 1751051 h 2678429"/>
              <a:gd name="connsiteX320" fmla="*/ 2484946 w 2507681"/>
              <a:gd name="connsiteY320" fmla="*/ 1742753 h 2678429"/>
              <a:gd name="connsiteX321" fmla="*/ 2507681 w 2507681"/>
              <a:gd name="connsiteY321" fmla="*/ 1765487 h 2678429"/>
              <a:gd name="connsiteX322" fmla="*/ 2484946 w 2507681"/>
              <a:gd name="connsiteY322" fmla="*/ 1788221 h 2678429"/>
              <a:gd name="connsiteX323" fmla="*/ 2462211 w 2507681"/>
              <a:gd name="connsiteY323" fmla="*/ 1765487 h 2678429"/>
              <a:gd name="connsiteX324" fmla="*/ 2484946 w 2507681"/>
              <a:gd name="connsiteY324" fmla="*/ 1742753 h 2678429"/>
              <a:gd name="connsiteX325" fmla="*/ 2320908 w 2507681"/>
              <a:gd name="connsiteY325" fmla="*/ 1742753 h 2678429"/>
              <a:gd name="connsiteX326" fmla="*/ 2343643 w 2507681"/>
              <a:gd name="connsiteY326" fmla="*/ 1765487 h 2678429"/>
              <a:gd name="connsiteX327" fmla="*/ 2320908 w 2507681"/>
              <a:gd name="connsiteY327" fmla="*/ 1788221 h 2678429"/>
              <a:gd name="connsiteX328" fmla="*/ 2298174 w 2507681"/>
              <a:gd name="connsiteY328" fmla="*/ 1765487 h 2678429"/>
              <a:gd name="connsiteX329" fmla="*/ 2320908 w 2507681"/>
              <a:gd name="connsiteY329" fmla="*/ 1742753 h 2678429"/>
              <a:gd name="connsiteX330" fmla="*/ 2156870 w 2507681"/>
              <a:gd name="connsiteY330" fmla="*/ 1742753 h 2678429"/>
              <a:gd name="connsiteX331" fmla="*/ 2179604 w 2507681"/>
              <a:gd name="connsiteY331" fmla="*/ 1765487 h 2678429"/>
              <a:gd name="connsiteX332" fmla="*/ 2156870 w 2507681"/>
              <a:gd name="connsiteY332" fmla="*/ 1788221 h 2678429"/>
              <a:gd name="connsiteX333" fmla="*/ 2134135 w 2507681"/>
              <a:gd name="connsiteY333" fmla="*/ 1765487 h 2678429"/>
              <a:gd name="connsiteX334" fmla="*/ 2156870 w 2507681"/>
              <a:gd name="connsiteY334" fmla="*/ 1742753 h 2678429"/>
              <a:gd name="connsiteX335" fmla="*/ 1992832 w 2507681"/>
              <a:gd name="connsiteY335" fmla="*/ 1742753 h 2678429"/>
              <a:gd name="connsiteX336" fmla="*/ 2015567 w 2507681"/>
              <a:gd name="connsiteY336" fmla="*/ 1765487 h 2678429"/>
              <a:gd name="connsiteX337" fmla="*/ 1992832 w 2507681"/>
              <a:gd name="connsiteY337" fmla="*/ 1788221 h 2678429"/>
              <a:gd name="connsiteX338" fmla="*/ 1970098 w 2507681"/>
              <a:gd name="connsiteY338" fmla="*/ 1765487 h 2678429"/>
              <a:gd name="connsiteX339" fmla="*/ 1992832 w 2507681"/>
              <a:gd name="connsiteY339" fmla="*/ 1742753 h 2678429"/>
              <a:gd name="connsiteX340" fmla="*/ 1828795 w 2507681"/>
              <a:gd name="connsiteY340" fmla="*/ 1742753 h 2678429"/>
              <a:gd name="connsiteX341" fmla="*/ 1851529 w 2507681"/>
              <a:gd name="connsiteY341" fmla="*/ 1765487 h 2678429"/>
              <a:gd name="connsiteX342" fmla="*/ 1828795 w 2507681"/>
              <a:gd name="connsiteY342" fmla="*/ 1788221 h 2678429"/>
              <a:gd name="connsiteX343" fmla="*/ 1806060 w 2507681"/>
              <a:gd name="connsiteY343" fmla="*/ 1765487 h 2678429"/>
              <a:gd name="connsiteX344" fmla="*/ 1828795 w 2507681"/>
              <a:gd name="connsiteY344" fmla="*/ 1742753 h 2678429"/>
              <a:gd name="connsiteX345" fmla="*/ 1664757 w 2507681"/>
              <a:gd name="connsiteY345" fmla="*/ 1742753 h 2678429"/>
              <a:gd name="connsiteX346" fmla="*/ 1687491 w 2507681"/>
              <a:gd name="connsiteY346" fmla="*/ 1765487 h 2678429"/>
              <a:gd name="connsiteX347" fmla="*/ 1664757 w 2507681"/>
              <a:gd name="connsiteY347" fmla="*/ 1788221 h 2678429"/>
              <a:gd name="connsiteX348" fmla="*/ 1642022 w 2507681"/>
              <a:gd name="connsiteY348" fmla="*/ 1765487 h 2678429"/>
              <a:gd name="connsiteX349" fmla="*/ 1664757 w 2507681"/>
              <a:gd name="connsiteY349" fmla="*/ 1742753 h 2678429"/>
              <a:gd name="connsiteX350" fmla="*/ 1500719 w 2507681"/>
              <a:gd name="connsiteY350" fmla="*/ 1742753 h 2678429"/>
              <a:gd name="connsiteX351" fmla="*/ 1523453 w 2507681"/>
              <a:gd name="connsiteY351" fmla="*/ 1765487 h 2678429"/>
              <a:gd name="connsiteX352" fmla="*/ 1500719 w 2507681"/>
              <a:gd name="connsiteY352" fmla="*/ 1788221 h 2678429"/>
              <a:gd name="connsiteX353" fmla="*/ 1477985 w 2507681"/>
              <a:gd name="connsiteY353" fmla="*/ 1765487 h 2678429"/>
              <a:gd name="connsiteX354" fmla="*/ 1500719 w 2507681"/>
              <a:gd name="connsiteY354" fmla="*/ 1742753 h 2678429"/>
              <a:gd name="connsiteX355" fmla="*/ 1336681 w 2507681"/>
              <a:gd name="connsiteY355" fmla="*/ 1742753 h 2678429"/>
              <a:gd name="connsiteX356" fmla="*/ 1359415 w 2507681"/>
              <a:gd name="connsiteY356" fmla="*/ 1765487 h 2678429"/>
              <a:gd name="connsiteX357" fmla="*/ 1336681 w 2507681"/>
              <a:gd name="connsiteY357" fmla="*/ 1788221 h 2678429"/>
              <a:gd name="connsiteX358" fmla="*/ 1313947 w 2507681"/>
              <a:gd name="connsiteY358" fmla="*/ 1765487 h 2678429"/>
              <a:gd name="connsiteX359" fmla="*/ 1336681 w 2507681"/>
              <a:gd name="connsiteY359" fmla="*/ 1742753 h 2678429"/>
              <a:gd name="connsiteX360" fmla="*/ 1171000 w 2507681"/>
              <a:gd name="connsiteY360" fmla="*/ 1572840 h 2678429"/>
              <a:gd name="connsiteX361" fmla="*/ 1193734 w 2507681"/>
              <a:gd name="connsiteY361" fmla="*/ 1595573 h 2678429"/>
              <a:gd name="connsiteX362" fmla="*/ 1171000 w 2507681"/>
              <a:gd name="connsiteY362" fmla="*/ 1618308 h 2678429"/>
              <a:gd name="connsiteX363" fmla="*/ 1148266 w 2507681"/>
              <a:gd name="connsiteY363" fmla="*/ 1595573 h 2678429"/>
              <a:gd name="connsiteX364" fmla="*/ 1171000 w 2507681"/>
              <a:gd name="connsiteY364" fmla="*/ 1572840 h 2678429"/>
              <a:gd name="connsiteX365" fmla="*/ 1006962 w 2507681"/>
              <a:gd name="connsiteY365" fmla="*/ 1572840 h 2678429"/>
              <a:gd name="connsiteX366" fmla="*/ 1029696 w 2507681"/>
              <a:gd name="connsiteY366" fmla="*/ 1595573 h 2678429"/>
              <a:gd name="connsiteX367" fmla="*/ 1006962 w 2507681"/>
              <a:gd name="connsiteY367" fmla="*/ 1618308 h 2678429"/>
              <a:gd name="connsiteX368" fmla="*/ 984227 w 2507681"/>
              <a:gd name="connsiteY368" fmla="*/ 1595573 h 2678429"/>
              <a:gd name="connsiteX369" fmla="*/ 1006962 w 2507681"/>
              <a:gd name="connsiteY369" fmla="*/ 1572840 h 2678429"/>
              <a:gd name="connsiteX370" fmla="*/ 842924 w 2507681"/>
              <a:gd name="connsiteY370" fmla="*/ 1572840 h 2678429"/>
              <a:gd name="connsiteX371" fmla="*/ 865659 w 2507681"/>
              <a:gd name="connsiteY371" fmla="*/ 1595573 h 2678429"/>
              <a:gd name="connsiteX372" fmla="*/ 842924 w 2507681"/>
              <a:gd name="connsiteY372" fmla="*/ 1618308 h 2678429"/>
              <a:gd name="connsiteX373" fmla="*/ 820189 w 2507681"/>
              <a:gd name="connsiteY373" fmla="*/ 1595573 h 2678429"/>
              <a:gd name="connsiteX374" fmla="*/ 842924 w 2507681"/>
              <a:gd name="connsiteY374" fmla="*/ 1572840 h 2678429"/>
              <a:gd name="connsiteX375" fmla="*/ 678886 w 2507681"/>
              <a:gd name="connsiteY375" fmla="*/ 1572840 h 2678429"/>
              <a:gd name="connsiteX376" fmla="*/ 701621 w 2507681"/>
              <a:gd name="connsiteY376" fmla="*/ 1595573 h 2678429"/>
              <a:gd name="connsiteX377" fmla="*/ 678886 w 2507681"/>
              <a:gd name="connsiteY377" fmla="*/ 1618308 h 2678429"/>
              <a:gd name="connsiteX378" fmla="*/ 656152 w 2507681"/>
              <a:gd name="connsiteY378" fmla="*/ 1595573 h 2678429"/>
              <a:gd name="connsiteX379" fmla="*/ 678886 w 2507681"/>
              <a:gd name="connsiteY379" fmla="*/ 1572840 h 2678429"/>
              <a:gd name="connsiteX380" fmla="*/ 514849 w 2507681"/>
              <a:gd name="connsiteY380" fmla="*/ 1572840 h 2678429"/>
              <a:gd name="connsiteX381" fmla="*/ 537583 w 2507681"/>
              <a:gd name="connsiteY381" fmla="*/ 1595573 h 2678429"/>
              <a:gd name="connsiteX382" fmla="*/ 514849 w 2507681"/>
              <a:gd name="connsiteY382" fmla="*/ 1618308 h 2678429"/>
              <a:gd name="connsiteX383" fmla="*/ 492114 w 2507681"/>
              <a:gd name="connsiteY383" fmla="*/ 1595573 h 2678429"/>
              <a:gd name="connsiteX384" fmla="*/ 514849 w 2507681"/>
              <a:gd name="connsiteY384" fmla="*/ 1572840 h 2678429"/>
              <a:gd name="connsiteX385" fmla="*/ 350811 w 2507681"/>
              <a:gd name="connsiteY385" fmla="*/ 1572840 h 2678429"/>
              <a:gd name="connsiteX386" fmla="*/ 373545 w 2507681"/>
              <a:gd name="connsiteY386" fmla="*/ 1595573 h 2678429"/>
              <a:gd name="connsiteX387" fmla="*/ 350811 w 2507681"/>
              <a:gd name="connsiteY387" fmla="*/ 1618308 h 2678429"/>
              <a:gd name="connsiteX388" fmla="*/ 328077 w 2507681"/>
              <a:gd name="connsiteY388" fmla="*/ 1595573 h 2678429"/>
              <a:gd name="connsiteX389" fmla="*/ 350811 w 2507681"/>
              <a:gd name="connsiteY389" fmla="*/ 1572840 h 2678429"/>
              <a:gd name="connsiteX390" fmla="*/ 186773 w 2507681"/>
              <a:gd name="connsiteY390" fmla="*/ 1572840 h 2678429"/>
              <a:gd name="connsiteX391" fmla="*/ 209507 w 2507681"/>
              <a:gd name="connsiteY391" fmla="*/ 1595573 h 2678429"/>
              <a:gd name="connsiteX392" fmla="*/ 186773 w 2507681"/>
              <a:gd name="connsiteY392" fmla="*/ 1618308 h 2678429"/>
              <a:gd name="connsiteX393" fmla="*/ 164039 w 2507681"/>
              <a:gd name="connsiteY393" fmla="*/ 1595573 h 2678429"/>
              <a:gd name="connsiteX394" fmla="*/ 186773 w 2507681"/>
              <a:gd name="connsiteY394" fmla="*/ 1572840 h 2678429"/>
              <a:gd name="connsiteX395" fmla="*/ 22735 w 2507681"/>
              <a:gd name="connsiteY395" fmla="*/ 1572840 h 2678429"/>
              <a:gd name="connsiteX396" fmla="*/ 45469 w 2507681"/>
              <a:gd name="connsiteY396" fmla="*/ 1595573 h 2678429"/>
              <a:gd name="connsiteX397" fmla="*/ 22735 w 2507681"/>
              <a:gd name="connsiteY397" fmla="*/ 1618308 h 2678429"/>
              <a:gd name="connsiteX398" fmla="*/ 0 w 2507681"/>
              <a:gd name="connsiteY398" fmla="*/ 1595573 h 2678429"/>
              <a:gd name="connsiteX399" fmla="*/ 22735 w 2507681"/>
              <a:gd name="connsiteY399" fmla="*/ 1572840 h 2678429"/>
              <a:gd name="connsiteX400" fmla="*/ 2484946 w 2507681"/>
              <a:gd name="connsiteY400" fmla="*/ 1564541 h 2678429"/>
              <a:gd name="connsiteX401" fmla="*/ 2507681 w 2507681"/>
              <a:gd name="connsiteY401" fmla="*/ 1587275 h 2678429"/>
              <a:gd name="connsiteX402" fmla="*/ 2484946 w 2507681"/>
              <a:gd name="connsiteY402" fmla="*/ 1610010 h 2678429"/>
              <a:gd name="connsiteX403" fmla="*/ 2462211 w 2507681"/>
              <a:gd name="connsiteY403" fmla="*/ 1587275 h 2678429"/>
              <a:gd name="connsiteX404" fmla="*/ 2484946 w 2507681"/>
              <a:gd name="connsiteY404" fmla="*/ 1564541 h 2678429"/>
              <a:gd name="connsiteX405" fmla="*/ 2320908 w 2507681"/>
              <a:gd name="connsiteY405" fmla="*/ 1564541 h 2678429"/>
              <a:gd name="connsiteX406" fmla="*/ 2343643 w 2507681"/>
              <a:gd name="connsiteY406" fmla="*/ 1587275 h 2678429"/>
              <a:gd name="connsiteX407" fmla="*/ 2320908 w 2507681"/>
              <a:gd name="connsiteY407" fmla="*/ 1610010 h 2678429"/>
              <a:gd name="connsiteX408" fmla="*/ 2298174 w 2507681"/>
              <a:gd name="connsiteY408" fmla="*/ 1587275 h 2678429"/>
              <a:gd name="connsiteX409" fmla="*/ 2320908 w 2507681"/>
              <a:gd name="connsiteY409" fmla="*/ 1564541 h 2678429"/>
              <a:gd name="connsiteX410" fmla="*/ 2156870 w 2507681"/>
              <a:gd name="connsiteY410" fmla="*/ 1564541 h 2678429"/>
              <a:gd name="connsiteX411" fmla="*/ 2179604 w 2507681"/>
              <a:gd name="connsiteY411" fmla="*/ 1587275 h 2678429"/>
              <a:gd name="connsiteX412" fmla="*/ 2156870 w 2507681"/>
              <a:gd name="connsiteY412" fmla="*/ 1610010 h 2678429"/>
              <a:gd name="connsiteX413" fmla="*/ 2134135 w 2507681"/>
              <a:gd name="connsiteY413" fmla="*/ 1587275 h 2678429"/>
              <a:gd name="connsiteX414" fmla="*/ 2156870 w 2507681"/>
              <a:gd name="connsiteY414" fmla="*/ 1564541 h 2678429"/>
              <a:gd name="connsiteX415" fmla="*/ 1992832 w 2507681"/>
              <a:gd name="connsiteY415" fmla="*/ 1564541 h 2678429"/>
              <a:gd name="connsiteX416" fmla="*/ 2015567 w 2507681"/>
              <a:gd name="connsiteY416" fmla="*/ 1587275 h 2678429"/>
              <a:gd name="connsiteX417" fmla="*/ 1992832 w 2507681"/>
              <a:gd name="connsiteY417" fmla="*/ 1610010 h 2678429"/>
              <a:gd name="connsiteX418" fmla="*/ 1970098 w 2507681"/>
              <a:gd name="connsiteY418" fmla="*/ 1587275 h 2678429"/>
              <a:gd name="connsiteX419" fmla="*/ 1992832 w 2507681"/>
              <a:gd name="connsiteY419" fmla="*/ 1564541 h 2678429"/>
              <a:gd name="connsiteX420" fmla="*/ 1828795 w 2507681"/>
              <a:gd name="connsiteY420" fmla="*/ 1564541 h 2678429"/>
              <a:gd name="connsiteX421" fmla="*/ 1851529 w 2507681"/>
              <a:gd name="connsiteY421" fmla="*/ 1587275 h 2678429"/>
              <a:gd name="connsiteX422" fmla="*/ 1828795 w 2507681"/>
              <a:gd name="connsiteY422" fmla="*/ 1610010 h 2678429"/>
              <a:gd name="connsiteX423" fmla="*/ 1806060 w 2507681"/>
              <a:gd name="connsiteY423" fmla="*/ 1587275 h 2678429"/>
              <a:gd name="connsiteX424" fmla="*/ 1828795 w 2507681"/>
              <a:gd name="connsiteY424" fmla="*/ 1564541 h 2678429"/>
              <a:gd name="connsiteX425" fmla="*/ 1664757 w 2507681"/>
              <a:gd name="connsiteY425" fmla="*/ 1564541 h 2678429"/>
              <a:gd name="connsiteX426" fmla="*/ 1687491 w 2507681"/>
              <a:gd name="connsiteY426" fmla="*/ 1587275 h 2678429"/>
              <a:gd name="connsiteX427" fmla="*/ 1664757 w 2507681"/>
              <a:gd name="connsiteY427" fmla="*/ 1610010 h 2678429"/>
              <a:gd name="connsiteX428" fmla="*/ 1642022 w 2507681"/>
              <a:gd name="connsiteY428" fmla="*/ 1587275 h 2678429"/>
              <a:gd name="connsiteX429" fmla="*/ 1664757 w 2507681"/>
              <a:gd name="connsiteY429" fmla="*/ 1564541 h 2678429"/>
              <a:gd name="connsiteX430" fmla="*/ 1500719 w 2507681"/>
              <a:gd name="connsiteY430" fmla="*/ 1564541 h 2678429"/>
              <a:gd name="connsiteX431" fmla="*/ 1523453 w 2507681"/>
              <a:gd name="connsiteY431" fmla="*/ 1587275 h 2678429"/>
              <a:gd name="connsiteX432" fmla="*/ 1500719 w 2507681"/>
              <a:gd name="connsiteY432" fmla="*/ 1610010 h 2678429"/>
              <a:gd name="connsiteX433" fmla="*/ 1477985 w 2507681"/>
              <a:gd name="connsiteY433" fmla="*/ 1587275 h 2678429"/>
              <a:gd name="connsiteX434" fmla="*/ 1500719 w 2507681"/>
              <a:gd name="connsiteY434" fmla="*/ 1564541 h 2678429"/>
              <a:gd name="connsiteX435" fmla="*/ 1336681 w 2507681"/>
              <a:gd name="connsiteY435" fmla="*/ 1564541 h 2678429"/>
              <a:gd name="connsiteX436" fmla="*/ 1359415 w 2507681"/>
              <a:gd name="connsiteY436" fmla="*/ 1587275 h 2678429"/>
              <a:gd name="connsiteX437" fmla="*/ 1336681 w 2507681"/>
              <a:gd name="connsiteY437" fmla="*/ 1610010 h 2678429"/>
              <a:gd name="connsiteX438" fmla="*/ 1313947 w 2507681"/>
              <a:gd name="connsiteY438" fmla="*/ 1587275 h 2678429"/>
              <a:gd name="connsiteX439" fmla="*/ 1336681 w 2507681"/>
              <a:gd name="connsiteY439" fmla="*/ 1564541 h 2678429"/>
              <a:gd name="connsiteX440" fmla="*/ 1171000 w 2507681"/>
              <a:gd name="connsiteY440" fmla="*/ 1400050 h 2678429"/>
              <a:gd name="connsiteX441" fmla="*/ 1193734 w 2507681"/>
              <a:gd name="connsiteY441" fmla="*/ 1422785 h 2678429"/>
              <a:gd name="connsiteX442" fmla="*/ 1171000 w 2507681"/>
              <a:gd name="connsiteY442" fmla="*/ 1445519 h 2678429"/>
              <a:gd name="connsiteX443" fmla="*/ 1148266 w 2507681"/>
              <a:gd name="connsiteY443" fmla="*/ 1422785 h 2678429"/>
              <a:gd name="connsiteX444" fmla="*/ 1171000 w 2507681"/>
              <a:gd name="connsiteY444" fmla="*/ 1400050 h 2678429"/>
              <a:gd name="connsiteX445" fmla="*/ 1006962 w 2507681"/>
              <a:gd name="connsiteY445" fmla="*/ 1400050 h 2678429"/>
              <a:gd name="connsiteX446" fmla="*/ 1029696 w 2507681"/>
              <a:gd name="connsiteY446" fmla="*/ 1422785 h 2678429"/>
              <a:gd name="connsiteX447" fmla="*/ 1006962 w 2507681"/>
              <a:gd name="connsiteY447" fmla="*/ 1445519 h 2678429"/>
              <a:gd name="connsiteX448" fmla="*/ 984227 w 2507681"/>
              <a:gd name="connsiteY448" fmla="*/ 1422785 h 2678429"/>
              <a:gd name="connsiteX449" fmla="*/ 1006962 w 2507681"/>
              <a:gd name="connsiteY449" fmla="*/ 1400050 h 2678429"/>
              <a:gd name="connsiteX450" fmla="*/ 842924 w 2507681"/>
              <a:gd name="connsiteY450" fmla="*/ 1400050 h 2678429"/>
              <a:gd name="connsiteX451" fmla="*/ 865659 w 2507681"/>
              <a:gd name="connsiteY451" fmla="*/ 1422785 h 2678429"/>
              <a:gd name="connsiteX452" fmla="*/ 842924 w 2507681"/>
              <a:gd name="connsiteY452" fmla="*/ 1445519 h 2678429"/>
              <a:gd name="connsiteX453" fmla="*/ 820189 w 2507681"/>
              <a:gd name="connsiteY453" fmla="*/ 1422785 h 2678429"/>
              <a:gd name="connsiteX454" fmla="*/ 842924 w 2507681"/>
              <a:gd name="connsiteY454" fmla="*/ 1400050 h 2678429"/>
              <a:gd name="connsiteX455" fmla="*/ 678886 w 2507681"/>
              <a:gd name="connsiteY455" fmla="*/ 1400050 h 2678429"/>
              <a:gd name="connsiteX456" fmla="*/ 701621 w 2507681"/>
              <a:gd name="connsiteY456" fmla="*/ 1422785 h 2678429"/>
              <a:gd name="connsiteX457" fmla="*/ 678886 w 2507681"/>
              <a:gd name="connsiteY457" fmla="*/ 1445519 h 2678429"/>
              <a:gd name="connsiteX458" fmla="*/ 656152 w 2507681"/>
              <a:gd name="connsiteY458" fmla="*/ 1422785 h 2678429"/>
              <a:gd name="connsiteX459" fmla="*/ 678886 w 2507681"/>
              <a:gd name="connsiteY459" fmla="*/ 1400050 h 2678429"/>
              <a:gd name="connsiteX460" fmla="*/ 514849 w 2507681"/>
              <a:gd name="connsiteY460" fmla="*/ 1400050 h 2678429"/>
              <a:gd name="connsiteX461" fmla="*/ 537583 w 2507681"/>
              <a:gd name="connsiteY461" fmla="*/ 1422785 h 2678429"/>
              <a:gd name="connsiteX462" fmla="*/ 514849 w 2507681"/>
              <a:gd name="connsiteY462" fmla="*/ 1445519 h 2678429"/>
              <a:gd name="connsiteX463" fmla="*/ 492114 w 2507681"/>
              <a:gd name="connsiteY463" fmla="*/ 1422785 h 2678429"/>
              <a:gd name="connsiteX464" fmla="*/ 514849 w 2507681"/>
              <a:gd name="connsiteY464" fmla="*/ 1400050 h 2678429"/>
              <a:gd name="connsiteX465" fmla="*/ 350811 w 2507681"/>
              <a:gd name="connsiteY465" fmla="*/ 1400050 h 2678429"/>
              <a:gd name="connsiteX466" fmla="*/ 373545 w 2507681"/>
              <a:gd name="connsiteY466" fmla="*/ 1422785 h 2678429"/>
              <a:gd name="connsiteX467" fmla="*/ 350811 w 2507681"/>
              <a:gd name="connsiteY467" fmla="*/ 1445519 h 2678429"/>
              <a:gd name="connsiteX468" fmla="*/ 328077 w 2507681"/>
              <a:gd name="connsiteY468" fmla="*/ 1422785 h 2678429"/>
              <a:gd name="connsiteX469" fmla="*/ 350811 w 2507681"/>
              <a:gd name="connsiteY469" fmla="*/ 1400050 h 2678429"/>
              <a:gd name="connsiteX470" fmla="*/ 186773 w 2507681"/>
              <a:gd name="connsiteY470" fmla="*/ 1400050 h 2678429"/>
              <a:gd name="connsiteX471" fmla="*/ 209507 w 2507681"/>
              <a:gd name="connsiteY471" fmla="*/ 1422785 h 2678429"/>
              <a:gd name="connsiteX472" fmla="*/ 186773 w 2507681"/>
              <a:gd name="connsiteY472" fmla="*/ 1445519 h 2678429"/>
              <a:gd name="connsiteX473" fmla="*/ 164039 w 2507681"/>
              <a:gd name="connsiteY473" fmla="*/ 1422785 h 2678429"/>
              <a:gd name="connsiteX474" fmla="*/ 186773 w 2507681"/>
              <a:gd name="connsiteY474" fmla="*/ 1400050 h 2678429"/>
              <a:gd name="connsiteX475" fmla="*/ 22735 w 2507681"/>
              <a:gd name="connsiteY475" fmla="*/ 1400050 h 2678429"/>
              <a:gd name="connsiteX476" fmla="*/ 45469 w 2507681"/>
              <a:gd name="connsiteY476" fmla="*/ 1422785 h 2678429"/>
              <a:gd name="connsiteX477" fmla="*/ 22735 w 2507681"/>
              <a:gd name="connsiteY477" fmla="*/ 1445519 h 2678429"/>
              <a:gd name="connsiteX478" fmla="*/ 0 w 2507681"/>
              <a:gd name="connsiteY478" fmla="*/ 1422785 h 2678429"/>
              <a:gd name="connsiteX479" fmla="*/ 22735 w 2507681"/>
              <a:gd name="connsiteY479" fmla="*/ 1400050 h 2678429"/>
              <a:gd name="connsiteX480" fmla="*/ 2484946 w 2507681"/>
              <a:gd name="connsiteY480" fmla="*/ 1391751 h 2678429"/>
              <a:gd name="connsiteX481" fmla="*/ 2507681 w 2507681"/>
              <a:gd name="connsiteY481" fmla="*/ 1414486 h 2678429"/>
              <a:gd name="connsiteX482" fmla="*/ 2484946 w 2507681"/>
              <a:gd name="connsiteY482" fmla="*/ 1437220 h 2678429"/>
              <a:gd name="connsiteX483" fmla="*/ 2462211 w 2507681"/>
              <a:gd name="connsiteY483" fmla="*/ 1414486 h 2678429"/>
              <a:gd name="connsiteX484" fmla="*/ 2484946 w 2507681"/>
              <a:gd name="connsiteY484" fmla="*/ 1391751 h 2678429"/>
              <a:gd name="connsiteX485" fmla="*/ 2320908 w 2507681"/>
              <a:gd name="connsiteY485" fmla="*/ 1391751 h 2678429"/>
              <a:gd name="connsiteX486" fmla="*/ 2343643 w 2507681"/>
              <a:gd name="connsiteY486" fmla="*/ 1414486 h 2678429"/>
              <a:gd name="connsiteX487" fmla="*/ 2320908 w 2507681"/>
              <a:gd name="connsiteY487" fmla="*/ 1437220 h 2678429"/>
              <a:gd name="connsiteX488" fmla="*/ 2298174 w 2507681"/>
              <a:gd name="connsiteY488" fmla="*/ 1414486 h 2678429"/>
              <a:gd name="connsiteX489" fmla="*/ 2320908 w 2507681"/>
              <a:gd name="connsiteY489" fmla="*/ 1391751 h 2678429"/>
              <a:gd name="connsiteX490" fmla="*/ 2156870 w 2507681"/>
              <a:gd name="connsiteY490" fmla="*/ 1391751 h 2678429"/>
              <a:gd name="connsiteX491" fmla="*/ 2179604 w 2507681"/>
              <a:gd name="connsiteY491" fmla="*/ 1414486 h 2678429"/>
              <a:gd name="connsiteX492" fmla="*/ 2156870 w 2507681"/>
              <a:gd name="connsiteY492" fmla="*/ 1437220 h 2678429"/>
              <a:gd name="connsiteX493" fmla="*/ 2134135 w 2507681"/>
              <a:gd name="connsiteY493" fmla="*/ 1414486 h 2678429"/>
              <a:gd name="connsiteX494" fmla="*/ 2156870 w 2507681"/>
              <a:gd name="connsiteY494" fmla="*/ 1391751 h 2678429"/>
              <a:gd name="connsiteX495" fmla="*/ 1992832 w 2507681"/>
              <a:gd name="connsiteY495" fmla="*/ 1391751 h 2678429"/>
              <a:gd name="connsiteX496" fmla="*/ 2015567 w 2507681"/>
              <a:gd name="connsiteY496" fmla="*/ 1414486 h 2678429"/>
              <a:gd name="connsiteX497" fmla="*/ 1992832 w 2507681"/>
              <a:gd name="connsiteY497" fmla="*/ 1437220 h 2678429"/>
              <a:gd name="connsiteX498" fmla="*/ 1970098 w 2507681"/>
              <a:gd name="connsiteY498" fmla="*/ 1414486 h 2678429"/>
              <a:gd name="connsiteX499" fmla="*/ 1992832 w 2507681"/>
              <a:gd name="connsiteY499" fmla="*/ 1391751 h 2678429"/>
              <a:gd name="connsiteX500" fmla="*/ 1828795 w 2507681"/>
              <a:gd name="connsiteY500" fmla="*/ 1391751 h 2678429"/>
              <a:gd name="connsiteX501" fmla="*/ 1851529 w 2507681"/>
              <a:gd name="connsiteY501" fmla="*/ 1414486 h 2678429"/>
              <a:gd name="connsiteX502" fmla="*/ 1828795 w 2507681"/>
              <a:gd name="connsiteY502" fmla="*/ 1437220 h 2678429"/>
              <a:gd name="connsiteX503" fmla="*/ 1806060 w 2507681"/>
              <a:gd name="connsiteY503" fmla="*/ 1414486 h 2678429"/>
              <a:gd name="connsiteX504" fmla="*/ 1828795 w 2507681"/>
              <a:gd name="connsiteY504" fmla="*/ 1391751 h 2678429"/>
              <a:gd name="connsiteX505" fmla="*/ 1664757 w 2507681"/>
              <a:gd name="connsiteY505" fmla="*/ 1391751 h 2678429"/>
              <a:gd name="connsiteX506" fmla="*/ 1687491 w 2507681"/>
              <a:gd name="connsiteY506" fmla="*/ 1414486 h 2678429"/>
              <a:gd name="connsiteX507" fmla="*/ 1664757 w 2507681"/>
              <a:gd name="connsiteY507" fmla="*/ 1437220 h 2678429"/>
              <a:gd name="connsiteX508" fmla="*/ 1642022 w 2507681"/>
              <a:gd name="connsiteY508" fmla="*/ 1414486 h 2678429"/>
              <a:gd name="connsiteX509" fmla="*/ 1664757 w 2507681"/>
              <a:gd name="connsiteY509" fmla="*/ 1391751 h 2678429"/>
              <a:gd name="connsiteX510" fmla="*/ 1500719 w 2507681"/>
              <a:gd name="connsiteY510" fmla="*/ 1391751 h 2678429"/>
              <a:gd name="connsiteX511" fmla="*/ 1523453 w 2507681"/>
              <a:gd name="connsiteY511" fmla="*/ 1414486 h 2678429"/>
              <a:gd name="connsiteX512" fmla="*/ 1500719 w 2507681"/>
              <a:gd name="connsiteY512" fmla="*/ 1437220 h 2678429"/>
              <a:gd name="connsiteX513" fmla="*/ 1477985 w 2507681"/>
              <a:gd name="connsiteY513" fmla="*/ 1414486 h 2678429"/>
              <a:gd name="connsiteX514" fmla="*/ 1500719 w 2507681"/>
              <a:gd name="connsiteY514" fmla="*/ 1391751 h 2678429"/>
              <a:gd name="connsiteX515" fmla="*/ 1336681 w 2507681"/>
              <a:gd name="connsiteY515" fmla="*/ 1391751 h 2678429"/>
              <a:gd name="connsiteX516" fmla="*/ 1359415 w 2507681"/>
              <a:gd name="connsiteY516" fmla="*/ 1414486 h 2678429"/>
              <a:gd name="connsiteX517" fmla="*/ 1336681 w 2507681"/>
              <a:gd name="connsiteY517" fmla="*/ 1437220 h 2678429"/>
              <a:gd name="connsiteX518" fmla="*/ 1313947 w 2507681"/>
              <a:gd name="connsiteY518" fmla="*/ 1414486 h 2678429"/>
              <a:gd name="connsiteX519" fmla="*/ 1336681 w 2507681"/>
              <a:gd name="connsiteY519" fmla="*/ 1391751 h 2678429"/>
              <a:gd name="connsiteX520" fmla="*/ 1171000 w 2507681"/>
              <a:gd name="connsiteY520" fmla="*/ 1241208 h 2678429"/>
              <a:gd name="connsiteX521" fmla="*/ 1193734 w 2507681"/>
              <a:gd name="connsiteY521" fmla="*/ 1263943 h 2678429"/>
              <a:gd name="connsiteX522" fmla="*/ 1171000 w 2507681"/>
              <a:gd name="connsiteY522" fmla="*/ 1286677 h 2678429"/>
              <a:gd name="connsiteX523" fmla="*/ 1148266 w 2507681"/>
              <a:gd name="connsiteY523" fmla="*/ 1263943 h 2678429"/>
              <a:gd name="connsiteX524" fmla="*/ 1171000 w 2507681"/>
              <a:gd name="connsiteY524" fmla="*/ 1241208 h 2678429"/>
              <a:gd name="connsiteX525" fmla="*/ 1006962 w 2507681"/>
              <a:gd name="connsiteY525" fmla="*/ 1241208 h 2678429"/>
              <a:gd name="connsiteX526" fmla="*/ 1029696 w 2507681"/>
              <a:gd name="connsiteY526" fmla="*/ 1263943 h 2678429"/>
              <a:gd name="connsiteX527" fmla="*/ 1006962 w 2507681"/>
              <a:gd name="connsiteY527" fmla="*/ 1286677 h 2678429"/>
              <a:gd name="connsiteX528" fmla="*/ 984227 w 2507681"/>
              <a:gd name="connsiteY528" fmla="*/ 1263943 h 2678429"/>
              <a:gd name="connsiteX529" fmla="*/ 1006962 w 2507681"/>
              <a:gd name="connsiteY529" fmla="*/ 1241208 h 2678429"/>
              <a:gd name="connsiteX530" fmla="*/ 842924 w 2507681"/>
              <a:gd name="connsiteY530" fmla="*/ 1241208 h 2678429"/>
              <a:gd name="connsiteX531" fmla="*/ 865659 w 2507681"/>
              <a:gd name="connsiteY531" fmla="*/ 1263943 h 2678429"/>
              <a:gd name="connsiteX532" fmla="*/ 842924 w 2507681"/>
              <a:gd name="connsiteY532" fmla="*/ 1286677 h 2678429"/>
              <a:gd name="connsiteX533" fmla="*/ 820189 w 2507681"/>
              <a:gd name="connsiteY533" fmla="*/ 1263943 h 2678429"/>
              <a:gd name="connsiteX534" fmla="*/ 842924 w 2507681"/>
              <a:gd name="connsiteY534" fmla="*/ 1241208 h 2678429"/>
              <a:gd name="connsiteX535" fmla="*/ 678886 w 2507681"/>
              <a:gd name="connsiteY535" fmla="*/ 1241208 h 2678429"/>
              <a:gd name="connsiteX536" fmla="*/ 701621 w 2507681"/>
              <a:gd name="connsiteY536" fmla="*/ 1263943 h 2678429"/>
              <a:gd name="connsiteX537" fmla="*/ 678886 w 2507681"/>
              <a:gd name="connsiteY537" fmla="*/ 1286677 h 2678429"/>
              <a:gd name="connsiteX538" fmla="*/ 656152 w 2507681"/>
              <a:gd name="connsiteY538" fmla="*/ 1263943 h 2678429"/>
              <a:gd name="connsiteX539" fmla="*/ 678886 w 2507681"/>
              <a:gd name="connsiteY539" fmla="*/ 1241208 h 2678429"/>
              <a:gd name="connsiteX540" fmla="*/ 514849 w 2507681"/>
              <a:gd name="connsiteY540" fmla="*/ 1241208 h 2678429"/>
              <a:gd name="connsiteX541" fmla="*/ 537583 w 2507681"/>
              <a:gd name="connsiteY541" fmla="*/ 1263943 h 2678429"/>
              <a:gd name="connsiteX542" fmla="*/ 514849 w 2507681"/>
              <a:gd name="connsiteY542" fmla="*/ 1286677 h 2678429"/>
              <a:gd name="connsiteX543" fmla="*/ 492114 w 2507681"/>
              <a:gd name="connsiteY543" fmla="*/ 1263943 h 2678429"/>
              <a:gd name="connsiteX544" fmla="*/ 514849 w 2507681"/>
              <a:gd name="connsiteY544" fmla="*/ 1241208 h 2678429"/>
              <a:gd name="connsiteX545" fmla="*/ 350811 w 2507681"/>
              <a:gd name="connsiteY545" fmla="*/ 1241208 h 2678429"/>
              <a:gd name="connsiteX546" fmla="*/ 373545 w 2507681"/>
              <a:gd name="connsiteY546" fmla="*/ 1263943 h 2678429"/>
              <a:gd name="connsiteX547" fmla="*/ 350811 w 2507681"/>
              <a:gd name="connsiteY547" fmla="*/ 1286677 h 2678429"/>
              <a:gd name="connsiteX548" fmla="*/ 328077 w 2507681"/>
              <a:gd name="connsiteY548" fmla="*/ 1263943 h 2678429"/>
              <a:gd name="connsiteX549" fmla="*/ 350811 w 2507681"/>
              <a:gd name="connsiteY549" fmla="*/ 1241208 h 2678429"/>
              <a:gd name="connsiteX550" fmla="*/ 186773 w 2507681"/>
              <a:gd name="connsiteY550" fmla="*/ 1241208 h 2678429"/>
              <a:gd name="connsiteX551" fmla="*/ 209507 w 2507681"/>
              <a:gd name="connsiteY551" fmla="*/ 1263943 h 2678429"/>
              <a:gd name="connsiteX552" fmla="*/ 186773 w 2507681"/>
              <a:gd name="connsiteY552" fmla="*/ 1286677 h 2678429"/>
              <a:gd name="connsiteX553" fmla="*/ 164039 w 2507681"/>
              <a:gd name="connsiteY553" fmla="*/ 1263943 h 2678429"/>
              <a:gd name="connsiteX554" fmla="*/ 186773 w 2507681"/>
              <a:gd name="connsiteY554" fmla="*/ 1241208 h 2678429"/>
              <a:gd name="connsiteX555" fmla="*/ 22735 w 2507681"/>
              <a:gd name="connsiteY555" fmla="*/ 1241208 h 2678429"/>
              <a:gd name="connsiteX556" fmla="*/ 45469 w 2507681"/>
              <a:gd name="connsiteY556" fmla="*/ 1263943 h 2678429"/>
              <a:gd name="connsiteX557" fmla="*/ 22735 w 2507681"/>
              <a:gd name="connsiteY557" fmla="*/ 1286677 h 2678429"/>
              <a:gd name="connsiteX558" fmla="*/ 0 w 2507681"/>
              <a:gd name="connsiteY558" fmla="*/ 1263943 h 2678429"/>
              <a:gd name="connsiteX559" fmla="*/ 22735 w 2507681"/>
              <a:gd name="connsiteY559" fmla="*/ 1241208 h 2678429"/>
              <a:gd name="connsiteX560" fmla="*/ 2484946 w 2507681"/>
              <a:gd name="connsiteY560" fmla="*/ 1232910 h 2678429"/>
              <a:gd name="connsiteX561" fmla="*/ 2507681 w 2507681"/>
              <a:gd name="connsiteY561" fmla="*/ 1255644 h 2678429"/>
              <a:gd name="connsiteX562" fmla="*/ 2484946 w 2507681"/>
              <a:gd name="connsiteY562" fmla="*/ 1278378 h 2678429"/>
              <a:gd name="connsiteX563" fmla="*/ 2462211 w 2507681"/>
              <a:gd name="connsiteY563" fmla="*/ 1255644 h 2678429"/>
              <a:gd name="connsiteX564" fmla="*/ 2484946 w 2507681"/>
              <a:gd name="connsiteY564" fmla="*/ 1232910 h 2678429"/>
              <a:gd name="connsiteX565" fmla="*/ 2320908 w 2507681"/>
              <a:gd name="connsiteY565" fmla="*/ 1232910 h 2678429"/>
              <a:gd name="connsiteX566" fmla="*/ 2343643 w 2507681"/>
              <a:gd name="connsiteY566" fmla="*/ 1255644 h 2678429"/>
              <a:gd name="connsiteX567" fmla="*/ 2320908 w 2507681"/>
              <a:gd name="connsiteY567" fmla="*/ 1278378 h 2678429"/>
              <a:gd name="connsiteX568" fmla="*/ 2298174 w 2507681"/>
              <a:gd name="connsiteY568" fmla="*/ 1255644 h 2678429"/>
              <a:gd name="connsiteX569" fmla="*/ 2320908 w 2507681"/>
              <a:gd name="connsiteY569" fmla="*/ 1232910 h 2678429"/>
              <a:gd name="connsiteX570" fmla="*/ 2156870 w 2507681"/>
              <a:gd name="connsiteY570" fmla="*/ 1232910 h 2678429"/>
              <a:gd name="connsiteX571" fmla="*/ 2179604 w 2507681"/>
              <a:gd name="connsiteY571" fmla="*/ 1255644 h 2678429"/>
              <a:gd name="connsiteX572" fmla="*/ 2156870 w 2507681"/>
              <a:gd name="connsiteY572" fmla="*/ 1278378 h 2678429"/>
              <a:gd name="connsiteX573" fmla="*/ 2134135 w 2507681"/>
              <a:gd name="connsiteY573" fmla="*/ 1255644 h 2678429"/>
              <a:gd name="connsiteX574" fmla="*/ 2156870 w 2507681"/>
              <a:gd name="connsiteY574" fmla="*/ 1232910 h 2678429"/>
              <a:gd name="connsiteX575" fmla="*/ 1992832 w 2507681"/>
              <a:gd name="connsiteY575" fmla="*/ 1232910 h 2678429"/>
              <a:gd name="connsiteX576" fmla="*/ 2015567 w 2507681"/>
              <a:gd name="connsiteY576" fmla="*/ 1255644 h 2678429"/>
              <a:gd name="connsiteX577" fmla="*/ 1992832 w 2507681"/>
              <a:gd name="connsiteY577" fmla="*/ 1278378 h 2678429"/>
              <a:gd name="connsiteX578" fmla="*/ 1970098 w 2507681"/>
              <a:gd name="connsiteY578" fmla="*/ 1255644 h 2678429"/>
              <a:gd name="connsiteX579" fmla="*/ 1992832 w 2507681"/>
              <a:gd name="connsiteY579" fmla="*/ 1232910 h 2678429"/>
              <a:gd name="connsiteX580" fmla="*/ 1828795 w 2507681"/>
              <a:gd name="connsiteY580" fmla="*/ 1232910 h 2678429"/>
              <a:gd name="connsiteX581" fmla="*/ 1851529 w 2507681"/>
              <a:gd name="connsiteY581" fmla="*/ 1255644 h 2678429"/>
              <a:gd name="connsiteX582" fmla="*/ 1828795 w 2507681"/>
              <a:gd name="connsiteY582" fmla="*/ 1278378 h 2678429"/>
              <a:gd name="connsiteX583" fmla="*/ 1806060 w 2507681"/>
              <a:gd name="connsiteY583" fmla="*/ 1255644 h 2678429"/>
              <a:gd name="connsiteX584" fmla="*/ 1828795 w 2507681"/>
              <a:gd name="connsiteY584" fmla="*/ 1232910 h 2678429"/>
              <a:gd name="connsiteX585" fmla="*/ 1664757 w 2507681"/>
              <a:gd name="connsiteY585" fmla="*/ 1232910 h 2678429"/>
              <a:gd name="connsiteX586" fmla="*/ 1687491 w 2507681"/>
              <a:gd name="connsiteY586" fmla="*/ 1255644 h 2678429"/>
              <a:gd name="connsiteX587" fmla="*/ 1664757 w 2507681"/>
              <a:gd name="connsiteY587" fmla="*/ 1278378 h 2678429"/>
              <a:gd name="connsiteX588" fmla="*/ 1642022 w 2507681"/>
              <a:gd name="connsiteY588" fmla="*/ 1255644 h 2678429"/>
              <a:gd name="connsiteX589" fmla="*/ 1664757 w 2507681"/>
              <a:gd name="connsiteY589" fmla="*/ 1232910 h 2678429"/>
              <a:gd name="connsiteX590" fmla="*/ 1500719 w 2507681"/>
              <a:gd name="connsiteY590" fmla="*/ 1232910 h 2678429"/>
              <a:gd name="connsiteX591" fmla="*/ 1523453 w 2507681"/>
              <a:gd name="connsiteY591" fmla="*/ 1255644 h 2678429"/>
              <a:gd name="connsiteX592" fmla="*/ 1500719 w 2507681"/>
              <a:gd name="connsiteY592" fmla="*/ 1278378 h 2678429"/>
              <a:gd name="connsiteX593" fmla="*/ 1477985 w 2507681"/>
              <a:gd name="connsiteY593" fmla="*/ 1255644 h 2678429"/>
              <a:gd name="connsiteX594" fmla="*/ 1500719 w 2507681"/>
              <a:gd name="connsiteY594" fmla="*/ 1232910 h 2678429"/>
              <a:gd name="connsiteX595" fmla="*/ 1336681 w 2507681"/>
              <a:gd name="connsiteY595" fmla="*/ 1232910 h 2678429"/>
              <a:gd name="connsiteX596" fmla="*/ 1359415 w 2507681"/>
              <a:gd name="connsiteY596" fmla="*/ 1255644 h 2678429"/>
              <a:gd name="connsiteX597" fmla="*/ 1336681 w 2507681"/>
              <a:gd name="connsiteY597" fmla="*/ 1278378 h 2678429"/>
              <a:gd name="connsiteX598" fmla="*/ 1313947 w 2507681"/>
              <a:gd name="connsiteY598" fmla="*/ 1255644 h 2678429"/>
              <a:gd name="connsiteX599" fmla="*/ 1336681 w 2507681"/>
              <a:gd name="connsiteY599" fmla="*/ 1232910 h 2678429"/>
              <a:gd name="connsiteX600" fmla="*/ 1171000 w 2507681"/>
              <a:gd name="connsiteY600" fmla="*/ 1062996 h 2678429"/>
              <a:gd name="connsiteX601" fmla="*/ 1193734 w 2507681"/>
              <a:gd name="connsiteY601" fmla="*/ 1085730 h 2678429"/>
              <a:gd name="connsiteX602" fmla="*/ 1171000 w 2507681"/>
              <a:gd name="connsiteY602" fmla="*/ 1108465 h 2678429"/>
              <a:gd name="connsiteX603" fmla="*/ 1148266 w 2507681"/>
              <a:gd name="connsiteY603" fmla="*/ 1085730 h 2678429"/>
              <a:gd name="connsiteX604" fmla="*/ 1171000 w 2507681"/>
              <a:gd name="connsiteY604" fmla="*/ 1062996 h 2678429"/>
              <a:gd name="connsiteX605" fmla="*/ 1006962 w 2507681"/>
              <a:gd name="connsiteY605" fmla="*/ 1062996 h 2678429"/>
              <a:gd name="connsiteX606" fmla="*/ 1029696 w 2507681"/>
              <a:gd name="connsiteY606" fmla="*/ 1085730 h 2678429"/>
              <a:gd name="connsiteX607" fmla="*/ 1006962 w 2507681"/>
              <a:gd name="connsiteY607" fmla="*/ 1108465 h 2678429"/>
              <a:gd name="connsiteX608" fmla="*/ 984227 w 2507681"/>
              <a:gd name="connsiteY608" fmla="*/ 1085730 h 2678429"/>
              <a:gd name="connsiteX609" fmla="*/ 1006962 w 2507681"/>
              <a:gd name="connsiteY609" fmla="*/ 1062996 h 2678429"/>
              <a:gd name="connsiteX610" fmla="*/ 842924 w 2507681"/>
              <a:gd name="connsiteY610" fmla="*/ 1062996 h 2678429"/>
              <a:gd name="connsiteX611" fmla="*/ 865659 w 2507681"/>
              <a:gd name="connsiteY611" fmla="*/ 1085730 h 2678429"/>
              <a:gd name="connsiteX612" fmla="*/ 842924 w 2507681"/>
              <a:gd name="connsiteY612" fmla="*/ 1108465 h 2678429"/>
              <a:gd name="connsiteX613" fmla="*/ 820189 w 2507681"/>
              <a:gd name="connsiteY613" fmla="*/ 1085730 h 2678429"/>
              <a:gd name="connsiteX614" fmla="*/ 842924 w 2507681"/>
              <a:gd name="connsiteY614" fmla="*/ 1062996 h 2678429"/>
              <a:gd name="connsiteX615" fmla="*/ 678886 w 2507681"/>
              <a:gd name="connsiteY615" fmla="*/ 1062996 h 2678429"/>
              <a:gd name="connsiteX616" fmla="*/ 701621 w 2507681"/>
              <a:gd name="connsiteY616" fmla="*/ 1085730 h 2678429"/>
              <a:gd name="connsiteX617" fmla="*/ 678886 w 2507681"/>
              <a:gd name="connsiteY617" fmla="*/ 1108465 h 2678429"/>
              <a:gd name="connsiteX618" fmla="*/ 656152 w 2507681"/>
              <a:gd name="connsiteY618" fmla="*/ 1085730 h 2678429"/>
              <a:gd name="connsiteX619" fmla="*/ 678886 w 2507681"/>
              <a:gd name="connsiteY619" fmla="*/ 1062996 h 2678429"/>
              <a:gd name="connsiteX620" fmla="*/ 514849 w 2507681"/>
              <a:gd name="connsiteY620" fmla="*/ 1062996 h 2678429"/>
              <a:gd name="connsiteX621" fmla="*/ 537583 w 2507681"/>
              <a:gd name="connsiteY621" fmla="*/ 1085730 h 2678429"/>
              <a:gd name="connsiteX622" fmla="*/ 514849 w 2507681"/>
              <a:gd name="connsiteY622" fmla="*/ 1108465 h 2678429"/>
              <a:gd name="connsiteX623" fmla="*/ 492114 w 2507681"/>
              <a:gd name="connsiteY623" fmla="*/ 1085730 h 2678429"/>
              <a:gd name="connsiteX624" fmla="*/ 514849 w 2507681"/>
              <a:gd name="connsiteY624" fmla="*/ 1062996 h 2678429"/>
              <a:gd name="connsiteX625" fmla="*/ 350811 w 2507681"/>
              <a:gd name="connsiteY625" fmla="*/ 1062996 h 2678429"/>
              <a:gd name="connsiteX626" fmla="*/ 373545 w 2507681"/>
              <a:gd name="connsiteY626" fmla="*/ 1085730 h 2678429"/>
              <a:gd name="connsiteX627" fmla="*/ 350811 w 2507681"/>
              <a:gd name="connsiteY627" fmla="*/ 1108465 h 2678429"/>
              <a:gd name="connsiteX628" fmla="*/ 328077 w 2507681"/>
              <a:gd name="connsiteY628" fmla="*/ 1085730 h 2678429"/>
              <a:gd name="connsiteX629" fmla="*/ 350811 w 2507681"/>
              <a:gd name="connsiteY629" fmla="*/ 1062996 h 2678429"/>
              <a:gd name="connsiteX630" fmla="*/ 186773 w 2507681"/>
              <a:gd name="connsiteY630" fmla="*/ 1062996 h 2678429"/>
              <a:gd name="connsiteX631" fmla="*/ 209507 w 2507681"/>
              <a:gd name="connsiteY631" fmla="*/ 1085730 h 2678429"/>
              <a:gd name="connsiteX632" fmla="*/ 186773 w 2507681"/>
              <a:gd name="connsiteY632" fmla="*/ 1108465 h 2678429"/>
              <a:gd name="connsiteX633" fmla="*/ 164039 w 2507681"/>
              <a:gd name="connsiteY633" fmla="*/ 1085730 h 2678429"/>
              <a:gd name="connsiteX634" fmla="*/ 186773 w 2507681"/>
              <a:gd name="connsiteY634" fmla="*/ 1062996 h 2678429"/>
              <a:gd name="connsiteX635" fmla="*/ 22735 w 2507681"/>
              <a:gd name="connsiteY635" fmla="*/ 1062996 h 2678429"/>
              <a:gd name="connsiteX636" fmla="*/ 45469 w 2507681"/>
              <a:gd name="connsiteY636" fmla="*/ 1085730 h 2678429"/>
              <a:gd name="connsiteX637" fmla="*/ 22735 w 2507681"/>
              <a:gd name="connsiteY637" fmla="*/ 1108465 h 2678429"/>
              <a:gd name="connsiteX638" fmla="*/ 0 w 2507681"/>
              <a:gd name="connsiteY638" fmla="*/ 1085730 h 2678429"/>
              <a:gd name="connsiteX639" fmla="*/ 22735 w 2507681"/>
              <a:gd name="connsiteY639" fmla="*/ 1062996 h 2678429"/>
              <a:gd name="connsiteX640" fmla="*/ 2484946 w 2507681"/>
              <a:gd name="connsiteY640" fmla="*/ 1054698 h 2678429"/>
              <a:gd name="connsiteX641" fmla="*/ 2507681 w 2507681"/>
              <a:gd name="connsiteY641" fmla="*/ 1077432 h 2678429"/>
              <a:gd name="connsiteX642" fmla="*/ 2484946 w 2507681"/>
              <a:gd name="connsiteY642" fmla="*/ 1100167 h 2678429"/>
              <a:gd name="connsiteX643" fmla="*/ 2462211 w 2507681"/>
              <a:gd name="connsiteY643" fmla="*/ 1077432 h 2678429"/>
              <a:gd name="connsiteX644" fmla="*/ 2484946 w 2507681"/>
              <a:gd name="connsiteY644" fmla="*/ 1054698 h 2678429"/>
              <a:gd name="connsiteX645" fmla="*/ 2320908 w 2507681"/>
              <a:gd name="connsiteY645" fmla="*/ 1054698 h 2678429"/>
              <a:gd name="connsiteX646" fmla="*/ 2343643 w 2507681"/>
              <a:gd name="connsiteY646" fmla="*/ 1077432 h 2678429"/>
              <a:gd name="connsiteX647" fmla="*/ 2320908 w 2507681"/>
              <a:gd name="connsiteY647" fmla="*/ 1100167 h 2678429"/>
              <a:gd name="connsiteX648" fmla="*/ 2298174 w 2507681"/>
              <a:gd name="connsiteY648" fmla="*/ 1077432 h 2678429"/>
              <a:gd name="connsiteX649" fmla="*/ 2320908 w 2507681"/>
              <a:gd name="connsiteY649" fmla="*/ 1054698 h 2678429"/>
              <a:gd name="connsiteX650" fmla="*/ 2156870 w 2507681"/>
              <a:gd name="connsiteY650" fmla="*/ 1054698 h 2678429"/>
              <a:gd name="connsiteX651" fmla="*/ 2179604 w 2507681"/>
              <a:gd name="connsiteY651" fmla="*/ 1077432 h 2678429"/>
              <a:gd name="connsiteX652" fmla="*/ 2156870 w 2507681"/>
              <a:gd name="connsiteY652" fmla="*/ 1100167 h 2678429"/>
              <a:gd name="connsiteX653" fmla="*/ 2134135 w 2507681"/>
              <a:gd name="connsiteY653" fmla="*/ 1077432 h 2678429"/>
              <a:gd name="connsiteX654" fmla="*/ 2156870 w 2507681"/>
              <a:gd name="connsiteY654" fmla="*/ 1054698 h 2678429"/>
              <a:gd name="connsiteX655" fmla="*/ 1992832 w 2507681"/>
              <a:gd name="connsiteY655" fmla="*/ 1054698 h 2678429"/>
              <a:gd name="connsiteX656" fmla="*/ 2015567 w 2507681"/>
              <a:gd name="connsiteY656" fmla="*/ 1077432 h 2678429"/>
              <a:gd name="connsiteX657" fmla="*/ 1992832 w 2507681"/>
              <a:gd name="connsiteY657" fmla="*/ 1100167 h 2678429"/>
              <a:gd name="connsiteX658" fmla="*/ 1970098 w 2507681"/>
              <a:gd name="connsiteY658" fmla="*/ 1077432 h 2678429"/>
              <a:gd name="connsiteX659" fmla="*/ 1992832 w 2507681"/>
              <a:gd name="connsiteY659" fmla="*/ 1054698 h 2678429"/>
              <a:gd name="connsiteX660" fmla="*/ 1828795 w 2507681"/>
              <a:gd name="connsiteY660" fmla="*/ 1054698 h 2678429"/>
              <a:gd name="connsiteX661" fmla="*/ 1851529 w 2507681"/>
              <a:gd name="connsiteY661" fmla="*/ 1077432 h 2678429"/>
              <a:gd name="connsiteX662" fmla="*/ 1828795 w 2507681"/>
              <a:gd name="connsiteY662" fmla="*/ 1100167 h 2678429"/>
              <a:gd name="connsiteX663" fmla="*/ 1806060 w 2507681"/>
              <a:gd name="connsiteY663" fmla="*/ 1077432 h 2678429"/>
              <a:gd name="connsiteX664" fmla="*/ 1828795 w 2507681"/>
              <a:gd name="connsiteY664" fmla="*/ 1054698 h 2678429"/>
              <a:gd name="connsiteX665" fmla="*/ 1664757 w 2507681"/>
              <a:gd name="connsiteY665" fmla="*/ 1054698 h 2678429"/>
              <a:gd name="connsiteX666" fmla="*/ 1687491 w 2507681"/>
              <a:gd name="connsiteY666" fmla="*/ 1077432 h 2678429"/>
              <a:gd name="connsiteX667" fmla="*/ 1664757 w 2507681"/>
              <a:gd name="connsiteY667" fmla="*/ 1100167 h 2678429"/>
              <a:gd name="connsiteX668" fmla="*/ 1642022 w 2507681"/>
              <a:gd name="connsiteY668" fmla="*/ 1077432 h 2678429"/>
              <a:gd name="connsiteX669" fmla="*/ 1664757 w 2507681"/>
              <a:gd name="connsiteY669" fmla="*/ 1054698 h 2678429"/>
              <a:gd name="connsiteX670" fmla="*/ 1500719 w 2507681"/>
              <a:gd name="connsiteY670" fmla="*/ 1054698 h 2678429"/>
              <a:gd name="connsiteX671" fmla="*/ 1523453 w 2507681"/>
              <a:gd name="connsiteY671" fmla="*/ 1077432 h 2678429"/>
              <a:gd name="connsiteX672" fmla="*/ 1500719 w 2507681"/>
              <a:gd name="connsiteY672" fmla="*/ 1100167 h 2678429"/>
              <a:gd name="connsiteX673" fmla="*/ 1477985 w 2507681"/>
              <a:gd name="connsiteY673" fmla="*/ 1077432 h 2678429"/>
              <a:gd name="connsiteX674" fmla="*/ 1500719 w 2507681"/>
              <a:gd name="connsiteY674" fmla="*/ 1054698 h 2678429"/>
              <a:gd name="connsiteX675" fmla="*/ 1336681 w 2507681"/>
              <a:gd name="connsiteY675" fmla="*/ 1054698 h 2678429"/>
              <a:gd name="connsiteX676" fmla="*/ 1359415 w 2507681"/>
              <a:gd name="connsiteY676" fmla="*/ 1077432 h 2678429"/>
              <a:gd name="connsiteX677" fmla="*/ 1336681 w 2507681"/>
              <a:gd name="connsiteY677" fmla="*/ 1100167 h 2678429"/>
              <a:gd name="connsiteX678" fmla="*/ 1313947 w 2507681"/>
              <a:gd name="connsiteY678" fmla="*/ 1077432 h 2678429"/>
              <a:gd name="connsiteX679" fmla="*/ 1336681 w 2507681"/>
              <a:gd name="connsiteY679" fmla="*/ 1054698 h 2678429"/>
              <a:gd name="connsiteX680" fmla="*/ 1171000 w 2507681"/>
              <a:gd name="connsiteY680" fmla="*/ 884784 h 2678429"/>
              <a:gd name="connsiteX681" fmla="*/ 1193734 w 2507681"/>
              <a:gd name="connsiteY681" fmla="*/ 907519 h 2678429"/>
              <a:gd name="connsiteX682" fmla="*/ 1171000 w 2507681"/>
              <a:gd name="connsiteY682" fmla="*/ 930253 h 2678429"/>
              <a:gd name="connsiteX683" fmla="*/ 1148266 w 2507681"/>
              <a:gd name="connsiteY683" fmla="*/ 907519 h 2678429"/>
              <a:gd name="connsiteX684" fmla="*/ 1171000 w 2507681"/>
              <a:gd name="connsiteY684" fmla="*/ 884784 h 2678429"/>
              <a:gd name="connsiteX685" fmla="*/ 1006962 w 2507681"/>
              <a:gd name="connsiteY685" fmla="*/ 884784 h 2678429"/>
              <a:gd name="connsiteX686" fmla="*/ 1029696 w 2507681"/>
              <a:gd name="connsiteY686" fmla="*/ 907519 h 2678429"/>
              <a:gd name="connsiteX687" fmla="*/ 1006962 w 2507681"/>
              <a:gd name="connsiteY687" fmla="*/ 930253 h 2678429"/>
              <a:gd name="connsiteX688" fmla="*/ 984227 w 2507681"/>
              <a:gd name="connsiteY688" fmla="*/ 907519 h 2678429"/>
              <a:gd name="connsiteX689" fmla="*/ 1006962 w 2507681"/>
              <a:gd name="connsiteY689" fmla="*/ 884784 h 2678429"/>
              <a:gd name="connsiteX690" fmla="*/ 842924 w 2507681"/>
              <a:gd name="connsiteY690" fmla="*/ 884784 h 2678429"/>
              <a:gd name="connsiteX691" fmla="*/ 865659 w 2507681"/>
              <a:gd name="connsiteY691" fmla="*/ 907519 h 2678429"/>
              <a:gd name="connsiteX692" fmla="*/ 842924 w 2507681"/>
              <a:gd name="connsiteY692" fmla="*/ 930253 h 2678429"/>
              <a:gd name="connsiteX693" fmla="*/ 820189 w 2507681"/>
              <a:gd name="connsiteY693" fmla="*/ 907519 h 2678429"/>
              <a:gd name="connsiteX694" fmla="*/ 842924 w 2507681"/>
              <a:gd name="connsiteY694" fmla="*/ 884784 h 2678429"/>
              <a:gd name="connsiteX695" fmla="*/ 678886 w 2507681"/>
              <a:gd name="connsiteY695" fmla="*/ 884784 h 2678429"/>
              <a:gd name="connsiteX696" fmla="*/ 701621 w 2507681"/>
              <a:gd name="connsiteY696" fmla="*/ 907519 h 2678429"/>
              <a:gd name="connsiteX697" fmla="*/ 678886 w 2507681"/>
              <a:gd name="connsiteY697" fmla="*/ 930253 h 2678429"/>
              <a:gd name="connsiteX698" fmla="*/ 656152 w 2507681"/>
              <a:gd name="connsiteY698" fmla="*/ 907519 h 2678429"/>
              <a:gd name="connsiteX699" fmla="*/ 678886 w 2507681"/>
              <a:gd name="connsiteY699" fmla="*/ 884784 h 2678429"/>
              <a:gd name="connsiteX700" fmla="*/ 514849 w 2507681"/>
              <a:gd name="connsiteY700" fmla="*/ 884784 h 2678429"/>
              <a:gd name="connsiteX701" fmla="*/ 537583 w 2507681"/>
              <a:gd name="connsiteY701" fmla="*/ 907519 h 2678429"/>
              <a:gd name="connsiteX702" fmla="*/ 514849 w 2507681"/>
              <a:gd name="connsiteY702" fmla="*/ 930253 h 2678429"/>
              <a:gd name="connsiteX703" fmla="*/ 492114 w 2507681"/>
              <a:gd name="connsiteY703" fmla="*/ 907519 h 2678429"/>
              <a:gd name="connsiteX704" fmla="*/ 514849 w 2507681"/>
              <a:gd name="connsiteY704" fmla="*/ 884784 h 2678429"/>
              <a:gd name="connsiteX705" fmla="*/ 350811 w 2507681"/>
              <a:gd name="connsiteY705" fmla="*/ 884784 h 2678429"/>
              <a:gd name="connsiteX706" fmla="*/ 373545 w 2507681"/>
              <a:gd name="connsiteY706" fmla="*/ 907519 h 2678429"/>
              <a:gd name="connsiteX707" fmla="*/ 350811 w 2507681"/>
              <a:gd name="connsiteY707" fmla="*/ 930253 h 2678429"/>
              <a:gd name="connsiteX708" fmla="*/ 328077 w 2507681"/>
              <a:gd name="connsiteY708" fmla="*/ 907519 h 2678429"/>
              <a:gd name="connsiteX709" fmla="*/ 350811 w 2507681"/>
              <a:gd name="connsiteY709" fmla="*/ 884784 h 2678429"/>
              <a:gd name="connsiteX710" fmla="*/ 186773 w 2507681"/>
              <a:gd name="connsiteY710" fmla="*/ 884784 h 2678429"/>
              <a:gd name="connsiteX711" fmla="*/ 209507 w 2507681"/>
              <a:gd name="connsiteY711" fmla="*/ 907519 h 2678429"/>
              <a:gd name="connsiteX712" fmla="*/ 186773 w 2507681"/>
              <a:gd name="connsiteY712" fmla="*/ 930253 h 2678429"/>
              <a:gd name="connsiteX713" fmla="*/ 164039 w 2507681"/>
              <a:gd name="connsiteY713" fmla="*/ 907519 h 2678429"/>
              <a:gd name="connsiteX714" fmla="*/ 186773 w 2507681"/>
              <a:gd name="connsiteY714" fmla="*/ 884784 h 2678429"/>
              <a:gd name="connsiteX715" fmla="*/ 22735 w 2507681"/>
              <a:gd name="connsiteY715" fmla="*/ 884784 h 2678429"/>
              <a:gd name="connsiteX716" fmla="*/ 45469 w 2507681"/>
              <a:gd name="connsiteY716" fmla="*/ 907519 h 2678429"/>
              <a:gd name="connsiteX717" fmla="*/ 22735 w 2507681"/>
              <a:gd name="connsiteY717" fmla="*/ 930253 h 2678429"/>
              <a:gd name="connsiteX718" fmla="*/ 0 w 2507681"/>
              <a:gd name="connsiteY718" fmla="*/ 907519 h 2678429"/>
              <a:gd name="connsiteX719" fmla="*/ 22735 w 2507681"/>
              <a:gd name="connsiteY719" fmla="*/ 884784 h 2678429"/>
              <a:gd name="connsiteX720" fmla="*/ 2484946 w 2507681"/>
              <a:gd name="connsiteY720" fmla="*/ 876485 h 2678429"/>
              <a:gd name="connsiteX721" fmla="*/ 2507681 w 2507681"/>
              <a:gd name="connsiteY721" fmla="*/ 899220 h 2678429"/>
              <a:gd name="connsiteX722" fmla="*/ 2484946 w 2507681"/>
              <a:gd name="connsiteY722" fmla="*/ 921954 h 2678429"/>
              <a:gd name="connsiteX723" fmla="*/ 2462211 w 2507681"/>
              <a:gd name="connsiteY723" fmla="*/ 899220 h 2678429"/>
              <a:gd name="connsiteX724" fmla="*/ 2484946 w 2507681"/>
              <a:gd name="connsiteY724" fmla="*/ 876485 h 2678429"/>
              <a:gd name="connsiteX725" fmla="*/ 2320908 w 2507681"/>
              <a:gd name="connsiteY725" fmla="*/ 876485 h 2678429"/>
              <a:gd name="connsiteX726" fmla="*/ 2343643 w 2507681"/>
              <a:gd name="connsiteY726" fmla="*/ 899220 h 2678429"/>
              <a:gd name="connsiteX727" fmla="*/ 2320908 w 2507681"/>
              <a:gd name="connsiteY727" fmla="*/ 921954 h 2678429"/>
              <a:gd name="connsiteX728" fmla="*/ 2298174 w 2507681"/>
              <a:gd name="connsiteY728" fmla="*/ 899220 h 2678429"/>
              <a:gd name="connsiteX729" fmla="*/ 2320908 w 2507681"/>
              <a:gd name="connsiteY729" fmla="*/ 876485 h 2678429"/>
              <a:gd name="connsiteX730" fmla="*/ 2156870 w 2507681"/>
              <a:gd name="connsiteY730" fmla="*/ 876485 h 2678429"/>
              <a:gd name="connsiteX731" fmla="*/ 2179604 w 2507681"/>
              <a:gd name="connsiteY731" fmla="*/ 899220 h 2678429"/>
              <a:gd name="connsiteX732" fmla="*/ 2156870 w 2507681"/>
              <a:gd name="connsiteY732" fmla="*/ 921954 h 2678429"/>
              <a:gd name="connsiteX733" fmla="*/ 2134135 w 2507681"/>
              <a:gd name="connsiteY733" fmla="*/ 899220 h 2678429"/>
              <a:gd name="connsiteX734" fmla="*/ 2156870 w 2507681"/>
              <a:gd name="connsiteY734" fmla="*/ 876485 h 2678429"/>
              <a:gd name="connsiteX735" fmla="*/ 1992832 w 2507681"/>
              <a:gd name="connsiteY735" fmla="*/ 876485 h 2678429"/>
              <a:gd name="connsiteX736" fmla="*/ 2015567 w 2507681"/>
              <a:gd name="connsiteY736" fmla="*/ 899220 h 2678429"/>
              <a:gd name="connsiteX737" fmla="*/ 1992832 w 2507681"/>
              <a:gd name="connsiteY737" fmla="*/ 921954 h 2678429"/>
              <a:gd name="connsiteX738" fmla="*/ 1970098 w 2507681"/>
              <a:gd name="connsiteY738" fmla="*/ 899220 h 2678429"/>
              <a:gd name="connsiteX739" fmla="*/ 1992832 w 2507681"/>
              <a:gd name="connsiteY739" fmla="*/ 876485 h 2678429"/>
              <a:gd name="connsiteX740" fmla="*/ 1828795 w 2507681"/>
              <a:gd name="connsiteY740" fmla="*/ 876485 h 2678429"/>
              <a:gd name="connsiteX741" fmla="*/ 1851529 w 2507681"/>
              <a:gd name="connsiteY741" fmla="*/ 899220 h 2678429"/>
              <a:gd name="connsiteX742" fmla="*/ 1828795 w 2507681"/>
              <a:gd name="connsiteY742" fmla="*/ 921954 h 2678429"/>
              <a:gd name="connsiteX743" fmla="*/ 1806060 w 2507681"/>
              <a:gd name="connsiteY743" fmla="*/ 899220 h 2678429"/>
              <a:gd name="connsiteX744" fmla="*/ 1828795 w 2507681"/>
              <a:gd name="connsiteY744" fmla="*/ 876485 h 2678429"/>
              <a:gd name="connsiteX745" fmla="*/ 1664757 w 2507681"/>
              <a:gd name="connsiteY745" fmla="*/ 876485 h 2678429"/>
              <a:gd name="connsiteX746" fmla="*/ 1687491 w 2507681"/>
              <a:gd name="connsiteY746" fmla="*/ 899220 h 2678429"/>
              <a:gd name="connsiteX747" fmla="*/ 1664757 w 2507681"/>
              <a:gd name="connsiteY747" fmla="*/ 921954 h 2678429"/>
              <a:gd name="connsiteX748" fmla="*/ 1642022 w 2507681"/>
              <a:gd name="connsiteY748" fmla="*/ 899220 h 2678429"/>
              <a:gd name="connsiteX749" fmla="*/ 1664757 w 2507681"/>
              <a:gd name="connsiteY749" fmla="*/ 876485 h 2678429"/>
              <a:gd name="connsiteX750" fmla="*/ 1500719 w 2507681"/>
              <a:gd name="connsiteY750" fmla="*/ 876485 h 2678429"/>
              <a:gd name="connsiteX751" fmla="*/ 1523453 w 2507681"/>
              <a:gd name="connsiteY751" fmla="*/ 899220 h 2678429"/>
              <a:gd name="connsiteX752" fmla="*/ 1500719 w 2507681"/>
              <a:gd name="connsiteY752" fmla="*/ 921954 h 2678429"/>
              <a:gd name="connsiteX753" fmla="*/ 1477985 w 2507681"/>
              <a:gd name="connsiteY753" fmla="*/ 899220 h 2678429"/>
              <a:gd name="connsiteX754" fmla="*/ 1500719 w 2507681"/>
              <a:gd name="connsiteY754" fmla="*/ 876485 h 2678429"/>
              <a:gd name="connsiteX755" fmla="*/ 1336681 w 2507681"/>
              <a:gd name="connsiteY755" fmla="*/ 876485 h 2678429"/>
              <a:gd name="connsiteX756" fmla="*/ 1359415 w 2507681"/>
              <a:gd name="connsiteY756" fmla="*/ 899220 h 2678429"/>
              <a:gd name="connsiteX757" fmla="*/ 1336681 w 2507681"/>
              <a:gd name="connsiteY757" fmla="*/ 921954 h 2678429"/>
              <a:gd name="connsiteX758" fmla="*/ 1313947 w 2507681"/>
              <a:gd name="connsiteY758" fmla="*/ 899220 h 2678429"/>
              <a:gd name="connsiteX759" fmla="*/ 1336681 w 2507681"/>
              <a:gd name="connsiteY759" fmla="*/ 876485 h 2678429"/>
              <a:gd name="connsiteX760" fmla="*/ 1171000 w 2507681"/>
              <a:gd name="connsiteY760" fmla="*/ 706572 h 2678429"/>
              <a:gd name="connsiteX761" fmla="*/ 1193734 w 2507681"/>
              <a:gd name="connsiteY761" fmla="*/ 729306 h 2678429"/>
              <a:gd name="connsiteX762" fmla="*/ 1171000 w 2507681"/>
              <a:gd name="connsiteY762" fmla="*/ 752041 h 2678429"/>
              <a:gd name="connsiteX763" fmla="*/ 1148266 w 2507681"/>
              <a:gd name="connsiteY763" fmla="*/ 729306 h 2678429"/>
              <a:gd name="connsiteX764" fmla="*/ 1171000 w 2507681"/>
              <a:gd name="connsiteY764" fmla="*/ 706572 h 2678429"/>
              <a:gd name="connsiteX765" fmla="*/ 1006962 w 2507681"/>
              <a:gd name="connsiteY765" fmla="*/ 706572 h 2678429"/>
              <a:gd name="connsiteX766" fmla="*/ 1029696 w 2507681"/>
              <a:gd name="connsiteY766" fmla="*/ 729306 h 2678429"/>
              <a:gd name="connsiteX767" fmla="*/ 1006962 w 2507681"/>
              <a:gd name="connsiteY767" fmla="*/ 752041 h 2678429"/>
              <a:gd name="connsiteX768" fmla="*/ 984227 w 2507681"/>
              <a:gd name="connsiteY768" fmla="*/ 729306 h 2678429"/>
              <a:gd name="connsiteX769" fmla="*/ 1006962 w 2507681"/>
              <a:gd name="connsiteY769" fmla="*/ 706572 h 2678429"/>
              <a:gd name="connsiteX770" fmla="*/ 842924 w 2507681"/>
              <a:gd name="connsiteY770" fmla="*/ 706572 h 2678429"/>
              <a:gd name="connsiteX771" fmla="*/ 865659 w 2507681"/>
              <a:gd name="connsiteY771" fmla="*/ 729306 h 2678429"/>
              <a:gd name="connsiteX772" fmla="*/ 842924 w 2507681"/>
              <a:gd name="connsiteY772" fmla="*/ 752041 h 2678429"/>
              <a:gd name="connsiteX773" fmla="*/ 820189 w 2507681"/>
              <a:gd name="connsiteY773" fmla="*/ 729306 h 2678429"/>
              <a:gd name="connsiteX774" fmla="*/ 842924 w 2507681"/>
              <a:gd name="connsiteY774" fmla="*/ 706572 h 2678429"/>
              <a:gd name="connsiteX775" fmla="*/ 678886 w 2507681"/>
              <a:gd name="connsiteY775" fmla="*/ 706572 h 2678429"/>
              <a:gd name="connsiteX776" fmla="*/ 701621 w 2507681"/>
              <a:gd name="connsiteY776" fmla="*/ 729306 h 2678429"/>
              <a:gd name="connsiteX777" fmla="*/ 678886 w 2507681"/>
              <a:gd name="connsiteY777" fmla="*/ 752041 h 2678429"/>
              <a:gd name="connsiteX778" fmla="*/ 656152 w 2507681"/>
              <a:gd name="connsiteY778" fmla="*/ 729306 h 2678429"/>
              <a:gd name="connsiteX779" fmla="*/ 678886 w 2507681"/>
              <a:gd name="connsiteY779" fmla="*/ 706572 h 2678429"/>
              <a:gd name="connsiteX780" fmla="*/ 514849 w 2507681"/>
              <a:gd name="connsiteY780" fmla="*/ 706572 h 2678429"/>
              <a:gd name="connsiteX781" fmla="*/ 537583 w 2507681"/>
              <a:gd name="connsiteY781" fmla="*/ 729306 h 2678429"/>
              <a:gd name="connsiteX782" fmla="*/ 514849 w 2507681"/>
              <a:gd name="connsiteY782" fmla="*/ 752041 h 2678429"/>
              <a:gd name="connsiteX783" fmla="*/ 492114 w 2507681"/>
              <a:gd name="connsiteY783" fmla="*/ 729306 h 2678429"/>
              <a:gd name="connsiteX784" fmla="*/ 514849 w 2507681"/>
              <a:gd name="connsiteY784" fmla="*/ 706572 h 2678429"/>
              <a:gd name="connsiteX785" fmla="*/ 350811 w 2507681"/>
              <a:gd name="connsiteY785" fmla="*/ 706572 h 2678429"/>
              <a:gd name="connsiteX786" fmla="*/ 373545 w 2507681"/>
              <a:gd name="connsiteY786" fmla="*/ 729306 h 2678429"/>
              <a:gd name="connsiteX787" fmla="*/ 350811 w 2507681"/>
              <a:gd name="connsiteY787" fmla="*/ 752041 h 2678429"/>
              <a:gd name="connsiteX788" fmla="*/ 328077 w 2507681"/>
              <a:gd name="connsiteY788" fmla="*/ 729306 h 2678429"/>
              <a:gd name="connsiteX789" fmla="*/ 350811 w 2507681"/>
              <a:gd name="connsiteY789" fmla="*/ 706572 h 2678429"/>
              <a:gd name="connsiteX790" fmla="*/ 186773 w 2507681"/>
              <a:gd name="connsiteY790" fmla="*/ 706572 h 2678429"/>
              <a:gd name="connsiteX791" fmla="*/ 209507 w 2507681"/>
              <a:gd name="connsiteY791" fmla="*/ 729306 h 2678429"/>
              <a:gd name="connsiteX792" fmla="*/ 186773 w 2507681"/>
              <a:gd name="connsiteY792" fmla="*/ 752041 h 2678429"/>
              <a:gd name="connsiteX793" fmla="*/ 164039 w 2507681"/>
              <a:gd name="connsiteY793" fmla="*/ 729306 h 2678429"/>
              <a:gd name="connsiteX794" fmla="*/ 186773 w 2507681"/>
              <a:gd name="connsiteY794" fmla="*/ 706572 h 2678429"/>
              <a:gd name="connsiteX795" fmla="*/ 2320908 w 2507681"/>
              <a:gd name="connsiteY795" fmla="*/ 698274 h 2678429"/>
              <a:gd name="connsiteX796" fmla="*/ 2343643 w 2507681"/>
              <a:gd name="connsiteY796" fmla="*/ 721008 h 2678429"/>
              <a:gd name="connsiteX797" fmla="*/ 2320908 w 2507681"/>
              <a:gd name="connsiteY797" fmla="*/ 743742 h 2678429"/>
              <a:gd name="connsiteX798" fmla="*/ 2298174 w 2507681"/>
              <a:gd name="connsiteY798" fmla="*/ 721008 h 2678429"/>
              <a:gd name="connsiteX799" fmla="*/ 2320908 w 2507681"/>
              <a:gd name="connsiteY799" fmla="*/ 698274 h 2678429"/>
              <a:gd name="connsiteX800" fmla="*/ 2156870 w 2507681"/>
              <a:gd name="connsiteY800" fmla="*/ 698274 h 2678429"/>
              <a:gd name="connsiteX801" fmla="*/ 2179604 w 2507681"/>
              <a:gd name="connsiteY801" fmla="*/ 721008 h 2678429"/>
              <a:gd name="connsiteX802" fmla="*/ 2156870 w 2507681"/>
              <a:gd name="connsiteY802" fmla="*/ 743742 h 2678429"/>
              <a:gd name="connsiteX803" fmla="*/ 2134135 w 2507681"/>
              <a:gd name="connsiteY803" fmla="*/ 721008 h 2678429"/>
              <a:gd name="connsiteX804" fmla="*/ 2156870 w 2507681"/>
              <a:gd name="connsiteY804" fmla="*/ 698274 h 2678429"/>
              <a:gd name="connsiteX805" fmla="*/ 1992832 w 2507681"/>
              <a:gd name="connsiteY805" fmla="*/ 698274 h 2678429"/>
              <a:gd name="connsiteX806" fmla="*/ 2015567 w 2507681"/>
              <a:gd name="connsiteY806" fmla="*/ 721008 h 2678429"/>
              <a:gd name="connsiteX807" fmla="*/ 1992832 w 2507681"/>
              <a:gd name="connsiteY807" fmla="*/ 743742 h 2678429"/>
              <a:gd name="connsiteX808" fmla="*/ 1970098 w 2507681"/>
              <a:gd name="connsiteY808" fmla="*/ 721008 h 2678429"/>
              <a:gd name="connsiteX809" fmla="*/ 1992832 w 2507681"/>
              <a:gd name="connsiteY809" fmla="*/ 698274 h 2678429"/>
              <a:gd name="connsiteX810" fmla="*/ 1828795 w 2507681"/>
              <a:gd name="connsiteY810" fmla="*/ 698274 h 2678429"/>
              <a:gd name="connsiteX811" fmla="*/ 1851529 w 2507681"/>
              <a:gd name="connsiteY811" fmla="*/ 721008 h 2678429"/>
              <a:gd name="connsiteX812" fmla="*/ 1828795 w 2507681"/>
              <a:gd name="connsiteY812" fmla="*/ 743742 h 2678429"/>
              <a:gd name="connsiteX813" fmla="*/ 1806060 w 2507681"/>
              <a:gd name="connsiteY813" fmla="*/ 721008 h 2678429"/>
              <a:gd name="connsiteX814" fmla="*/ 1828795 w 2507681"/>
              <a:gd name="connsiteY814" fmla="*/ 698274 h 2678429"/>
              <a:gd name="connsiteX815" fmla="*/ 1664757 w 2507681"/>
              <a:gd name="connsiteY815" fmla="*/ 698274 h 2678429"/>
              <a:gd name="connsiteX816" fmla="*/ 1687491 w 2507681"/>
              <a:gd name="connsiteY816" fmla="*/ 721008 h 2678429"/>
              <a:gd name="connsiteX817" fmla="*/ 1664757 w 2507681"/>
              <a:gd name="connsiteY817" fmla="*/ 743742 h 2678429"/>
              <a:gd name="connsiteX818" fmla="*/ 1642022 w 2507681"/>
              <a:gd name="connsiteY818" fmla="*/ 721008 h 2678429"/>
              <a:gd name="connsiteX819" fmla="*/ 1664757 w 2507681"/>
              <a:gd name="connsiteY819" fmla="*/ 698274 h 2678429"/>
              <a:gd name="connsiteX820" fmla="*/ 1500719 w 2507681"/>
              <a:gd name="connsiteY820" fmla="*/ 698274 h 2678429"/>
              <a:gd name="connsiteX821" fmla="*/ 1523453 w 2507681"/>
              <a:gd name="connsiteY821" fmla="*/ 721008 h 2678429"/>
              <a:gd name="connsiteX822" fmla="*/ 1500719 w 2507681"/>
              <a:gd name="connsiteY822" fmla="*/ 743742 h 2678429"/>
              <a:gd name="connsiteX823" fmla="*/ 1477985 w 2507681"/>
              <a:gd name="connsiteY823" fmla="*/ 721008 h 2678429"/>
              <a:gd name="connsiteX824" fmla="*/ 1500719 w 2507681"/>
              <a:gd name="connsiteY824" fmla="*/ 698274 h 2678429"/>
              <a:gd name="connsiteX825" fmla="*/ 1336681 w 2507681"/>
              <a:gd name="connsiteY825" fmla="*/ 698274 h 2678429"/>
              <a:gd name="connsiteX826" fmla="*/ 1359415 w 2507681"/>
              <a:gd name="connsiteY826" fmla="*/ 721008 h 2678429"/>
              <a:gd name="connsiteX827" fmla="*/ 1336681 w 2507681"/>
              <a:gd name="connsiteY827" fmla="*/ 743742 h 2678429"/>
              <a:gd name="connsiteX828" fmla="*/ 1313947 w 2507681"/>
              <a:gd name="connsiteY828" fmla="*/ 721008 h 2678429"/>
              <a:gd name="connsiteX829" fmla="*/ 1336681 w 2507681"/>
              <a:gd name="connsiteY829" fmla="*/ 698274 h 2678429"/>
              <a:gd name="connsiteX830" fmla="*/ 1171000 w 2507681"/>
              <a:gd name="connsiteY830" fmla="*/ 533784 h 2678429"/>
              <a:gd name="connsiteX831" fmla="*/ 1193734 w 2507681"/>
              <a:gd name="connsiteY831" fmla="*/ 556517 h 2678429"/>
              <a:gd name="connsiteX832" fmla="*/ 1171000 w 2507681"/>
              <a:gd name="connsiteY832" fmla="*/ 579252 h 2678429"/>
              <a:gd name="connsiteX833" fmla="*/ 1148266 w 2507681"/>
              <a:gd name="connsiteY833" fmla="*/ 556517 h 2678429"/>
              <a:gd name="connsiteX834" fmla="*/ 1171000 w 2507681"/>
              <a:gd name="connsiteY834" fmla="*/ 533784 h 2678429"/>
              <a:gd name="connsiteX835" fmla="*/ 1006962 w 2507681"/>
              <a:gd name="connsiteY835" fmla="*/ 533784 h 2678429"/>
              <a:gd name="connsiteX836" fmla="*/ 1029696 w 2507681"/>
              <a:gd name="connsiteY836" fmla="*/ 556517 h 2678429"/>
              <a:gd name="connsiteX837" fmla="*/ 1006962 w 2507681"/>
              <a:gd name="connsiteY837" fmla="*/ 579252 h 2678429"/>
              <a:gd name="connsiteX838" fmla="*/ 984227 w 2507681"/>
              <a:gd name="connsiteY838" fmla="*/ 556517 h 2678429"/>
              <a:gd name="connsiteX839" fmla="*/ 1006962 w 2507681"/>
              <a:gd name="connsiteY839" fmla="*/ 533784 h 2678429"/>
              <a:gd name="connsiteX840" fmla="*/ 842924 w 2507681"/>
              <a:gd name="connsiteY840" fmla="*/ 533784 h 2678429"/>
              <a:gd name="connsiteX841" fmla="*/ 865659 w 2507681"/>
              <a:gd name="connsiteY841" fmla="*/ 556517 h 2678429"/>
              <a:gd name="connsiteX842" fmla="*/ 842924 w 2507681"/>
              <a:gd name="connsiteY842" fmla="*/ 579252 h 2678429"/>
              <a:gd name="connsiteX843" fmla="*/ 820189 w 2507681"/>
              <a:gd name="connsiteY843" fmla="*/ 556517 h 2678429"/>
              <a:gd name="connsiteX844" fmla="*/ 842924 w 2507681"/>
              <a:gd name="connsiteY844" fmla="*/ 533784 h 2678429"/>
              <a:gd name="connsiteX845" fmla="*/ 678886 w 2507681"/>
              <a:gd name="connsiteY845" fmla="*/ 533784 h 2678429"/>
              <a:gd name="connsiteX846" fmla="*/ 701621 w 2507681"/>
              <a:gd name="connsiteY846" fmla="*/ 556517 h 2678429"/>
              <a:gd name="connsiteX847" fmla="*/ 678886 w 2507681"/>
              <a:gd name="connsiteY847" fmla="*/ 579252 h 2678429"/>
              <a:gd name="connsiteX848" fmla="*/ 656152 w 2507681"/>
              <a:gd name="connsiteY848" fmla="*/ 556517 h 2678429"/>
              <a:gd name="connsiteX849" fmla="*/ 678886 w 2507681"/>
              <a:gd name="connsiteY849" fmla="*/ 533784 h 2678429"/>
              <a:gd name="connsiteX850" fmla="*/ 514849 w 2507681"/>
              <a:gd name="connsiteY850" fmla="*/ 533784 h 2678429"/>
              <a:gd name="connsiteX851" fmla="*/ 537583 w 2507681"/>
              <a:gd name="connsiteY851" fmla="*/ 556517 h 2678429"/>
              <a:gd name="connsiteX852" fmla="*/ 514849 w 2507681"/>
              <a:gd name="connsiteY852" fmla="*/ 579252 h 2678429"/>
              <a:gd name="connsiteX853" fmla="*/ 492114 w 2507681"/>
              <a:gd name="connsiteY853" fmla="*/ 556517 h 2678429"/>
              <a:gd name="connsiteX854" fmla="*/ 514849 w 2507681"/>
              <a:gd name="connsiteY854" fmla="*/ 533784 h 2678429"/>
              <a:gd name="connsiteX855" fmla="*/ 350811 w 2507681"/>
              <a:gd name="connsiteY855" fmla="*/ 533784 h 2678429"/>
              <a:gd name="connsiteX856" fmla="*/ 373545 w 2507681"/>
              <a:gd name="connsiteY856" fmla="*/ 556517 h 2678429"/>
              <a:gd name="connsiteX857" fmla="*/ 350811 w 2507681"/>
              <a:gd name="connsiteY857" fmla="*/ 579252 h 2678429"/>
              <a:gd name="connsiteX858" fmla="*/ 328077 w 2507681"/>
              <a:gd name="connsiteY858" fmla="*/ 556517 h 2678429"/>
              <a:gd name="connsiteX859" fmla="*/ 350811 w 2507681"/>
              <a:gd name="connsiteY859" fmla="*/ 533784 h 2678429"/>
              <a:gd name="connsiteX860" fmla="*/ 186773 w 2507681"/>
              <a:gd name="connsiteY860" fmla="*/ 533784 h 2678429"/>
              <a:gd name="connsiteX861" fmla="*/ 209507 w 2507681"/>
              <a:gd name="connsiteY861" fmla="*/ 556517 h 2678429"/>
              <a:gd name="connsiteX862" fmla="*/ 186773 w 2507681"/>
              <a:gd name="connsiteY862" fmla="*/ 579252 h 2678429"/>
              <a:gd name="connsiteX863" fmla="*/ 170698 w 2507681"/>
              <a:gd name="connsiteY863" fmla="*/ 572593 h 2678429"/>
              <a:gd name="connsiteX864" fmla="*/ 164048 w 2507681"/>
              <a:gd name="connsiteY864" fmla="*/ 556539 h 2678429"/>
              <a:gd name="connsiteX865" fmla="*/ 178503 w 2507681"/>
              <a:gd name="connsiteY865" fmla="*/ 537209 h 2678429"/>
              <a:gd name="connsiteX866" fmla="*/ 2320529 w 2507681"/>
              <a:gd name="connsiteY866" fmla="*/ 525642 h 2678429"/>
              <a:gd name="connsiteX867" fmla="*/ 2341422 w 2507681"/>
              <a:gd name="connsiteY867" fmla="*/ 553581 h 2678429"/>
              <a:gd name="connsiteX868" fmla="*/ 2336984 w 2507681"/>
              <a:gd name="connsiteY868" fmla="*/ 564295 h 2678429"/>
              <a:gd name="connsiteX869" fmla="*/ 2320908 w 2507681"/>
              <a:gd name="connsiteY869" fmla="*/ 570954 h 2678429"/>
              <a:gd name="connsiteX870" fmla="*/ 2298174 w 2507681"/>
              <a:gd name="connsiteY870" fmla="*/ 548219 h 2678429"/>
              <a:gd name="connsiteX871" fmla="*/ 2304832 w 2507681"/>
              <a:gd name="connsiteY871" fmla="*/ 532143 h 2678429"/>
              <a:gd name="connsiteX872" fmla="*/ 2156870 w 2507681"/>
              <a:gd name="connsiteY872" fmla="*/ 525485 h 2678429"/>
              <a:gd name="connsiteX873" fmla="*/ 2179604 w 2507681"/>
              <a:gd name="connsiteY873" fmla="*/ 548219 h 2678429"/>
              <a:gd name="connsiteX874" fmla="*/ 2156870 w 2507681"/>
              <a:gd name="connsiteY874" fmla="*/ 570954 h 2678429"/>
              <a:gd name="connsiteX875" fmla="*/ 2134135 w 2507681"/>
              <a:gd name="connsiteY875" fmla="*/ 548219 h 2678429"/>
              <a:gd name="connsiteX876" fmla="*/ 2156870 w 2507681"/>
              <a:gd name="connsiteY876" fmla="*/ 525485 h 2678429"/>
              <a:gd name="connsiteX877" fmla="*/ 1992832 w 2507681"/>
              <a:gd name="connsiteY877" fmla="*/ 525485 h 2678429"/>
              <a:gd name="connsiteX878" fmla="*/ 2015567 w 2507681"/>
              <a:gd name="connsiteY878" fmla="*/ 548219 h 2678429"/>
              <a:gd name="connsiteX879" fmla="*/ 1992832 w 2507681"/>
              <a:gd name="connsiteY879" fmla="*/ 570954 h 2678429"/>
              <a:gd name="connsiteX880" fmla="*/ 1970098 w 2507681"/>
              <a:gd name="connsiteY880" fmla="*/ 548219 h 2678429"/>
              <a:gd name="connsiteX881" fmla="*/ 1992832 w 2507681"/>
              <a:gd name="connsiteY881" fmla="*/ 525485 h 2678429"/>
              <a:gd name="connsiteX882" fmla="*/ 1828795 w 2507681"/>
              <a:gd name="connsiteY882" fmla="*/ 525485 h 2678429"/>
              <a:gd name="connsiteX883" fmla="*/ 1851529 w 2507681"/>
              <a:gd name="connsiteY883" fmla="*/ 548219 h 2678429"/>
              <a:gd name="connsiteX884" fmla="*/ 1828795 w 2507681"/>
              <a:gd name="connsiteY884" fmla="*/ 570954 h 2678429"/>
              <a:gd name="connsiteX885" fmla="*/ 1806060 w 2507681"/>
              <a:gd name="connsiteY885" fmla="*/ 548219 h 2678429"/>
              <a:gd name="connsiteX886" fmla="*/ 1828795 w 2507681"/>
              <a:gd name="connsiteY886" fmla="*/ 525485 h 2678429"/>
              <a:gd name="connsiteX887" fmla="*/ 1664757 w 2507681"/>
              <a:gd name="connsiteY887" fmla="*/ 525485 h 2678429"/>
              <a:gd name="connsiteX888" fmla="*/ 1687491 w 2507681"/>
              <a:gd name="connsiteY888" fmla="*/ 548219 h 2678429"/>
              <a:gd name="connsiteX889" fmla="*/ 1664757 w 2507681"/>
              <a:gd name="connsiteY889" fmla="*/ 570954 h 2678429"/>
              <a:gd name="connsiteX890" fmla="*/ 1642022 w 2507681"/>
              <a:gd name="connsiteY890" fmla="*/ 548219 h 2678429"/>
              <a:gd name="connsiteX891" fmla="*/ 1664757 w 2507681"/>
              <a:gd name="connsiteY891" fmla="*/ 525485 h 2678429"/>
              <a:gd name="connsiteX892" fmla="*/ 1500719 w 2507681"/>
              <a:gd name="connsiteY892" fmla="*/ 525485 h 2678429"/>
              <a:gd name="connsiteX893" fmla="*/ 1523453 w 2507681"/>
              <a:gd name="connsiteY893" fmla="*/ 548219 h 2678429"/>
              <a:gd name="connsiteX894" fmla="*/ 1500719 w 2507681"/>
              <a:gd name="connsiteY894" fmla="*/ 570954 h 2678429"/>
              <a:gd name="connsiteX895" fmla="*/ 1477985 w 2507681"/>
              <a:gd name="connsiteY895" fmla="*/ 548219 h 2678429"/>
              <a:gd name="connsiteX896" fmla="*/ 1500719 w 2507681"/>
              <a:gd name="connsiteY896" fmla="*/ 525485 h 2678429"/>
              <a:gd name="connsiteX897" fmla="*/ 1336681 w 2507681"/>
              <a:gd name="connsiteY897" fmla="*/ 525485 h 2678429"/>
              <a:gd name="connsiteX898" fmla="*/ 1359415 w 2507681"/>
              <a:gd name="connsiteY898" fmla="*/ 548219 h 2678429"/>
              <a:gd name="connsiteX899" fmla="*/ 1336681 w 2507681"/>
              <a:gd name="connsiteY899" fmla="*/ 570954 h 2678429"/>
              <a:gd name="connsiteX900" fmla="*/ 1313947 w 2507681"/>
              <a:gd name="connsiteY900" fmla="*/ 548219 h 2678429"/>
              <a:gd name="connsiteX901" fmla="*/ 1336681 w 2507681"/>
              <a:gd name="connsiteY901" fmla="*/ 525485 h 2678429"/>
              <a:gd name="connsiteX902" fmla="*/ 1171000 w 2507681"/>
              <a:gd name="connsiteY902" fmla="*/ 355571 h 2678429"/>
              <a:gd name="connsiteX903" fmla="*/ 1193734 w 2507681"/>
              <a:gd name="connsiteY903" fmla="*/ 378306 h 2678429"/>
              <a:gd name="connsiteX904" fmla="*/ 1171000 w 2507681"/>
              <a:gd name="connsiteY904" fmla="*/ 401040 h 2678429"/>
              <a:gd name="connsiteX905" fmla="*/ 1148266 w 2507681"/>
              <a:gd name="connsiteY905" fmla="*/ 378306 h 2678429"/>
              <a:gd name="connsiteX906" fmla="*/ 1171000 w 2507681"/>
              <a:gd name="connsiteY906" fmla="*/ 355571 h 2678429"/>
              <a:gd name="connsiteX907" fmla="*/ 1006962 w 2507681"/>
              <a:gd name="connsiteY907" fmla="*/ 355571 h 2678429"/>
              <a:gd name="connsiteX908" fmla="*/ 1029696 w 2507681"/>
              <a:gd name="connsiteY908" fmla="*/ 378306 h 2678429"/>
              <a:gd name="connsiteX909" fmla="*/ 1006962 w 2507681"/>
              <a:gd name="connsiteY909" fmla="*/ 401040 h 2678429"/>
              <a:gd name="connsiteX910" fmla="*/ 984227 w 2507681"/>
              <a:gd name="connsiteY910" fmla="*/ 378306 h 2678429"/>
              <a:gd name="connsiteX911" fmla="*/ 1006962 w 2507681"/>
              <a:gd name="connsiteY911" fmla="*/ 355571 h 2678429"/>
              <a:gd name="connsiteX912" fmla="*/ 842924 w 2507681"/>
              <a:gd name="connsiteY912" fmla="*/ 355571 h 2678429"/>
              <a:gd name="connsiteX913" fmla="*/ 865659 w 2507681"/>
              <a:gd name="connsiteY913" fmla="*/ 378306 h 2678429"/>
              <a:gd name="connsiteX914" fmla="*/ 842924 w 2507681"/>
              <a:gd name="connsiteY914" fmla="*/ 401040 h 2678429"/>
              <a:gd name="connsiteX915" fmla="*/ 820189 w 2507681"/>
              <a:gd name="connsiteY915" fmla="*/ 378306 h 2678429"/>
              <a:gd name="connsiteX916" fmla="*/ 842924 w 2507681"/>
              <a:gd name="connsiteY916" fmla="*/ 355571 h 2678429"/>
              <a:gd name="connsiteX917" fmla="*/ 678886 w 2507681"/>
              <a:gd name="connsiteY917" fmla="*/ 355571 h 2678429"/>
              <a:gd name="connsiteX918" fmla="*/ 701621 w 2507681"/>
              <a:gd name="connsiteY918" fmla="*/ 378306 h 2678429"/>
              <a:gd name="connsiteX919" fmla="*/ 678886 w 2507681"/>
              <a:gd name="connsiteY919" fmla="*/ 401040 h 2678429"/>
              <a:gd name="connsiteX920" fmla="*/ 656152 w 2507681"/>
              <a:gd name="connsiteY920" fmla="*/ 378306 h 2678429"/>
              <a:gd name="connsiteX921" fmla="*/ 678886 w 2507681"/>
              <a:gd name="connsiteY921" fmla="*/ 355571 h 2678429"/>
              <a:gd name="connsiteX922" fmla="*/ 514849 w 2507681"/>
              <a:gd name="connsiteY922" fmla="*/ 355571 h 2678429"/>
              <a:gd name="connsiteX923" fmla="*/ 537583 w 2507681"/>
              <a:gd name="connsiteY923" fmla="*/ 378306 h 2678429"/>
              <a:gd name="connsiteX924" fmla="*/ 514849 w 2507681"/>
              <a:gd name="connsiteY924" fmla="*/ 401040 h 2678429"/>
              <a:gd name="connsiteX925" fmla="*/ 492114 w 2507681"/>
              <a:gd name="connsiteY925" fmla="*/ 378306 h 2678429"/>
              <a:gd name="connsiteX926" fmla="*/ 514849 w 2507681"/>
              <a:gd name="connsiteY926" fmla="*/ 355571 h 2678429"/>
              <a:gd name="connsiteX927" fmla="*/ 350811 w 2507681"/>
              <a:gd name="connsiteY927" fmla="*/ 355571 h 2678429"/>
              <a:gd name="connsiteX928" fmla="*/ 373545 w 2507681"/>
              <a:gd name="connsiteY928" fmla="*/ 378306 h 2678429"/>
              <a:gd name="connsiteX929" fmla="*/ 350811 w 2507681"/>
              <a:gd name="connsiteY929" fmla="*/ 401040 h 2678429"/>
              <a:gd name="connsiteX930" fmla="*/ 328077 w 2507681"/>
              <a:gd name="connsiteY930" fmla="*/ 378306 h 2678429"/>
              <a:gd name="connsiteX931" fmla="*/ 350811 w 2507681"/>
              <a:gd name="connsiteY931" fmla="*/ 355571 h 2678429"/>
              <a:gd name="connsiteX932" fmla="*/ 2156864 w 2507681"/>
              <a:gd name="connsiteY932" fmla="*/ 347275 h 2678429"/>
              <a:gd name="connsiteX933" fmla="*/ 2178232 w 2507681"/>
              <a:gd name="connsiteY933" fmla="*/ 366695 h 2678429"/>
              <a:gd name="connsiteX934" fmla="*/ 2179604 w 2507681"/>
              <a:gd name="connsiteY934" fmla="*/ 370007 h 2678429"/>
              <a:gd name="connsiteX935" fmla="*/ 2156870 w 2507681"/>
              <a:gd name="connsiteY935" fmla="*/ 392741 h 2678429"/>
              <a:gd name="connsiteX936" fmla="*/ 2134135 w 2507681"/>
              <a:gd name="connsiteY936" fmla="*/ 370007 h 2678429"/>
              <a:gd name="connsiteX937" fmla="*/ 2140794 w 2507681"/>
              <a:gd name="connsiteY937" fmla="*/ 353931 h 2678429"/>
              <a:gd name="connsiteX938" fmla="*/ 1992832 w 2507681"/>
              <a:gd name="connsiteY938" fmla="*/ 347272 h 2678429"/>
              <a:gd name="connsiteX939" fmla="*/ 2015567 w 2507681"/>
              <a:gd name="connsiteY939" fmla="*/ 370007 h 2678429"/>
              <a:gd name="connsiteX940" fmla="*/ 1992832 w 2507681"/>
              <a:gd name="connsiteY940" fmla="*/ 392741 h 2678429"/>
              <a:gd name="connsiteX941" fmla="*/ 1970098 w 2507681"/>
              <a:gd name="connsiteY941" fmla="*/ 370007 h 2678429"/>
              <a:gd name="connsiteX942" fmla="*/ 1992832 w 2507681"/>
              <a:gd name="connsiteY942" fmla="*/ 347272 h 2678429"/>
              <a:gd name="connsiteX943" fmla="*/ 1828795 w 2507681"/>
              <a:gd name="connsiteY943" fmla="*/ 347272 h 2678429"/>
              <a:gd name="connsiteX944" fmla="*/ 1851529 w 2507681"/>
              <a:gd name="connsiteY944" fmla="*/ 370007 h 2678429"/>
              <a:gd name="connsiteX945" fmla="*/ 1828795 w 2507681"/>
              <a:gd name="connsiteY945" fmla="*/ 392741 h 2678429"/>
              <a:gd name="connsiteX946" fmla="*/ 1806060 w 2507681"/>
              <a:gd name="connsiteY946" fmla="*/ 370007 h 2678429"/>
              <a:gd name="connsiteX947" fmla="*/ 1828795 w 2507681"/>
              <a:gd name="connsiteY947" fmla="*/ 347272 h 2678429"/>
              <a:gd name="connsiteX948" fmla="*/ 1664757 w 2507681"/>
              <a:gd name="connsiteY948" fmla="*/ 347272 h 2678429"/>
              <a:gd name="connsiteX949" fmla="*/ 1687491 w 2507681"/>
              <a:gd name="connsiteY949" fmla="*/ 370007 h 2678429"/>
              <a:gd name="connsiteX950" fmla="*/ 1664757 w 2507681"/>
              <a:gd name="connsiteY950" fmla="*/ 392741 h 2678429"/>
              <a:gd name="connsiteX951" fmla="*/ 1642022 w 2507681"/>
              <a:gd name="connsiteY951" fmla="*/ 370007 h 2678429"/>
              <a:gd name="connsiteX952" fmla="*/ 1664757 w 2507681"/>
              <a:gd name="connsiteY952" fmla="*/ 347272 h 2678429"/>
              <a:gd name="connsiteX953" fmla="*/ 1500719 w 2507681"/>
              <a:gd name="connsiteY953" fmla="*/ 347272 h 2678429"/>
              <a:gd name="connsiteX954" fmla="*/ 1523453 w 2507681"/>
              <a:gd name="connsiteY954" fmla="*/ 370007 h 2678429"/>
              <a:gd name="connsiteX955" fmla="*/ 1500719 w 2507681"/>
              <a:gd name="connsiteY955" fmla="*/ 392741 h 2678429"/>
              <a:gd name="connsiteX956" fmla="*/ 1477985 w 2507681"/>
              <a:gd name="connsiteY956" fmla="*/ 370007 h 2678429"/>
              <a:gd name="connsiteX957" fmla="*/ 1500719 w 2507681"/>
              <a:gd name="connsiteY957" fmla="*/ 347272 h 2678429"/>
              <a:gd name="connsiteX958" fmla="*/ 1336681 w 2507681"/>
              <a:gd name="connsiteY958" fmla="*/ 347272 h 2678429"/>
              <a:gd name="connsiteX959" fmla="*/ 1359415 w 2507681"/>
              <a:gd name="connsiteY959" fmla="*/ 370007 h 2678429"/>
              <a:gd name="connsiteX960" fmla="*/ 1336681 w 2507681"/>
              <a:gd name="connsiteY960" fmla="*/ 392741 h 2678429"/>
              <a:gd name="connsiteX961" fmla="*/ 1313947 w 2507681"/>
              <a:gd name="connsiteY961" fmla="*/ 370007 h 2678429"/>
              <a:gd name="connsiteX962" fmla="*/ 1336681 w 2507681"/>
              <a:gd name="connsiteY962" fmla="*/ 347272 h 2678429"/>
              <a:gd name="connsiteX963" fmla="*/ 535084 w 2507681"/>
              <a:gd name="connsiteY963" fmla="*/ 206126 h 2678429"/>
              <a:gd name="connsiteX964" fmla="*/ 530925 w 2507681"/>
              <a:gd name="connsiteY964" fmla="*/ 216169 h 2678429"/>
              <a:gd name="connsiteX965" fmla="*/ 514849 w 2507681"/>
              <a:gd name="connsiteY965" fmla="*/ 222828 h 2678429"/>
              <a:gd name="connsiteX966" fmla="*/ 510534 w 2507681"/>
              <a:gd name="connsiteY966" fmla="*/ 221041 h 2678429"/>
              <a:gd name="connsiteX967" fmla="*/ 1171000 w 2507681"/>
              <a:gd name="connsiteY967" fmla="*/ 177359 h 2678429"/>
              <a:gd name="connsiteX968" fmla="*/ 1193734 w 2507681"/>
              <a:gd name="connsiteY968" fmla="*/ 200093 h 2678429"/>
              <a:gd name="connsiteX969" fmla="*/ 1171000 w 2507681"/>
              <a:gd name="connsiteY969" fmla="*/ 222828 h 2678429"/>
              <a:gd name="connsiteX970" fmla="*/ 1148266 w 2507681"/>
              <a:gd name="connsiteY970" fmla="*/ 200093 h 2678429"/>
              <a:gd name="connsiteX971" fmla="*/ 1171000 w 2507681"/>
              <a:gd name="connsiteY971" fmla="*/ 177359 h 2678429"/>
              <a:gd name="connsiteX972" fmla="*/ 1006962 w 2507681"/>
              <a:gd name="connsiteY972" fmla="*/ 177359 h 2678429"/>
              <a:gd name="connsiteX973" fmla="*/ 1029696 w 2507681"/>
              <a:gd name="connsiteY973" fmla="*/ 200093 h 2678429"/>
              <a:gd name="connsiteX974" fmla="*/ 1006962 w 2507681"/>
              <a:gd name="connsiteY974" fmla="*/ 222828 h 2678429"/>
              <a:gd name="connsiteX975" fmla="*/ 984227 w 2507681"/>
              <a:gd name="connsiteY975" fmla="*/ 200093 h 2678429"/>
              <a:gd name="connsiteX976" fmla="*/ 1006962 w 2507681"/>
              <a:gd name="connsiteY976" fmla="*/ 177359 h 2678429"/>
              <a:gd name="connsiteX977" fmla="*/ 842924 w 2507681"/>
              <a:gd name="connsiteY977" fmla="*/ 177359 h 2678429"/>
              <a:gd name="connsiteX978" fmla="*/ 865659 w 2507681"/>
              <a:gd name="connsiteY978" fmla="*/ 200093 h 2678429"/>
              <a:gd name="connsiteX979" fmla="*/ 842924 w 2507681"/>
              <a:gd name="connsiteY979" fmla="*/ 222828 h 2678429"/>
              <a:gd name="connsiteX980" fmla="*/ 820189 w 2507681"/>
              <a:gd name="connsiteY980" fmla="*/ 200093 h 2678429"/>
              <a:gd name="connsiteX981" fmla="*/ 842924 w 2507681"/>
              <a:gd name="connsiteY981" fmla="*/ 177359 h 2678429"/>
              <a:gd name="connsiteX982" fmla="*/ 678886 w 2507681"/>
              <a:gd name="connsiteY982" fmla="*/ 177359 h 2678429"/>
              <a:gd name="connsiteX983" fmla="*/ 701621 w 2507681"/>
              <a:gd name="connsiteY983" fmla="*/ 200093 h 2678429"/>
              <a:gd name="connsiteX984" fmla="*/ 678886 w 2507681"/>
              <a:gd name="connsiteY984" fmla="*/ 222828 h 2678429"/>
              <a:gd name="connsiteX985" fmla="*/ 656152 w 2507681"/>
              <a:gd name="connsiteY985" fmla="*/ 200093 h 2678429"/>
              <a:gd name="connsiteX986" fmla="*/ 678886 w 2507681"/>
              <a:gd name="connsiteY986" fmla="*/ 177359 h 2678429"/>
              <a:gd name="connsiteX987" fmla="*/ 1828795 w 2507681"/>
              <a:gd name="connsiteY987" fmla="*/ 169061 h 2678429"/>
              <a:gd name="connsiteX988" fmla="*/ 1851529 w 2507681"/>
              <a:gd name="connsiteY988" fmla="*/ 191795 h 2678429"/>
              <a:gd name="connsiteX989" fmla="*/ 1828795 w 2507681"/>
              <a:gd name="connsiteY989" fmla="*/ 214529 h 2678429"/>
              <a:gd name="connsiteX990" fmla="*/ 1806060 w 2507681"/>
              <a:gd name="connsiteY990" fmla="*/ 191795 h 2678429"/>
              <a:gd name="connsiteX991" fmla="*/ 1828795 w 2507681"/>
              <a:gd name="connsiteY991" fmla="*/ 169061 h 2678429"/>
              <a:gd name="connsiteX992" fmla="*/ 1664757 w 2507681"/>
              <a:gd name="connsiteY992" fmla="*/ 169061 h 2678429"/>
              <a:gd name="connsiteX993" fmla="*/ 1687491 w 2507681"/>
              <a:gd name="connsiteY993" fmla="*/ 191795 h 2678429"/>
              <a:gd name="connsiteX994" fmla="*/ 1664757 w 2507681"/>
              <a:gd name="connsiteY994" fmla="*/ 214529 h 2678429"/>
              <a:gd name="connsiteX995" fmla="*/ 1642022 w 2507681"/>
              <a:gd name="connsiteY995" fmla="*/ 191795 h 2678429"/>
              <a:gd name="connsiteX996" fmla="*/ 1664757 w 2507681"/>
              <a:gd name="connsiteY996" fmla="*/ 169061 h 2678429"/>
              <a:gd name="connsiteX997" fmla="*/ 1500719 w 2507681"/>
              <a:gd name="connsiteY997" fmla="*/ 169061 h 2678429"/>
              <a:gd name="connsiteX998" fmla="*/ 1523453 w 2507681"/>
              <a:gd name="connsiteY998" fmla="*/ 191795 h 2678429"/>
              <a:gd name="connsiteX999" fmla="*/ 1500719 w 2507681"/>
              <a:gd name="connsiteY999" fmla="*/ 214529 h 2678429"/>
              <a:gd name="connsiteX1000" fmla="*/ 1477985 w 2507681"/>
              <a:gd name="connsiteY1000" fmla="*/ 191795 h 2678429"/>
              <a:gd name="connsiteX1001" fmla="*/ 1500719 w 2507681"/>
              <a:gd name="connsiteY1001" fmla="*/ 169061 h 2678429"/>
              <a:gd name="connsiteX1002" fmla="*/ 1336681 w 2507681"/>
              <a:gd name="connsiteY1002" fmla="*/ 169061 h 2678429"/>
              <a:gd name="connsiteX1003" fmla="*/ 1359415 w 2507681"/>
              <a:gd name="connsiteY1003" fmla="*/ 191795 h 2678429"/>
              <a:gd name="connsiteX1004" fmla="*/ 1336681 w 2507681"/>
              <a:gd name="connsiteY1004" fmla="*/ 214529 h 2678429"/>
              <a:gd name="connsiteX1005" fmla="*/ 1313947 w 2507681"/>
              <a:gd name="connsiteY1005" fmla="*/ 191795 h 2678429"/>
              <a:gd name="connsiteX1006" fmla="*/ 1336681 w 2507681"/>
              <a:gd name="connsiteY1006" fmla="*/ 169061 h 2678429"/>
              <a:gd name="connsiteX1007" fmla="*/ 1025470 w 2507681"/>
              <a:gd name="connsiteY1007" fmla="*/ 17102 h 2678429"/>
              <a:gd name="connsiteX1008" fmla="*/ 1029696 w 2507681"/>
              <a:gd name="connsiteY1008" fmla="*/ 27305 h 2678429"/>
              <a:gd name="connsiteX1009" fmla="*/ 1006962 w 2507681"/>
              <a:gd name="connsiteY1009" fmla="*/ 50039 h 2678429"/>
              <a:gd name="connsiteX1010" fmla="*/ 984227 w 2507681"/>
              <a:gd name="connsiteY1010" fmla="*/ 27305 h 2678429"/>
              <a:gd name="connsiteX1011" fmla="*/ 985955 w 2507681"/>
              <a:gd name="connsiteY1011" fmla="*/ 23133 h 2678429"/>
              <a:gd name="connsiteX1012" fmla="*/ 1478978 w 2507681"/>
              <a:gd name="connsiteY1012" fmla="*/ 16609 h 2678429"/>
              <a:gd name="connsiteX1013" fmla="*/ 1521742 w 2507681"/>
              <a:gd name="connsiteY1013" fmla="*/ 23136 h 2678429"/>
              <a:gd name="connsiteX1014" fmla="*/ 1516794 w 2507681"/>
              <a:gd name="connsiteY1014" fmla="*/ 35082 h 2678429"/>
              <a:gd name="connsiteX1015" fmla="*/ 1500719 w 2507681"/>
              <a:gd name="connsiteY1015" fmla="*/ 41740 h 2678429"/>
              <a:gd name="connsiteX1016" fmla="*/ 1477985 w 2507681"/>
              <a:gd name="connsiteY1016" fmla="*/ 19006 h 2678429"/>
              <a:gd name="connsiteX1017" fmla="*/ 1171000 w 2507681"/>
              <a:gd name="connsiteY1017" fmla="*/ 4570 h 2678429"/>
              <a:gd name="connsiteX1018" fmla="*/ 1193734 w 2507681"/>
              <a:gd name="connsiteY1018" fmla="*/ 27305 h 2678429"/>
              <a:gd name="connsiteX1019" fmla="*/ 1171000 w 2507681"/>
              <a:gd name="connsiteY1019" fmla="*/ 50039 h 2678429"/>
              <a:gd name="connsiteX1020" fmla="*/ 1148266 w 2507681"/>
              <a:gd name="connsiteY1020" fmla="*/ 27305 h 2678429"/>
              <a:gd name="connsiteX1021" fmla="*/ 1171000 w 2507681"/>
              <a:gd name="connsiteY1021" fmla="*/ 4570 h 2678429"/>
              <a:gd name="connsiteX1022" fmla="*/ 1327680 w 2507681"/>
              <a:gd name="connsiteY1022" fmla="*/ 0 h 2678429"/>
              <a:gd name="connsiteX1023" fmla="*/ 1348182 w 2507681"/>
              <a:gd name="connsiteY1023" fmla="*/ 1035 h 2678429"/>
              <a:gd name="connsiteX1024" fmla="*/ 1352757 w 2507681"/>
              <a:gd name="connsiteY1024" fmla="*/ 2930 h 2678429"/>
              <a:gd name="connsiteX1025" fmla="*/ 1359415 w 2507681"/>
              <a:gd name="connsiteY1025" fmla="*/ 19006 h 2678429"/>
              <a:gd name="connsiteX1026" fmla="*/ 1336681 w 2507681"/>
              <a:gd name="connsiteY1026" fmla="*/ 41740 h 2678429"/>
              <a:gd name="connsiteX1027" fmla="*/ 1313947 w 2507681"/>
              <a:gd name="connsiteY1027" fmla="*/ 19006 h 2678429"/>
              <a:gd name="connsiteX1028" fmla="*/ 1320606 w 2507681"/>
              <a:gd name="connsiteY1028" fmla="*/ 2930 h 267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Lst>
            <a:rect l="l" t="t" r="r" b="b"/>
            <a:pathLst>
              <a:path w="2507681" h="2678429">
                <a:moveTo>
                  <a:pt x="1171000" y="2636688"/>
                </a:moveTo>
                <a:cubicBezTo>
                  <a:pt x="1183556" y="2636688"/>
                  <a:pt x="1193734" y="2646867"/>
                  <a:pt x="1193734" y="2659423"/>
                </a:cubicBezTo>
                <a:cubicBezTo>
                  <a:pt x="1193734" y="2665701"/>
                  <a:pt x="1191190" y="2671385"/>
                  <a:pt x="1187076" y="2675499"/>
                </a:cubicBezTo>
                <a:lnTo>
                  <a:pt x="1180002" y="2678429"/>
                </a:lnTo>
                <a:lnTo>
                  <a:pt x="1159498" y="2677393"/>
                </a:lnTo>
                <a:lnTo>
                  <a:pt x="1154924" y="2675499"/>
                </a:lnTo>
                <a:cubicBezTo>
                  <a:pt x="1150810" y="2671385"/>
                  <a:pt x="1148266" y="2665701"/>
                  <a:pt x="1148266" y="2659423"/>
                </a:cubicBezTo>
                <a:cubicBezTo>
                  <a:pt x="1148266" y="2646867"/>
                  <a:pt x="1158443" y="2636688"/>
                  <a:pt x="1171000" y="2636688"/>
                </a:cubicBezTo>
                <a:close/>
                <a:moveTo>
                  <a:pt x="1006962" y="2636688"/>
                </a:moveTo>
                <a:cubicBezTo>
                  <a:pt x="1019518" y="2636688"/>
                  <a:pt x="1029696" y="2646867"/>
                  <a:pt x="1029696" y="2659423"/>
                </a:cubicBezTo>
                <a:lnTo>
                  <a:pt x="1028704" y="2661819"/>
                </a:lnTo>
                <a:lnTo>
                  <a:pt x="985938" y="2655293"/>
                </a:lnTo>
                <a:lnTo>
                  <a:pt x="990886" y="2643347"/>
                </a:lnTo>
                <a:cubicBezTo>
                  <a:pt x="995000" y="2639233"/>
                  <a:pt x="1000684" y="2636688"/>
                  <a:pt x="1006962" y="2636688"/>
                </a:cubicBezTo>
                <a:close/>
                <a:moveTo>
                  <a:pt x="1500719" y="2628390"/>
                </a:moveTo>
                <a:cubicBezTo>
                  <a:pt x="1513275" y="2628390"/>
                  <a:pt x="1523453" y="2638568"/>
                  <a:pt x="1523453" y="2651125"/>
                </a:cubicBezTo>
                <a:lnTo>
                  <a:pt x="1521725" y="2655295"/>
                </a:lnTo>
                <a:lnTo>
                  <a:pt x="1482210" y="2661326"/>
                </a:lnTo>
                <a:lnTo>
                  <a:pt x="1477985" y="2651125"/>
                </a:lnTo>
                <a:cubicBezTo>
                  <a:pt x="1477985" y="2638568"/>
                  <a:pt x="1488163" y="2628390"/>
                  <a:pt x="1500719" y="2628390"/>
                </a:cubicBezTo>
                <a:close/>
                <a:moveTo>
                  <a:pt x="1336681" y="2628390"/>
                </a:moveTo>
                <a:cubicBezTo>
                  <a:pt x="1349237" y="2628390"/>
                  <a:pt x="1359415" y="2638568"/>
                  <a:pt x="1359415" y="2651125"/>
                </a:cubicBezTo>
                <a:cubicBezTo>
                  <a:pt x="1359415" y="2663681"/>
                  <a:pt x="1349237" y="2673859"/>
                  <a:pt x="1336681" y="2673859"/>
                </a:cubicBezTo>
                <a:cubicBezTo>
                  <a:pt x="1324125" y="2673859"/>
                  <a:pt x="1313947" y="2663681"/>
                  <a:pt x="1313947" y="2651125"/>
                </a:cubicBezTo>
                <a:cubicBezTo>
                  <a:pt x="1313947" y="2638568"/>
                  <a:pt x="1324125" y="2628390"/>
                  <a:pt x="1336681" y="2628390"/>
                </a:cubicBezTo>
                <a:close/>
                <a:moveTo>
                  <a:pt x="1171000" y="2458477"/>
                </a:moveTo>
                <a:cubicBezTo>
                  <a:pt x="1183556" y="2458477"/>
                  <a:pt x="1193734" y="2468655"/>
                  <a:pt x="1193734" y="2481211"/>
                </a:cubicBezTo>
                <a:cubicBezTo>
                  <a:pt x="1193734" y="2493767"/>
                  <a:pt x="1183556" y="2503945"/>
                  <a:pt x="1171000" y="2503945"/>
                </a:cubicBezTo>
                <a:cubicBezTo>
                  <a:pt x="1158443" y="2503945"/>
                  <a:pt x="1148266" y="2493767"/>
                  <a:pt x="1148266" y="2481211"/>
                </a:cubicBezTo>
                <a:cubicBezTo>
                  <a:pt x="1148266" y="2468655"/>
                  <a:pt x="1158443" y="2458477"/>
                  <a:pt x="1171000" y="2458477"/>
                </a:cubicBezTo>
                <a:close/>
                <a:moveTo>
                  <a:pt x="1006962" y="2458477"/>
                </a:moveTo>
                <a:cubicBezTo>
                  <a:pt x="1019518" y="2458477"/>
                  <a:pt x="1029696" y="2468655"/>
                  <a:pt x="1029696" y="2481211"/>
                </a:cubicBezTo>
                <a:cubicBezTo>
                  <a:pt x="1029696" y="2493767"/>
                  <a:pt x="1019518" y="2503945"/>
                  <a:pt x="1006962" y="2503945"/>
                </a:cubicBezTo>
                <a:cubicBezTo>
                  <a:pt x="994406" y="2503945"/>
                  <a:pt x="984227" y="2493767"/>
                  <a:pt x="984227" y="2481211"/>
                </a:cubicBezTo>
                <a:cubicBezTo>
                  <a:pt x="984227" y="2468655"/>
                  <a:pt x="994406" y="2458477"/>
                  <a:pt x="1006962" y="2458477"/>
                </a:cubicBezTo>
                <a:close/>
                <a:moveTo>
                  <a:pt x="842924" y="2458477"/>
                </a:moveTo>
                <a:cubicBezTo>
                  <a:pt x="855480" y="2458477"/>
                  <a:pt x="865659" y="2468655"/>
                  <a:pt x="865659" y="2481211"/>
                </a:cubicBezTo>
                <a:cubicBezTo>
                  <a:pt x="865659" y="2493767"/>
                  <a:pt x="855480" y="2503945"/>
                  <a:pt x="842924" y="2503945"/>
                </a:cubicBezTo>
                <a:cubicBezTo>
                  <a:pt x="830368" y="2503945"/>
                  <a:pt x="820189" y="2493767"/>
                  <a:pt x="820189" y="2481211"/>
                </a:cubicBezTo>
                <a:cubicBezTo>
                  <a:pt x="820189" y="2468655"/>
                  <a:pt x="830368" y="2458477"/>
                  <a:pt x="842924" y="2458477"/>
                </a:cubicBezTo>
                <a:close/>
                <a:moveTo>
                  <a:pt x="678886" y="2458477"/>
                </a:moveTo>
                <a:cubicBezTo>
                  <a:pt x="691442" y="2458477"/>
                  <a:pt x="701621" y="2468655"/>
                  <a:pt x="701621" y="2481211"/>
                </a:cubicBezTo>
                <a:cubicBezTo>
                  <a:pt x="701621" y="2493767"/>
                  <a:pt x="691442" y="2503945"/>
                  <a:pt x="678886" y="2503945"/>
                </a:cubicBezTo>
                <a:cubicBezTo>
                  <a:pt x="666330" y="2503945"/>
                  <a:pt x="656152" y="2493767"/>
                  <a:pt x="656152" y="2481211"/>
                </a:cubicBezTo>
                <a:cubicBezTo>
                  <a:pt x="656152" y="2468655"/>
                  <a:pt x="666330" y="2458477"/>
                  <a:pt x="678886" y="2458477"/>
                </a:cubicBezTo>
                <a:close/>
                <a:moveTo>
                  <a:pt x="514849" y="2458477"/>
                </a:moveTo>
                <a:cubicBezTo>
                  <a:pt x="521127" y="2458477"/>
                  <a:pt x="526811" y="2461021"/>
                  <a:pt x="530925" y="2465135"/>
                </a:cubicBezTo>
                <a:lnTo>
                  <a:pt x="533493" y="2471335"/>
                </a:lnTo>
                <a:lnTo>
                  <a:pt x="513349" y="2459098"/>
                </a:lnTo>
                <a:close/>
                <a:moveTo>
                  <a:pt x="1992832" y="2450178"/>
                </a:moveTo>
                <a:lnTo>
                  <a:pt x="2002454" y="2454164"/>
                </a:lnTo>
                <a:lnTo>
                  <a:pt x="1970399" y="2473638"/>
                </a:lnTo>
                <a:lnTo>
                  <a:pt x="1970098" y="2472912"/>
                </a:lnTo>
                <a:cubicBezTo>
                  <a:pt x="1970098" y="2460356"/>
                  <a:pt x="1980277" y="2450178"/>
                  <a:pt x="1992832" y="2450178"/>
                </a:cubicBezTo>
                <a:close/>
                <a:moveTo>
                  <a:pt x="1828795" y="2450178"/>
                </a:moveTo>
                <a:cubicBezTo>
                  <a:pt x="1841351" y="2450178"/>
                  <a:pt x="1851529" y="2460356"/>
                  <a:pt x="1851529" y="2472912"/>
                </a:cubicBezTo>
                <a:cubicBezTo>
                  <a:pt x="1851529" y="2485468"/>
                  <a:pt x="1841351" y="2495647"/>
                  <a:pt x="1828795" y="2495647"/>
                </a:cubicBezTo>
                <a:cubicBezTo>
                  <a:pt x="1816239" y="2495647"/>
                  <a:pt x="1806060" y="2485468"/>
                  <a:pt x="1806060" y="2472912"/>
                </a:cubicBezTo>
                <a:cubicBezTo>
                  <a:pt x="1806060" y="2460356"/>
                  <a:pt x="1816239" y="2450178"/>
                  <a:pt x="1828795" y="2450178"/>
                </a:cubicBezTo>
                <a:close/>
                <a:moveTo>
                  <a:pt x="1664757" y="2450178"/>
                </a:moveTo>
                <a:cubicBezTo>
                  <a:pt x="1677313" y="2450178"/>
                  <a:pt x="1687491" y="2460356"/>
                  <a:pt x="1687491" y="2472912"/>
                </a:cubicBezTo>
                <a:cubicBezTo>
                  <a:pt x="1687491" y="2485468"/>
                  <a:pt x="1677313" y="2495647"/>
                  <a:pt x="1664757" y="2495647"/>
                </a:cubicBezTo>
                <a:cubicBezTo>
                  <a:pt x="1652201" y="2495647"/>
                  <a:pt x="1642022" y="2485468"/>
                  <a:pt x="1642022" y="2472912"/>
                </a:cubicBezTo>
                <a:cubicBezTo>
                  <a:pt x="1642022" y="2460356"/>
                  <a:pt x="1652201" y="2450178"/>
                  <a:pt x="1664757" y="2450178"/>
                </a:cubicBezTo>
                <a:close/>
                <a:moveTo>
                  <a:pt x="1500719" y="2450178"/>
                </a:moveTo>
                <a:cubicBezTo>
                  <a:pt x="1513275" y="2450178"/>
                  <a:pt x="1523453" y="2460356"/>
                  <a:pt x="1523453" y="2472912"/>
                </a:cubicBezTo>
                <a:cubicBezTo>
                  <a:pt x="1523453" y="2485468"/>
                  <a:pt x="1513275" y="2495647"/>
                  <a:pt x="1500719" y="2495647"/>
                </a:cubicBezTo>
                <a:cubicBezTo>
                  <a:pt x="1488163" y="2495647"/>
                  <a:pt x="1477985" y="2485468"/>
                  <a:pt x="1477985" y="2472912"/>
                </a:cubicBezTo>
                <a:cubicBezTo>
                  <a:pt x="1477985" y="2460356"/>
                  <a:pt x="1488163" y="2450178"/>
                  <a:pt x="1500719" y="2450178"/>
                </a:cubicBezTo>
                <a:close/>
                <a:moveTo>
                  <a:pt x="1336681" y="2450178"/>
                </a:moveTo>
                <a:cubicBezTo>
                  <a:pt x="1349237" y="2450178"/>
                  <a:pt x="1359415" y="2460356"/>
                  <a:pt x="1359415" y="2472912"/>
                </a:cubicBezTo>
                <a:cubicBezTo>
                  <a:pt x="1359415" y="2485468"/>
                  <a:pt x="1349237" y="2495647"/>
                  <a:pt x="1336681" y="2495647"/>
                </a:cubicBezTo>
                <a:cubicBezTo>
                  <a:pt x="1324125" y="2495647"/>
                  <a:pt x="1313947" y="2485468"/>
                  <a:pt x="1313947" y="2472912"/>
                </a:cubicBezTo>
                <a:cubicBezTo>
                  <a:pt x="1313947" y="2460356"/>
                  <a:pt x="1324125" y="2450178"/>
                  <a:pt x="1336681" y="2450178"/>
                </a:cubicBezTo>
                <a:close/>
                <a:moveTo>
                  <a:pt x="1171000" y="2280264"/>
                </a:moveTo>
                <a:cubicBezTo>
                  <a:pt x="1183556" y="2280264"/>
                  <a:pt x="1193734" y="2290443"/>
                  <a:pt x="1193734" y="2302999"/>
                </a:cubicBezTo>
                <a:cubicBezTo>
                  <a:pt x="1193734" y="2315555"/>
                  <a:pt x="1183556" y="2325733"/>
                  <a:pt x="1171000" y="2325733"/>
                </a:cubicBezTo>
                <a:cubicBezTo>
                  <a:pt x="1158443" y="2325733"/>
                  <a:pt x="1148266" y="2315555"/>
                  <a:pt x="1148266" y="2302999"/>
                </a:cubicBezTo>
                <a:cubicBezTo>
                  <a:pt x="1148266" y="2290443"/>
                  <a:pt x="1158443" y="2280264"/>
                  <a:pt x="1171000" y="2280264"/>
                </a:cubicBezTo>
                <a:close/>
                <a:moveTo>
                  <a:pt x="1006962" y="2280264"/>
                </a:moveTo>
                <a:cubicBezTo>
                  <a:pt x="1019518" y="2280264"/>
                  <a:pt x="1029696" y="2290443"/>
                  <a:pt x="1029696" y="2302999"/>
                </a:cubicBezTo>
                <a:cubicBezTo>
                  <a:pt x="1029696" y="2315555"/>
                  <a:pt x="1019518" y="2325733"/>
                  <a:pt x="1006962" y="2325733"/>
                </a:cubicBezTo>
                <a:cubicBezTo>
                  <a:pt x="994406" y="2325733"/>
                  <a:pt x="984227" y="2315555"/>
                  <a:pt x="984227" y="2302999"/>
                </a:cubicBezTo>
                <a:cubicBezTo>
                  <a:pt x="984227" y="2290443"/>
                  <a:pt x="994406" y="2280264"/>
                  <a:pt x="1006962" y="2280264"/>
                </a:cubicBezTo>
                <a:close/>
                <a:moveTo>
                  <a:pt x="842924" y="2280264"/>
                </a:moveTo>
                <a:cubicBezTo>
                  <a:pt x="855480" y="2280264"/>
                  <a:pt x="865659" y="2290443"/>
                  <a:pt x="865659" y="2302999"/>
                </a:cubicBezTo>
                <a:cubicBezTo>
                  <a:pt x="865659" y="2315555"/>
                  <a:pt x="855480" y="2325733"/>
                  <a:pt x="842924" y="2325733"/>
                </a:cubicBezTo>
                <a:cubicBezTo>
                  <a:pt x="830368" y="2325733"/>
                  <a:pt x="820189" y="2315555"/>
                  <a:pt x="820189" y="2302999"/>
                </a:cubicBezTo>
                <a:cubicBezTo>
                  <a:pt x="820189" y="2290443"/>
                  <a:pt x="830368" y="2280264"/>
                  <a:pt x="842924" y="2280264"/>
                </a:cubicBezTo>
                <a:close/>
                <a:moveTo>
                  <a:pt x="678886" y="2280264"/>
                </a:moveTo>
                <a:cubicBezTo>
                  <a:pt x="691442" y="2280264"/>
                  <a:pt x="701621" y="2290443"/>
                  <a:pt x="701621" y="2302999"/>
                </a:cubicBezTo>
                <a:cubicBezTo>
                  <a:pt x="701621" y="2315555"/>
                  <a:pt x="691442" y="2325733"/>
                  <a:pt x="678886" y="2325733"/>
                </a:cubicBezTo>
                <a:cubicBezTo>
                  <a:pt x="666330" y="2325733"/>
                  <a:pt x="656152" y="2315555"/>
                  <a:pt x="656152" y="2302999"/>
                </a:cubicBezTo>
                <a:cubicBezTo>
                  <a:pt x="656152" y="2290443"/>
                  <a:pt x="666330" y="2280264"/>
                  <a:pt x="678886" y="2280264"/>
                </a:cubicBezTo>
                <a:close/>
                <a:moveTo>
                  <a:pt x="514849" y="2280264"/>
                </a:moveTo>
                <a:cubicBezTo>
                  <a:pt x="527405" y="2280264"/>
                  <a:pt x="537583" y="2290443"/>
                  <a:pt x="537583" y="2302999"/>
                </a:cubicBezTo>
                <a:cubicBezTo>
                  <a:pt x="537583" y="2315555"/>
                  <a:pt x="527405" y="2325733"/>
                  <a:pt x="514849" y="2325733"/>
                </a:cubicBezTo>
                <a:cubicBezTo>
                  <a:pt x="502293" y="2325733"/>
                  <a:pt x="492114" y="2315555"/>
                  <a:pt x="492114" y="2302999"/>
                </a:cubicBezTo>
                <a:cubicBezTo>
                  <a:pt x="492114" y="2290443"/>
                  <a:pt x="502293" y="2280264"/>
                  <a:pt x="514849" y="2280264"/>
                </a:cubicBezTo>
                <a:close/>
                <a:moveTo>
                  <a:pt x="350811" y="2280264"/>
                </a:moveTo>
                <a:cubicBezTo>
                  <a:pt x="363367" y="2280264"/>
                  <a:pt x="373545" y="2290443"/>
                  <a:pt x="373545" y="2302999"/>
                </a:cubicBezTo>
                <a:cubicBezTo>
                  <a:pt x="373545" y="2315555"/>
                  <a:pt x="363367" y="2325733"/>
                  <a:pt x="350811" y="2325733"/>
                </a:cubicBezTo>
                <a:lnTo>
                  <a:pt x="339865" y="2321199"/>
                </a:lnTo>
                <a:lnTo>
                  <a:pt x="333050" y="2315006"/>
                </a:lnTo>
                <a:lnTo>
                  <a:pt x="328077" y="2302999"/>
                </a:lnTo>
                <a:cubicBezTo>
                  <a:pt x="328077" y="2290443"/>
                  <a:pt x="338255" y="2280264"/>
                  <a:pt x="350811" y="2280264"/>
                </a:cubicBezTo>
                <a:close/>
                <a:moveTo>
                  <a:pt x="2156870" y="2271965"/>
                </a:moveTo>
                <a:cubicBezTo>
                  <a:pt x="2169427" y="2271965"/>
                  <a:pt x="2179604" y="2282144"/>
                  <a:pt x="2179604" y="2294700"/>
                </a:cubicBezTo>
                <a:cubicBezTo>
                  <a:pt x="2179604" y="2307256"/>
                  <a:pt x="2169427" y="2317434"/>
                  <a:pt x="2156870" y="2317434"/>
                </a:cubicBezTo>
                <a:cubicBezTo>
                  <a:pt x="2144314" y="2317434"/>
                  <a:pt x="2134135" y="2307256"/>
                  <a:pt x="2134135" y="2294700"/>
                </a:cubicBezTo>
                <a:cubicBezTo>
                  <a:pt x="2134135" y="2282144"/>
                  <a:pt x="2144314" y="2271965"/>
                  <a:pt x="2156870" y="2271965"/>
                </a:cubicBezTo>
                <a:close/>
                <a:moveTo>
                  <a:pt x="1992832" y="2271965"/>
                </a:moveTo>
                <a:cubicBezTo>
                  <a:pt x="2005388" y="2271965"/>
                  <a:pt x="2015567" y="2282144"/>
                  <a:pt x="2015567" y="2294700"/>
                </a:cubicBezTo>
                <a:cubicBezTo>
                  <a:pt x="2015567" y="2307256"/>
                  <a:pt x="2005388" y="2317434"/>
                  <a:pt x="1992832" y="2317434"/>
                </a:cubicBezTo>
                <a:cubicBezTo>
                  <a:pt x="1980277" y="2317434"/>
                  <a:pt x="1970098" y="2307256"/>
                  <a:pt x="1970098" y="2294700"/>
                </a:cubicBezTo>
                <a:cubicBezTo>
                  <a:pt x="1970098" y="2282144"/>
                  <a:pt x="1980277" y="2271965"/>
                  <a:pt x="1992832" y="2271965"/>
                </a:cubicBezTo>
                <a:close/>
                <a:moveTo>
                  <a:pt x="1828795" y="2271965"/>
                </a:moveTo>
                <a:cubicBezTo>
                  <a:pt x="1841351" y="2271965"/>
                  <a:pt x="1851529" y="2282144"/>
                  <a:pt x="1851529" y="2294700"/>
                </a:cubicBezTo>
                <a:cubicBezTo>
                  <a:pt x="1851529" y="2307256"/>
                  <a:pt x="1841351" y="2317434"/>
                  <a:pt x="1828795" y="2317434"/>
                </a:cubicBezTo>
                <a:cubicBezTo>
                  <a:pt x="1816239" y="2317434"/>
                  <a:pt x="1806060" y="2307256"/>
                  <a:pt x="1806060" y="2294700"/>
                </a:cubicBezTo>
                <a:cubicBezTo>
                  <a:pt x="1806060" y="2282144"/>
                  <a:pt x="1816239" y="2271965"/>
                  <a:pt x="1828795" y="2271965"/>
                </a:cubicBezTo>
                <a:close/>
                <a:moveTo>
                  <a:pt x="1664757" y="2271965"/>
                </a:moveTo>
                <a:cubicBezTo>
                  <a:pt x="1677313" y="2271965"/>
                  <a:pt x="1687491" y="2282144"/>
                  <a:pt x="1687491" y="2294700"/>
                </a:cubicBezTo>
                <a:cubicBezTo>
                  <a:pt x="1687491" y="2307256"/>
                  <a:pt x="1677313" y="2317434"/>
                  <a:pt x="1664757" y="2317434"/>
                </a:cubicBezTo>
                <a:cubicBezTo>
                  <a:pt x="1652201" y="2317434"/>
                  <a:pt x="1642022" y="2307256"/>
                  <a:pt x="1642022" y="2294700"/>
                </a:cubicBezTo>
                <a:cubicBezTo>
                  <a:pt x="1642022" y="2282144"/>
                  <a:pt x="1652201" y="2271965"/>
                  <a:pt x="1664757" y="2271965"/>
                </a:cubicBezTo>
                <a:close/>
                <a:moveTo>
                  <a:pt x="1500719" y="2271965"/>
                </a:moveTo>
                <a:cubicBezTo>
                  <a:pt x="1513275" y="2271965"/>
                  <a:pt x="1523453" y="2282144"/>
                  <a:pt x="1523453" y="2294700"/>
                </a:cubicBezTo>
                <a:cubicBezTo>
                  <a:pt x="1523453" y="2307256"/>
                  <a:pt x="1513275" y="2317434"/>
                  <a:pt x="1500719" y="2317434"/>
                </a:cubicBezTo>
                <a:cubicBezTo>
                  <a:pt x="1488163" y="2317434"/>
                  <a:pt x="1477985" y="2307256"/>
                  <a:pt x="1477985" y="2294700"/>
                </a:cubicBezTo>
                <a:cubicBezTo>
                  <a:pt x="1477985" y="2282144"/>
                  <a:pt x="1488163" y="2271965"/>
                  <a:pt x="1500719" y="2271965"/>
                </a:cubicBezTo>
                <a:close/>
                <a:moveTo>
                  <a:pt x="1336681" y="2271965"/>
                </a:moveTo>
                <a:cubicBezTo>
                  <a:pt x="1349237" y="2271965"/>
                  <a:pt x="1359415" y="2282144"/>
                  <a:pt x="1359415" y="2294700"/>
                </a:cubicBezTo>
                <a:cubicBezTo>
                  <a:pt x="1359415" y="2307256"/>
                  <a:pt x="1349237" y="2317434"/>
                  <a:pt x="1336681" y="2317434"/>
                </a:cubicBezTo>
                <a:cubicBezTo>
                  <a:pt x="1324125" y="2317434"/>
                  <a:pt x="1313947" y="2307256"/>
                  <a:pt x="1313947" y="2294700"/>
                </a:cubicBezTo>
                <a:cubicBezTo>
                  <a:pt x="1313947" y="2282144"/>
                  <a:pt x="1324125" y="2271965"/>
                  <a:pt x="1336681" y="2271965"/>
                </a:cubicBezTo>
                <a:close/>
                <a:moveTo>
                  <a:pt x="1171000" y="2102052"/>
                </a:moveTo>
                <a:cubicBezTo>
                  <a:pt x="1183556" y="2102052"/>
                  <a:pt x="1193734" y="2112231"/>
                  <a:pt x="1193734" y="2124786"/>
                </a:cubicBezTo>
                <a:cubicBezTo>
                  <a:pt x="1193734" y="2137342"/>
                  <a:pt x="1183556" y="2147521"/>
                  <a:pt x="1171000" y="2147521"/>
                </a:cubicBezTo>
                <a:cubicBezTo>
                  <a:pt x="1158443" y="2147521"/>
                  <a:pt x="1148266" y="2137342"/>
                  <a:pt x="1148266" y="2124786"/>
                </a:cubicBezTo>
                <a:cubicBezTo>
                  <a:pt x="1148266" y="2112231"/>
                  <a:pt x="1158443" y="2102052"/>
                  <a:pt x="1171000" y="2102052"/>
                </a:cubicBezTo>
                <a:close/>
                <a:moveTo>
                  <a:pt x="1006962" y="2102052"/>
                </a:moveTo>
                <a:cubicBezTo>
                  <a:pt x="1019518" y="2102052"/>
                  <a:pt x="1029696" y="2112231"/>
                  <a:pt x="1029696" y="2124786"/>
                </a:cubicBezTo>
                <a:cubicBezTo>
                  <a:pt x="1029696" y="2137342"/>
                  <a:pt x="1019518" y="2147521"/>
                  <a:pt x="1006962" y="2147521"/>
                </a:cubicBezTo>
                <a:cubicBezTo>
                  <a:pt x="994406" y="2147521"/>
                  <a:pt x="984227" y="2137342"/>
                  <a:pt x="984227" y="2124786"/>
                </a:cubicBezTo>
                <a:cubicBezTo>
                  <a:pt x="984227" y="2112231"/>
                  <a:pt x="994406" y="2102052"/>
                  <a:pt x="1006962" y="2102052"/>
                </a:cubicBezTo>
                <a:close/>
                <a:moveTo>
                  <a:pt x="842924" y="2102052"/>
                </a:moveTo>
                <a:cubicBezTo>
                  <a:pt x="855480" y="2102052"/>
                  <a:pt x="865659" y="2112231"/>
                  <a:pt x="865659" y="2124786"/>
                </a:cubicBezTo>
                <a:cubicBezTo>
                  <a:pt x="865659" y="2137342"/>
                  <a:pt x="855480" y="2147521"/>
                  <a:pt x="842924" y="2147521"/>
                </a:cubicBezTo>
                <a:cubicBezTo>
                  <a:pt x="830368" y="2147521"/>
                  <a:pt x="820189" y="2137342"/>
                  <a:pt x="820189" y="2124786"/>
                </a:cubicBezTo>
                <a:cubicBezTo>
                  <a:pt x="820189" y="2112231"/>
                  <a:pt x="830368" y="2102052"/>
                  <a:pt x="842924" y="2102052"/>
                </a:cubicBezTo>
                <a:close/>
                <a:moveTo>
                  <a:pt x="678886" y="2102052"/>
                </a:moveTo>
                <a:cubicBezTo>
                  <a:pt x="691442" y="2102052"/>
                  <a:pt x="701621" y="2112231"/>
                  <a:pt x="701621" y="2124786"/>
                </a:cubicBezTo>
                <a:cubicBezTo>
                  <a:pt x="701621" y="2137342"/>
                  <a:pt x="691442" y="2147521"/>
                  <a:pt x="678886" y="2147521"/>
                </a:cubicBezTo>
                <a:cubicBezTo>
                  <a:pt x="666330" y="2147521"/>
                  <a:pt x="656152" y="2137342"/>
                  <a:pt x="656152" y="2124786"/>
                </a:cubicBezTo>
                <a:cubicBezTo>
                  <a:pt x="656152" y="2112231"/>
                  <a:pt x="666330" y="2102052"/>
                  <a:pt x="678886" y="2102052"/>
                </a:cubicBezTo>
                <a:close/>
                <a:moveTo>
                  <a:pt x="514849" y="2102052"/>
                </a:moveTo>
                <a:cubicBezTo>
                  <a:pt x="527405" y="2102052"/>
                  <a:pt x="537583" y="2112231"/>
                  <a:pt x="537583" y="2124786"/>
                </a:cubicBezTo>
                <a:cubicBezTo>
                  <a:pt x="537583" y="2137342"/>
                  <a:pt x="527405" y="2147521"/>
                  <a:pt x="514849" y="2147521"/>
                </a:cubicBezTo>
                <a:cubicBezTo>
                  <a:pt x="502293" y="2147521"/>
                  <a:pt x="492114" y="2137342"/>
                  <a:pt x="492114" y="2124786"/>
                </a:cubicBezTo>
                <a:cubicBezTo>
                  <a:pt x="492114" y="2112231"/>
                  <a:pt x="502293" y="2102052"/>
                  <a:pt x="514849" y="2102052"/>
                </a:cubicBezTo>
                <a:close/>
                <a:moveTo>
                  <a:pt x="350811" y="2102052"/>
                </a:moveTo>
                <a:cubicBezTo>
                  <a:pt x="363367" y="2102052"/>
                  <a:pt x="373545" y="2112231"/>
                  <a:pt x="373545" y="2124786"/>
                </a:cubicBezTo>
                <a:cubicBezTo>
                  <a:pt x="373545" y="2137342"/>
                  <a:pt x="363367" y="2147521"/>
                  <a:pt x="350811" y="2147521"/>
                </a:cubicBezTo>
                <a:cubicBezTo>
                  <a:pt x="338255" y="2147521"/>
                  <a:pt x="328077" y="2137342"/>
                  <a:pt x="328077" y="2124786"/>
                </a:cubicBezTo>
                <a:cubicBezTo>
                  <a:pt x="328077" y="2112231"/>
                  <a:pt x="338255" y="2102052"/>
                  <a:pt x="350811" y="2102052"/>
                </a:cubicBezTo>
                <a:close/>
                <a:moveTo>
                  <a:pt x="186773" y="2102052"/>
                </a:moveTo>
                <a:cubicBezTo>
                  <a:pt x="199329" y="2102052"/>
                  <a:pt x="209507" y="2112231"/>
                  <a:pt x="209507" y="2124786"/>
                </a:cubicBezTo>
                <a:cubicBezTo>
                  <a:pt x="209507" y="2137342"/>
                  <a:pt x="199329" y="2147521"/>
                  <a:pt x="186773" y="2147521"/>
                </a:cubicBezTo>
                <a:lnTo>
                  <a:pt x="181619" y="2145386"/>
                </a:lnTo>
                <a:lnTo>
                  <a:pt x="164815" y="2122914"/>
                </a:lnTo>
                <a:lnTo>
                  <a:pt x="170698" y="2108711"/>
                </a:lnTo>
                <a:cubicBezTo>
                  <a:pt x="174812" y="2104597"/>
                  <a:pt x="180495" y="2102052"/>
                  <a:pt x="186773" y="2102052"/>
                </a:cubicBezTo>
                <a:close/>
                <a:moveTo>
                  <a:pt x="2320908" y="2093754"/>
                </a:moveTo>
                <a:cubicBezTo>
                  <a:pt x="2333464" y="2093754"/>
                  <a:pt x="2343643" y="2103932"/>
                  <a:pt x="2343643" y="2116488"/>
                </a:cubicBezTo>
                <a:lnTo>
                  <a:pt x="2338639" y="2128569"/>
                </a:lnTo>
                <a:lnTo>
                  <a:pt x="2335053" y="2133364"/>
                </a:lnTo>
                <a:lnTo>
                  <a:pt x="2320908" y="2139223"/>
                </a:lnTo>
                <a:cubicBezTo>
                  <a:pt x="2308351" y="2139223"/>
                  <a:pt x="2298174" y="2129044"/>
                  <a:pt x="2298174" y="2116488"/>
                </a:cubicBezTo>
                <a:cubicBezTo>
                  <a:pt x="2298174" y="2103932"/>
                  <a:pt x="2308351" y="2093754"/>
                  <a:pt x="2320908" y="2093754"/>
                </a:cubicBezTo>
                <a:close/>
                <a:moveTo>
                  <a:pt x="2156870" y="2093754"/>
                </a:moveTo>
                <a:cubicBezTo>
                  <a:pt x="2169427" y="2093754"/>
                  <a:pt x="2179604" y="2103932"/>
                  <a:pt x="2179604" y="2116488"/>
                </a:cubicBezTo>
                <a:cubicBezTo>
                  <a:pt x="2179604" y="2129044"/>
                  <a:pt x="2169427" y="2139223"/>
                  <a:pt x="2156870" y="2139223"/>
                </a:cubicBezTo>
                <a:cubicBezTo>
                  <a:pt x="2144314" y="2139223"/>
                  <a:pt x="2134135" y="2129044"/>
                  <a:pt x="2134135" y="2116488"/>
                </a:cubicBezTo>
                <a:cubicBezTo>
                  <a:pt x="2134135" y="2103932"/>
                  <a:pt x="2144314" y="2093754"/>
                  <a:pt x="2156870" y="2093754"/>
                </a:cubicBezTo>
                <a:close/>
                <a:moveTo>
                  <a:pt x="1992832" y="2093754"/>
                </a:moveTo>
                <a:cubicBezTo>
                  <a:pt x="2005388" y="2093754"/>
                  <a:pt x="2015567" y="2103932"/>
                  <a:pt x="2015567" y="2116488"/>
                </a:cubicBezTo>
                <a:cubicBezTo>
                  <a:pt x="2015567" y="2129044"/>
                  <a:pt x="2005388" y="2139223"/>
                  <a:pt x="1992832" y="2139223"/>
                </a:cubicBezTo>
                <a:cubicBezTo>
                  <a:pt x="1980277" y="2139223"/>
                  <a:pt x="1970098" y="2129044"/>
                  <a:pt x="1970098" y="2116488"/>
                </a:cubicBezTo>
                <a:cubicBezTo>
                  <a:pt x="1970098" y="2103932"/>
                  <a:pt x="1980277" y="2093754"/>
                  <a:pt x="1992832" y="2093754"/>
                </a:cubicBezTo>
                <a:close/>
                <a:moveTo>
                  <a:pt x="1828795" y="2093754"/>
                </a:moveTo>
                <a:cubicBezTo>
                  <a:pt x="1841351" y="2093754"/>
                  <a:pt x="1851529" y="2103932"/>
                  <a:pt x="1851529" y="2116488"/>
                </a:cubicBezTo>
                <a:cubicBezTo>
                  <a:pt x="1851529" y="2129044"/>
                  <a:pt x="1841351" y="2139223"/>
                  <a:pt x="1828795" y="2139223"/>
                </a:cubicBezTo>
                <a:cubicBezTo>
                  <a:pt x="1816239" y="2139223"/>
                  <a:pt x="1806060" y="2129044"/>
                  <a:pt x="1806060" y="2116488"/>
                </a:cubicBezTo>
                <a:cubicBezTo>
                  <a:pt x="1806060" y="2103932"/>
                  <a:pt x="1816239" y="2093754"/>
                  <a:pt x="1828795" y="2093754"/>
                </a:cubicBezTo>
                <a:close/>
                <a:moveTo>
                  <a:pt x="1664757" y="2093754"/>
                </a:moveTo>
                <a:cubicBezTo>
                  <a:pt x="1677313" y="2093754"/>
                  <a:pt x="1687491" y="2103932"/>
                  <a:pt x="1687491" y="2116488"/>
                </a:cubicBezTo>
                <a:cubicBezTo>
                  <a:pt x="1687491" y="2129044"/>
                  <a:pt x="1677313" y="2139223"/>
                  <a:pt x="1664757" y="2139223"/>
                </a:cubicBezTo>
                <a:cubicBezTo>
                  <a:pt x="1652201" y="2139223"/>
                  <a:pt x="1642022" y="2129044"/>
                  <a:pt x="1642022" y="2116488"/>
                </a:cubicBezTo>
                <a:cubicBezTo>
                  <a:pt x="1642022" y="2103932"/>
                  <a:pt x="1652201" y="2093754"/>
                  <a:pt x="1664757" y="2093754"/>
                </a:cubicBezTo>
                <a:close/>
                <a:moveTo>
                  <a:pt x="1500719" y="2093754"/>
                </a:moveTo>
                <a:cubicBezTo>
                  <a:pt x="1513275" y="2093754"/>
                  <a:pt x="1523453" y="2103932"/>
                  <a:pt x="1523453" y="2116488"/>
                </a:cubicBezTo>
                <a:cubicBezTo>
                  <a:pt x="1523453" y="2129044"/>
                  <a:pt x="1513275" y="2139223"/>
                  <a:pt x="1500719" y="2139223"/>
                </a:cubicBezTo>
                <a:cubicBezTo>
                  <a:pt x="1488163" y="2139223"/>
                  <a:pt x="1477985" y="2129044"/>
                  <a:pt x="1477985" y="2116488"/>
                </a:cubicBezTo>
                <a:cubicBezTo>
                  <a:pt x="1477985" y="2103932"/>
                  <a:pt x="1488163" y="2093754"/>
                  <a:pt x="1500719" y="2093754"/>
                </a:cubicBezTo>
                <a:close/>
                <a:moveTo>
                  <a:pt x="1336681" y="2093754"/>
                </a:moveTo>
                <a:cubicBezTo>
                  <a:pt x="1349237" y="2093754"/>
                  <a:pt x="1359415" y="2103932"/>
                  <a:pt x="1359415" y="2116488"/>
                </a:cubicBezTo>
                <a:cubicBezTo>
                  <a:pt x="1359415" y="2129044"/>
                  <a:pt x="1349237" y="2139223"/>
                  <a:pt x="1336681" y="2139223"/>
                </a:cubicBezTo>
                <a:cubicBezTo>
                  <a:pt x="1324125" y="2139223"/>
                  <a:pt x="1313947" y="2129044"/>
                  <a:pt x="1313947" y="2116488"/>
                </a:cubicBezTo>
                <a:cubicBezTo>
                  <a:pt x="1313947" y="2103932"/>
                  <a:pt x="1324125" y="2093754"/>
                  <a:pt x="1336681" y="2093754"/>
                </a:cubicBezTo>
                <a:close/>
                <a:moveTo>
                  <a:pt x="1171000" y="1929264"/>
                </a:moveTo>
                <a:cubicBezTo>
                  <a:pt x="1183556" y="1929264"/>
                  <a:pt x="1193734" y="1939442"/>
                  <a:pt x="1193734" y="1951998"/>
                </a:cubicBezTo>
                <a:cubicBezTo>
                  <a:pt x="1193734" y="1964554"/>
                  <a:pt x="1183556" y="1974733"/>
                  <a:pt x="1171000" y="1974733"/>
                </a:cubicBezTo>
                <a:cubicBezTo>
                  <a:pt x="1158443" y="1974733"/>
                  <a:pt x="1148266" y="1964554"/>
                  <a:pt x="1148266" y="1951998"/>
                </a:cubicBezTo>
                <a:cubicBezTo>
                  <a:pt x="1148266" y="1939442"/>
                  <a:pt x="1158443" y="1929264"/>
                  <a:pt x="1171000" y="1929264"/>
                </a:cubicBezTo>
                <a:close/>
                <a:moveTo>
                  <a:pt x="1006962" y="1929264"/>
                </a:moveTo>
                <a:cubicBezTo>
                  <a:pt x="1019518" y="1929264"/>
                  <a:pt x="1029696" y="1939442"/>
                  <a:pt x="1029696" y="1951998"/>
                </a:cubicBezTo>
                <a:cubicBezTo>
                  <a:pt x="1029696" y="1964554"/>
                  <a:pt x="1019518" y="1974733"/>
                  <a:pt x="1006962" y="1974733"/>
                </a:cubicBezTo>
                <a:cubicBezTo>
                  <a:pt x="994406" y="1974733"/>
                  <a:pt x="984227" y="1964554"/>
                  <a:pt x="984227" y="1951998"/>
                </a:cubicBezTo>
                <a:cubicBezTo>
                  <a:pt x="984227" y="1939442"/>
                  <a:pt x="994406" y="1929264"/>
                  <a:pt x="1006962" y="1929264"/>
                </a:cubicBezTo>
                <a:close/>
                <a:moveTo>
                  <a:pt x="842924" y="1929264"/>
                </a:moveTo>
                <a:cubicBezTo>
                  <a:pt x="855480" y="1929264"/>
                  <a:pt x="865659" y="1939442"/>
                  <a:pt x="865659" y="1951998"/>
                </a:cubicBezTo>
                <a:cubicBezTo>
                  <a:pt x="865659" y="1964554"/>
                  <a:pt x="855480" y="1974733"/>
                  <a:pt x="842924" y="1974733"/>
                </a:cubicBezTo>
                <a:cubicBezTo>
                  <a:pt x="830368" y="1974733"/>
                  <a:pt x="820189" y="1964554"/>
                  <a:pt x="820189" y="1951998"/>
                </a:cubicBezTo>
                <a:cubicBezTo>
                  <a:pt x="820189" y="1939442"/>
                  <a:pt x="830368" y="1929264"/>
                  <a:pt x="842924" y="1929264"/>
                </a:cubicBezTo>
                <a:close/>
                <a:moveTo>
                  <a:pt x="678886" y="1929264"/>
                </a:moveTo>
                <a:cubicBezTo>
                  <a:pt x="691442" y="1929264"/>
                  <a:pt x="701621" y="1939442"/>
                  <a:pt x="701621" y="1951998"/>
                </a:cubicBezTo>
                <a:cubicBezTo>
                  <a:pt x="701621" y="1964554"/>
                  <a:pt x="691442" y="1974733"/>
                  <a:pt x="678886" y="1974733"/>
                </a:cubicBezTo>
                <a:cubicBezTo>
                  <a:pt x="666330" y="1974733"/>
                  <a:pt x="656152" y="1964554"/>
                  <a:pt x="656152" y="1951998"/>
                </a:cubicBezTo>
                <a:cubicBezTo>
                  <a:pt x="656152" y="1939442"/>
                  <a:pt x="666330" y="1929264"/>
                  <a:pt x="678886" y="1929264"/>
                </a:cubicBezTo>
                <a:close/>
                <a:moveTo>
                  <a:pt x="514849" y="1929264"/>
                </a:moveTo>
                <a:cubicBezTo>
                  <a:pt x="527405" y="1929264"/>
                  <a:pt x="537583" y="1939442"/>
                  <a:pt x="537583" y="1951998"/>
                </a:cubicBezTo>
                <a:cubicBezTo>
                  <a:pt x="537583" y="1964554"/>
                  <a:pt x="527405" y="1974733"/>
                  <a:pt x="514849" y="1974733"/>
                </a:cubicBezTo>
                <a:cubicBezTo>
                  <a:pt x="502293" y="1974733"/>
                  <a:pt x="492114" y="1964554"/>
                  <a:pt x="492114" y="1951998"/>
                </a:cubicBezTo>
                <a:cubicBezTo>
                  <a:pt x="492114" y="1939442"/>
                  <a:pt x="502293" y="1929264"/>
                  <a:pt x="514849" y="1929264"/>
                </a:cubicBezTo>
                <a:close/>
                <a:moveTo>
                  <a:pt x="350811" y="1929264"/>
                </a:moveTo>
                <a:cubicBezTo>
                  <a:pt x="363367" y="1929264"/>
                  <a:pt x="373545" y="1939442"/>
                  <a:pt x="373545" y="1951998"/>
                </a:cubicBezTo>
                <a:cubicBezTo>
                  <a:pt x="373545" y="1964554"/>
                  <a:pt x="363367" y="1974733"/>
                  <a:pt x="350811" y="1974733"/>
                </a:cubicBezTo>
                <a:cubicBezTo>
                  <a:pt x="338255" y="1974733"/>
                  <a:pt x="328077" y="1964554"/>
                  <a:pt x="328077" y="1951998"/>
                </a:cubicBezTo>
                <a:cubicBezTo>
                  <a:pt x="328077" y="1939442"/>
                  <a:pt x="338255" y="1929264"/>
                  <a:pt x="350811" y="1929264"/>
                </a:cubicBezTo>
                <a:close/>
                <a:moveTo>
                  <a:pt x="186773" y="1929264"/>
                </a:moveTo>
                <a:cubicBezTo>
                  <a:pt x="199329" y="1929264"/>
                  <a:pt x="209507" y="1939442"/>
                  <a:pt x="209507" y="1951998"/>
                </a:cubicBezTo>
                <a:cubicBezTo>
                  <a:pt x="209507" y="1964554"/>
                  <a:pt x="199329" y="1974733"/>
                  <a:pt x="186773" y="1974733"/>
                </a:cubicBezTo>
                <a:cubicBezTo>
                  <a:pt x="174217" y="1974733"/>
                  <a:pt x="164039" y="1964554"/>
                  <a:pt x="164039" y="1951998"/>
                </a:cubicBezTo>
                <a:cubicBezTo>
                  <a:pt x="164039" y="1939442"/>
                  <a:pt x="174217" y="1929264"/>
                  <a:pt x="186773" y="1929264"/>
                </a:cubicBezTo>
                <a:close/>
                <a:moveTo>
                  <a:pt x="2320908" y="1920965"/>
                </a:moveTo>
                <a:cubicBezTo>
                  <a:pt x="2333464" y="1920965"/>
                  <a:pt x="2343643" y="1931143"/>
                  <a:pt x="2343643" y="1943699"/>
                </a:cubicBezTo>
                <a:cubicBezTo>
                  <a:pt x="2343643" y="1956255"/>
                  <a:pt x="2333464" y="1966434"/>
                  <a:pt x="2320908" y="1966434"/>
                </a:cubicBezTo>
                <a:cubicBezTo>
                  <a:pt x="2308351" y="1966434"/>
                  <a:pt x="2298174" y="1956255"/>
                  <a:pt x="2298174" y="1943699"/>
                </a:cubicBezTo>
                <a:cubicBezTo>
                  <a:pt x="2298174" y="1931143"/>
                  <a:pt x="2308351" y="1920965"/>
                  <a:pt x="2320908" y="1920965"/>
                </a:cubicBezTo>
                <a:close/>
                <a:moveTo>
                  <a:pt x="2156870" y="1920965"/>
                </a:moveTo>
                <a:cubicBezTo>
                  <a:pt x="2169427" y="1920965"/>
                  <a:pt x="2179604" y="1931143"/>
                  <a:pt x="2179604" y="1943699"/>
                </a:cubicBezTo>
                <a:cubicBezTo>
                  <a:pt x="2179604" y="1956255"/>
                  <a:pt x="2169427" y="1966434"/>
                  <a:pt x="2156870" y="1966434"/>
                </a:cubicBezTo>
                <a:cubicBezTo>
                  <a:pt x="2144314" y="1966434"/>
                  <a:pt x="2134135" y="1956255"/>
                  <a:pt x="2134135" y="1943699"/>
                </a:cubicBezTo>
                <a:cubicBezTo>
                  <a:pt x="2134135" y="1931143"/>
                  <a:pt x="2144314" y="1920965"/>
                  <a:pt x="2156870" y="1920965"/>
                </a:cubicBezTo>
                <a:close/>
                <a:moveTo>
                  <a:pt x="1992832" y="1920965"/>
                </a:moveTo>
                <a:cubicBezTo>
                  <a:pt x="2005388" y="1920965"/>
                  <a:pt x="2015567" y="1931143"/>
                  <a:pt x="2015567" y="1943699"/>
                </a:cubicBezTo>
                <a:cubicBezTo>
                  <a:pt x="2015567" y="1956255"/>
                  <a:pt x="2005388" y="1966434"/>
                  <a:pt x="1992832" y="1966434"/>
                </a:cubicBezTo>
                <a:cubicBezTo>
                  <a:pt x="1980277" y="1966434"/>
                  <a:pt x="1970098" y="1956255"/>
                  <a:pt x="1970098" y="1943699"/>
                </a:cubicBezTo>
                <a:cubicBezTo>
                  <a:pt x="1970098" y="1931143"/>
                  <a:pt x="1980277" y="1920965"/>
                  <a:pt x="1992832" y="1920965"/>
                </a:cubicBezTo>
                <a:close/>
                <a:moveTo>
                  <a:pt x="1828795" y="1920965"/>
                </a:moveTo>
                <a:cubicBezTo>
                  <a:pt x="1841351" y="1920965"/>
                  <a:pt x="1851529" y="1931143"/>
                  <a:pt x="1851529" y="1943699"/>
                </a:cubicBezTo>
                <a:cubicBezTo>
                  <a:pt x="1851529" y="1956255"/>
                  <a:pt x="1841351" y="1966434"/>
                  <a:pt x="1828795" y="1966434"/>
                </a:cubicBezTo>
                <a:cubicBezTo>
                  <a:pt x="1816239" y="1966434"/>
                  <a:pt x="1806060" y="1956255"/>
                  <a:pt x="1806060" y="1943699"/>
                </a:cubicBezTo>
                <a:cubicBezTo>
                  <a:pt x="1806060" y="1931143"/>
                  <a:pt x="1816239" y="1920965"/>
                  <a:pt x="1828795" y="1920965"/>
                </a:cubicBezTo>
                <a:close/>
                <a:moveTo>
                  <a:pt x="1664757" y="1920965"/>
                </a:moveTo>
                <a:cubicBezTo>
                  <a:pt x="1677313" y="1920965"/>
                  <a:pt x="1687491" y="1931143"/>
                  <a:pt x="1687491" y="1943699"/>
                </a:cubicBezTo>
                <a:cubicBezTo>
                  <a:pt x="1687491" y="1956255"/>
                  <a:pt x="1677313" y="1966434"/>
                  <a:pt x="1664757" y="1966434"/>
                </a:cubicBezTo>
                <a:cubicBezTo>
                  <a:pt x="1652201" y="1966434"/>
                  <a:pt x="1642022" y="1956255"/>
                  <a:pt x="1642022" y="1943699"/>
                </a:cubicBezTo>
                <a:cubicBezTo>
                  <a:pt x="1642022" y="1931143"/>
                  <a:pt x="1652201" y="1920965"/>
                  <a:pt x="1664757" y="1920965"/>
                </a:cubicBezTo>
                <a:close/>
                <a:moveTo>
                  <a:pt x="1500719" y="1920965"/>
                </a:moveTo>
                <a:cubicBezTo>
                  <a:pt x="1513275" y="1920965"/>
                  <a:pt x="1523453" y="1931143"/>
                  <a:pt x="1523453" y="1943699"/>
                </a:cubicBezTo>
                <a:cubicBezTo>
                  <a:pt x="1523453" y="1956255"/>
                  <a:pt x="1513275" y="1966434"/>
                  <a:pt x="1500719" y="1966434"/>
                </a:cubicBezTo>
                <a:cubicBezTo>
                  <a:pt x="1488163" y="1966434"/>
                  <a:pt x="1477985" y="1956255"/>
                  <a:pt x="1477985" y="1943699"/>
                </a:cubicBezTo>
                <a:cubicBezTo>
                  <a:pt x="1477985" y="1931143"/>
                  <a:pt x="1488163" y="1920965"/>
                  <a:pt x="1500719" y="1920965"/>
                </a:cubicBezTo>
                <a:close/>
                <a:moveTo>
                  <a:pt x="1336681" y="1920965"/>
                </a:moveTo>
                <a:cubicBezTo>
                  <a:pt x="1349237" y="1920965"/>
                  <a:pt x="1359415" y="1931143"/>
                  <a:pt x="1359415" y="1943699"/>
                </a:cubicBezTo>
                <a:cubicBezTo>
                  <a:pt x="1359415" y="1956255"/>
                  <a:pt x="1349237" y="1966434"/>
                  <a:pt x="1336681" y="1966434"/>
                </a:cubicBezTo>
                <a:cubicBezTo>
                  <a:pt x="1324125" y="1966434"/>
                  <a:pt x="1313947" y="1956255"/>
                  <a:pt x="1313947" y="1943699"/>
                </a:cubicBezTo>
                <a:cubicBezTo>
                  <a:pt x="1313947" y="1931143"/>
                  <a:pt x="1324125" y="1920965"/>
                  <a:pt x="1336681" y="1920965"/>
                </a:cubicBezTo>
                <a:close/>
                <a:moveTo>
                  <a:pt x="1171000" y="1751051"/>
                </a:moveTo>
                <a:cubicBezTo>
                  <a:pt x="1183556" y="1751051"/>
                  <a:pt x="1193734" y="1761230"/>
                  <a:pt x="1193734" y="1773786"/>
                </a:cubicBezTo>
                <a:cubicBezTo>
                  <a:pt x="1193734" y="1786342"/>
                  <a:pt x="1183556" y="1796520"/>
                  <a:pt x="1171000" y="1796520"/>
                </a:cubicBezTo>
                <a:cubicBezTo>
                  <a:pt x="1158443" y="1796520"/>
                  <a:pt x="1148266" y="1786342"/>
                  <a:pt x="1148266" y="1773786"/>
                </a:cubicBezTo>
                <a:cubicBezTo>
                  <a:pt x="1148266" y="1761230"/>
                  <a:pt x="1158443" y="1751051"/>
                  <a:pt x="1171000" y="1751051"/>
                </a:cubicBezTo>
                <a:close/>
                <a:moveTo>
                  <a:pt x="1006962" y="1751051"/>
                </a:moveTo>
                <a:cubicBezTo>
                  <a:pt x="1019518" y="1751051"/>
                  <a:pt x="1029696" y="1761230"/>
                  <a:pt x="1029696" y="1773786"/>
                </a:cubicBezTo>
                <a:cubicBezTo>
                  <a:pt x="1029696" y="1786342"/>
                  <a:pt x="1019518" y="1796520"/>
                  <a:pt x="1006962" y="1796520"/>
                </a:cubicBezTo>
                <a:cubicBezTo>
                  <a:pt x="994406" y="1796520"/>
                  <a:pt x="984227" y="1786342"/>
                  <a:pt x="984227" y="1773786"/>
                </a:cubicBezTo>
                <a:cubicBezTo>
                  <a:pt x="984227" y="1761230"/>
                  <a:pt x="994406" y="1751051"/>
                  <a:pt x="1006962" y="1751051"/>
                </a:cubicBezTo>
                <a:close/>
                <a:moveTo>
                  <a:pt x="842924" y="1751051"/>
                </a:moveTo>
                <a:cubicBezTo>
                  <a:pt x="855480" y="1751051"/>
                  <a:pt x="865659" y="1761230"/>
                  <a:pt x="865659" y="1773786"/>
                </a:cubicBezTo>
                <a:cubicBezTo>
                  <a:pt x="865659" y="1786342"/>
                  <a:pt x="855480" y="1796520"/>
                  <a:pt x="842924" y="1796520"/>
                </a:cubicBezTo>
                <a:cubicBezTo>
                  <a:pt x="830368" y="1796520"/>
                  <a:pt x="820189" y="1786342"/>
                  <a:pt x="820189" y="1773786"/>
                </a:cubicBezTo>
                <a:cubicBezTo>
                  <a:pt x="820189" y="1761230"/>
                  <a:pt x="830368" y="1751051"/>
                  <a:pt x="842924" y="1751051"/>
                </a:cubicBezTo>
                <a:close/>
                <a:moveTo>
                  <a:pt x="678886" y="1751051"/>
                </a:moveTo>
                <a:cubicBezTo>
                  <a:pt x="691442" y="1751051"/>
                  <a:pt x="701621" y="1761230"/>
                  <a:pt x="701621" y="1773786"/>
                </a:cubicBezTo>
                <a:cubicBezTo>
                  <a:pt x="701621" y="1786342"/>
                  <a:pt x="691442" y="1796520"/>
                  <a:pt x="678886" y="1796520"/>
                </a:cubicBezTo>
                <a:cubicBezTo>
                  <a:pt x="666330" y="1796520"/>
                  <a:pt x="656152" y="1786342"/>
                  <a:pt x="656152" y="1773786"/>
                </a:cubicBezTo>
                <a:cubicBezTo>
                  <a:pt x="656152" y="1761230"/>
                  <a:pt x="666330" y="1751051"/>
                  <a:pt x="678886" y="1751051"/>
                </a:cubicBezTo>
                <a:close/>
                <a:moveTo>
                  <a:pt x="514849" y="1751051"/>
                </a:moveTo>
                <a:cubicBezTo>
                  <a:pt x="527405" y="1751051"/>
                  <a:pt x="537583" y="1761230"/>
                  <a:pt x="537583" y="1773786"/>
                </a:cubicBezTo>
                <a:cubicBezTo>
                  <a:pt x="537583" y="1786342"/>
                  <a:pt x="527405" y="1796520"/>
                  <a:pt x="514849" y="1796520"/>
                </a:cubicBezTo>
                <a:cubicBezTo>
                  <a:pt x="502293" y="1796520"/>
                  <a:pt x="492114" y="1786342"/>
                  <a:pt x="492114" y="1773786"/>
                </a:cubicBezTo>
                <a:cubicBezTo>
                  <a:pt x="492114" y="1761230"/>
                  <a:pt x="502293" y="1751051"/>
                  <a:pt x="514849" y="1751051"/>
                </a:cubicBezTo>
                <a:close/>
                <a:moveTo>
                  <a:pt x="350811" y="1751051"/>
                </a:moveTo>
                <a:cubicBezTo>
                  <a:pt x="363367" y="1751051"/>
                  <a:pt x="373545" y="1761230"/>
                  <a:pt x="373545" y="1773786"/>
                </a:cubicBezTo>
                <a:cubicBezTo>
                  <a:pt x="373545" y="1786342"/>
                  <a:pt x="363367" y="1796520"/>
                  <a:pt x="350811" y="1796520"/>
                </a:cubicBezTo>
                <a:cubicBezTo>
                  <a:pt x="338255" y="1796520"/>
                  <a:pt x="328077" y="1786342"/>
                  <a:pt x="328077" y="1773786"/>
                </a:cubicBezTo>
                <a:cubicBezTo>
                  <a:pt x="328077" y="1761230"/>
                  <a:pt x="338255" y="1751051"/>
                  <a:pt x="350811" y="1751051"/>
                </a:cubicBezTo>
                <a:close/>
                <a:moveTo>
                  <a:pt x="186773" y="1751051"/>
                </a:moveTo>
                <a:cubicBezTo>
                  <a:pt x="199329" y="1751051"/>
                  <a:pt x="209507" y="1761230"/>
                  <a:pt x="209507" y="1773786"/>
                </a:cubicBezTo>
                <a:cubicBezTo>
                  <a:pt x="209507" y="1786342"/>
                  <a:pt x="199329" y="1796520"/>
                  <a:pt x="186773" y="1796520"/>
                </a:cubicBezTo>
                <a:cubicBezTo>
                  <a:pt x="174217" y="1796520"/>
                  <a:pt x="164039" y="1786342"/>
                  <a:pt x="164039" y="1773786"/>
                </a:cubicBezTo>
                <a:cubicBezTo>
                  <a:pt x="164039" y="1761230"/>
                  <a:pt x="174217" y="1751051"/>
                  <a:pt x="186773" y="1751051"/>
                </a:cubicBezTo>
                <a:close/>
                <a:moveTo>
                  <a:pt x="22735" y="1751051"/>
                </a:moveTo>
                <a:cubicBezTo>
                  <a:pt x="35291" y="1751051"/>
                  <a:pt x="45469" y="1761230"/>
                  <a:pt x="45469" y="1773786"/>
                </a:cubicBezTo>
                <a:cubicBezTo>
                  <a:pt x="45469" y="1786342"/>
                  <a:pt x="35291" y="1796520"/>
                  <a:pt x="22735" y="1796520"/>
                </a:cubicBezTo>
                <a:cubicBezTo>
                  <a:pt x="10179" y="1796520"/>
                  <a:pt x="0" y="1786342"/>
                  <a:pt x="0" y="1773786"/>
                </a:cubicBezTo>
                <a:cubicBezTo>
                  <a:pt x="0" y="1761230"/>
                  <a:pt x="10179" y="1751051"/>
                  <a:pt x="22735" y="1751051"/>
                </a:cubicBezTo>
                <a:close/>
                <a:moveTo>
                  <a:pt x="2484946" y="1742753"/>
                </a:moveTo>
                <a:cubicBezTo>
                  <a:pt x="2497502" y="1742753"/>
                  <a:pt x="2507681" y="1752931"/>
                  <a:pt x="2507681" y="1765487"/>
                </a:cubicBezTo>
                <a:cubicBezTo>
                  <a:pt x="2507681" y="1778044"/>
                  <a:pt x="2497502" y="1788221"/>
                  <a:pt x="2484946" y="1788221"/>
                </a:cubicBezTo>
                <a:cubicBezTo>
                  <a:pt x="2472390" y="1788221"/>
                  <a:pt x="2462211" y="1778044"/>
                  <a:pt x="2462211" y="1765487"/>
                </a:cubicBezTo>
                <a:cubicBezTo>
                  <a:pt x="2462211" y="1752931"/>
                  <a:pt x="2472390" y="1742753"/>
                  <a:pt x="2484946" y="1742753"/>
                </a:cubicBezTo>
                <a:close/>
                <a:moveTo>
                  <a:pt x="2320908" y="1742753"/>
                </a:moveTo>
                <a:cubicBezTo>
                  <a:pt x="2333464" y="1742753"/>
                  <a:pt x="2343643" y="1752931"/>
                  <a:pt x="2343643" y="1765487"/>
                </a:cubicBezTo>
                <a:cubicBezTo>
                  <a:pt x="2343643" y="1778044"/>
                  <a:pt x="2333464" y="1788221"/>
                  <a:pt x="2320908" y="1788221"/>
                </a:cubicBezTo>
                <a:cubicBezTo>
                  <a:pt x="2308351" y="1788221"/>
                  <a:pt x="2298174" y="1778044"/>
                  <a:pt x="2298174" y="1765487"/>
                </a:cubicBezTo>
                <a:cubicBezTo>
                  <a:pt x="2298174" y="1752931"/>
                  <a:pt x="2308351" y="1742753"/>
                  <a:pt x="2320908" y="1742753"/>
                </a:cubicBezTo>
                <a:close/>
                <a:moveTo>
                  <a:pt x="2156870" y="1742753"/>
                </a:moveTo>
                <a:cubicBezTo>
                  <a:pt x="2169427" y="1742753"/>
                  <a:pt x="2179604" y="1752931"/>
                  <a:pt x="2179604" y="1765487"/>
                </a:cubicBezTo>
                <a:cubicBezTo>
                  <a:pt x="2179604" y="1778044"/>
                  <a:pt x="2169427" y="1788221"/>
                  <a:pt x="2156870" y="1788221"/>
                </a:cubicBezTo>
                <a:cubicBezTo>
                  <a:pt x="2144314" y="1788221"/>
                  <a:pt x="2134135" y="1778044"/>
                  <a:pt x="2134135" y="1765487"/>
                </a:cubicBezTo>
                <a:cubicBezTo>
                  <a:pt x="2134135" y="1752931"/>
                  <a:pt x="2144314" y="1742753"/>
                  <a:pt x="2156870" y="1742753"/>
                </a:cubicBezTo>
                <a:close/>
                <a:moveTo>
                  <a:pt x="1992832" y="1742753"/>
                </a:moveTo>
                <a:cubicBezTo>
                  <a:pt x="2005388" y="1742753"/>
                  <a:pt x="2015567" y="1752931"/>
                  <a:pt x="2015567" y="1765487"/>
                </a:cubicBezTo>
                <a:cubicBezTo>
                  <a:pt x="2015567" y="1778044"/>
                  <a:pt x="2005388" y="1788221"/>
                  <a:pt x="1992832" y="1788221"/>
                </a:cubicBezTo>
                <a:cubicBezTo>
                  <a:pt x="1980277" y="1788221"/>
                  <a:pt x="1970098" y="1778044"/>
                  <a:pt x="1970098" y="1765487"/>
                </a:cubicBezTo>
                <a:cubicBezTo>
                  <a:pt x="1970098" y="1752931"/>
                  <a:pt x="1980277" y="1742753"/>
                  <a:pt x="1992832" y="1742753"/>
                </a:cubicBezTo>
                <a:close/>
                <a:moveTo>
                  <a:pt x="1828795" y="1742753"/>
                </a:moveTo>
                <a:cubicBezTo>
                  <a:pt x="1841351" y="1742753"/>
                  <a:pt x="1851529" y="1752931"/>
                  <a:pt x="1851529" y="1765487"/>
                </a:cubicBezTo>
                <a:cubicBezTo>
                  <a:pt x="1851529" y="1778044"/>
                  <a:pt x="1841351" y="1788221"/>
                  <a:pt x="1828795" y="1788221"/>
                </a:cubicBezTo>
                <a:cubicBezTo>
                  <a:pt x="1816239" y="1788221"/>
                  <a:pt x="1806060" y="1778044"/>
                  <a:pt x="1806060" y="1765487"/>
                </a:cubicBezTo>
                <a:cubicBezTo>
                  <a:pt x="1806060" y="1752931"/>
                  <a:pt x="1816239" y="1742753"/>
                  <a:pt x="1828795" y="1742753"/>
                </a:cubicBezTo>
                <a:close/>
                <a:moveTo>
                  <a:pt x="1664757" y="1742753"/>
                </a:moveTo>
                <a:cubicBezTo>
                  <a:pt x="1677313" y="1742753"/>
                  <a:pt x="1687491" y="1752931"/>
                  <a:pt x="1687491" y="1765487"/>
                </a:cubicBezTo>
                <a:cubicBezTo>
                  <a:pt x="1687491" y="1778044"/>
                  <a:pt x="1677313" y="1788221"/>
                  <a:pt x="1664757" y="1788221"/>
                </a:cubicBezTo>
                <a:cubicBezTo>
                  <a:pt x="1652201" y="1788221"/>
                  <a:pt x="1642022" y="1778044"/>
                  <a:pt x="1642022" y="1765487"/>
                </a:cubicBezTo>
                <a:cubicBezTo>
                  <a:pt x="1642022" y="1752931"/>
                  <a:pt x="1652201" y="1742753"/>
                  <a:pt x="1664757" y="1742753"/>
                </a:cubicBezTo>
                <a:close/>
                <a:moveTo>
                  <a:pt x="1500719" y="1742753"/>
                </a:moveTo>
                <a:cubicBezTo>
                  <a:pt x="1513275" y="1742753"/>
                  <a:pt x="1523453" y="1752931"/>
                  <a:pt x="1523453" y="1765487"/>
                </a:cubicBezTo>
                <a:cubicBezTo>
                  <a:pt x="1523453" y="1778044"/>
                  <a:pt x="1513275" y="1788221"/>
                  <a:pt x="1500719" y="1788221"/>
                </a:cubicBezTo>
                <a:cubicBezTo>
                  <a:pt x="1488163" y="1788221"/>
                  <a:pt x="1477985" y="1778044"/>
                  <a:pt x="1477985" y="1765487"/>
                </a:cubicBezTo>
                <a:cubicBezTo>
                  <a:pt x="1477985" y="1752931"/>
                  <a:pt x="1488163" y="1742753"/>
                  <a:pt x="1500719" y="1742753"/>
                </a:cubicBezTo>
                <a:close/>
                <a:moveTo>
                  <a:pt x="1336681" y="1742753"/>
                </a:moveTo>
                <a:cubicBezTo>
                  <a:pt x="1349237" y="1742753"/>
                  <a:pt x="1359415" y="1752931"/>
                  <a:pt x="1359415" y="1765487"/>
                </a:cubicBezTo>
                <a:cubicBezTo>
                  <a:pt x="1359415" y="1778044"/>
                  <a:pt x="1349237" y="1788221"/>
                  <a:pt x="1336681" y="1788221"/>
                </a:cubicBezTo>
                <a:cubicBezTo>
                  <a:pt x="1324125" y="1788221"/>
                  <a:pt x="1313947" y="1778044"/>
                  <a:pt x="1313947" y="1765487"/>
                </a:cubicBezTo>
                <a:cubicBezTo>
                  <a:pt x="1313947" y="1752931"/>
                  <a:pt x="1324125" y="1742753"/>
                  <a:pt x="1336681" y="1742753"/>
                </a:cubicBezTo>
                <a:close/>
                <a:moveTo>
                  <a:pt x="1171000" y="1572840"/>
                </a:moveTo>
                <a:cubicBezTo>
                  <a:pt x="1183556" y="1572840"/>
                  <a:pt x="1193734" y="1583017"/>
                  <a:pt x="1193734" y="1595573"/>
                </a:cubicBezTo>
                <a:cubicBezTo>
                  <a:pt x="1193734" y="1608130"/>
                  <a:pt x="1183556" y="1618308"/>
                  <a:pt x="1171000" y="1618308"/>
                </a:cubicBezTo>
                <a:cubicBezTo>
                  <a:pt x="1158443" y="1618308"/>
                  <a:pt x="1148266" y="1608130"/>
                  <a:pt x="1148266" y="1595573"/>
                </a:cubicBezTo>
                <a:cubicBezTo>
                  <a:pt x="1148266" y="1583017"/>
                  <a:pt x="1158443" y="1572840"/>
                  <a:pt x="1171000" y="1572840"/>
                </a:cubicBezTo>
                <a:close/>
                <a:moveTo>
                  <a:pt x="1006962" y="1572840"/>
                </a:moveTo>
                <a:cubicBezTo>
                  <a:pt x="1019518" y="1572840"/>
                  <a:pt x="1029696" y="1583017"/>
                  <a:pt x="1029696" y="1595573"/>
                </a:cubicBezTo>
                <a:cubicBezTo>
                  <a:pt x="1029696" y="1608130"/>
                  <a:pt x="1019518" y="1618308"/>
                  <a:pt x="1006962" y="1618308"/>
                </a:cubicBezTo>
                <a:cubicBezTo>
                  <a:pt x="994406" y="1618308"/>
                  <a:pt x="984227" y="1608130"/>
                  <a:pt x="984227" y="1595573"/>
                </a:cubicBezTo>
                <a:cubicBezTo>
                  <a:pt x="984227" y="1583017"/>
                  <a:pt x="994406" y="1572840"/>
                  <a:pt x="1006962" y="1572840"/>
                </a:cubicBezTo>
                <a:close/>
                <a:moveTo>
                  <a:pt x="842924" y="1572840"/>
                </a:moveTo>
                <a:cubicBezTo>
                  <a:pt x="855480" y="1572840"/>
                  <a:pt x="865659" y="1583017"/>
                  <a:pt x="865659" y="1595573"/>
                </a:cubicBezTo>
                <a:cubicBezTo>
                  <a:pt x="865659" y="1608130"/>
                  <a:pt x="855480" y="1618308"/>
                  <a:pt x="842924" y="1618308"/>
                </a:cubicBezTo>
                <a:cubicBezTo>
                  <a:pt x="830368" y="1618308"/>
                  <a:pt x="820189" y="1608130"/>
                  <a:pt x="820189" y="1595573"/>
                </a:cubicBezTo>
                <a:cubicBezTo>
                  <a:pt x="820189" y="1583017"/>
                  <a:pt x="830368" y="1572840"/>
                  <a:pt x="842924" y="1572840"/>
                </a:cubicBezTo>
                <a:close/>
                <a:moveTo>
                  <a:pt x="678886" y="1572840"/>
                </a:moveTo>
                <a:cubicBezTo>
                  <a:pt x="691442" y="1572840"/>
                  <a:pt x="701621" y="1583017"/>
                  <a:pt x="701621" y="1595573"/>
                </a:cubicBezTo>
                <a:cubicBezTo>
                  <a:pt x="701621" y="1608130"/>
                  <a:pt x="691442" y="1618308"/>
                  <a:pt x="678886" y="1618308"/>
                </a:cubicBezTo>
                <a:cubicBezTo>
                  <a:pt x="666330" y="1618308"/>
                  <a:pt x="656152" y="1608130"/>
                  <a:pt x="656152" y="1595573"/>
                </a:cubicBezTo>
                <a:cubicBezTo>
                  <a:pt x="656152" y="1583017"/>
                  <a:pt x="666330" y="1572840"/>
                  <a:pt x="678886" y="1572840"/>
                </a:cubicBezTo>
                <a:close/>
                <a:moveTo>
                  <a:pt x="514849" y="1572840"/>
                </a:moveTo>
                <a:cubicBezTo>
                  <a:pt x="527405" y="1572840"/>
                  <a:pt x="537583" y="1583017"/>
                  <a:pt x="537583" y="1595573"/>
                </a:cubicBezTo>
                <a:cubicBezTo>
                  <a:pt x="537583" y="1608130"/>
                  <a:pt x="527405" y="1618308"/>
                  <a:pt x="514849" y="1618308"/>
                </a:cubicBezTo>
                <a:cubicBezTo>
                  <a:pt x="502293" y="1618308"/>
                  <a:pt x="492114" y="1608130"/>
                  <a:pt x="492114" y="1595573"/>
                </a:cubicBezTo>
                <a:cubicBezTo>
                  <a:pt x="492114" y="1583017"/>
                  <a:pt x="502293" y="1572840"/>
                  <a:pt x="514849" y="1572840"/>
                </a:cubicBezTo>
                <a:close/>
                <a:moveTo>
                  <a:pt x="350811" y="1572840"/>
                </a:moveTo>
                <a:cubicBezTo>
                  <a:pt x="363367" y="1572840"/>
                  <a:pt x="373545" y="1583017"/>
                  <a:pt x="373545" y="1595573"/>
                </a:cubicBezTo>
                <a:cubicBezTo>
                  <a:pt x="373545" y="1608130"/>
                  <a:pt x="363367" y="1618308"/>
                  <a:pt x="350811" y="1618308"/>
                </a:cubicBezTo>
                <a:cubicBezTo>
                  <a:pt x="338255" y="1618308"/>
                  <a:pt x="328077" y="1608130"/>
                  <a:pt x="328077" y="1595573"/>
                </a:cubicBezTo>
                <a:cubicBezTo>
                  <a:pt x="328077" y="1583017"/>
                  <a:pt x="338255" y="1572840"/>
                  <a:pt x="350811" y="1572840"/>
                </a:cubicBezTo>
                <a:close/>
                <a:moveTo>
                  <a:pt x="186773" y="1572840"/>
                </a:moveTo>
                <a:cubicBezTo>
                  <a:pt x="199329" y="1572840"/>
                  <a:pt x="209507" y="1583017"/>
                  <a:pt x="209507" y="1595573"/>
                </a:cubicBezTo>
                <a:cubicBezTo>
                  <a:pt x="209507" y="1608130"/>
                  <a:pt x="199329" y="1618308"/>
                  <a:pt x="186773" y="1618308"/>
                </a:cubicBezTo>
                <a:cubicBezTo>
                  <a:pt x="174217" y="1618308"/>
                  <a:pt x="164039" y="1608130"/>
                  <a:pt x="164039" y="1595573"/>
                </a:cubicBezTo>
                <a:cubicBezTo>
                  <a:pt x="164039" y="1583017"/>
                  <a:pt x="174217" y="1572840"/>
                  <a:pt x="186773" y="1572840"/>
                </a:cubicBezTo>
                <a:close/>
                <a:moveTo>
                  <a:pt x="22735" y="1572840"/>
                </a:moveTo>
                <a:cubicBezTo>
                  <a:pt x="35291" y="1572840"/>
                  <a:pt x="45469" y="1583017"/>
                  <a:pt x="45469" y="1595573"/>
                </a:cubicBezTo>
                <a:cubicBezTo>
                  <a:pt x="45469" y="1608130"/>
                  <a:pt x="35291" y="1618308"/>
                  <a:pt x="22735" y="1618308"/>
                </a:cubicBezTo>
                <a:cubicBezTo>
                  <a:pt x="10179" y="1618308"/>
                  <a:pt x="0" y="1608130"/>
                  <a:pt x="0" y="1595573"/>
                </a:cubicBezTo>
                <a:cubicBezTo>
                  <a:pt x="0" y="1583017"/>
                  <a:pt x="10179" y="1572840"/>
                  <a:pt x="22735" y="1572840"/>
                </a:cubicBezTo>
                <a:close/>
                <a:moveTo>
                  <a:pt x="2484946" y="1564541"/>
                </a:moveTo>
                <a:cubicBezTo>
                  <a:pt x="2497502" y="1564541"/>
                  <a:pt x="2507681" y="1574719"/>
                  <a:pt x="2507681" y="1587275"/>
                </a:cubicBezTo>
                <a:cubicBezTo>
                  <a:pt x="2507681" y="1599831"/>
                  <a:pt x="2497502" y="1610010"/>
                  <a:pt x="2484946" y="1610010"/>
                </a:cubicBezTo>
                <a:cubicBezTo>
                  <a:pt x="2472390" y="1610010"/>
                  <a:pt x="2462211" y="1599831"/>
                  <a:pt x="2462211" y="1587275"/>
                </a:cubicBezTo>
                <a:cubicBezTo>
                  <a:pt x="2462211" y="1574719"/>
                  <a:pt x="2472390" y="1564541"/>
                  <a:pt x="2484946" y="1564541"/>
                </a:cubicBezTo>
                <a:close/>
                <a:moveTo>
                  <a:pt x="2320908" y="1564541"/>
                </a:moveTo>
                <a:cubicBezTo>
                  <a:pt x="2333464" y="1564541"/>
                  <a:pt x="2343643" y="1574719"/>
                  <a:pt x="2343643" y="1587275"/>
                </a:cubicBezTo>
                <a:cubicBezTo>
                  <a:pt x="2343643" y="1599831"/>
                  <a:pt x="2333464" y="1610010"/>
                  <a:pt x="2320908" y="1610010"/>
                </a:cubicBezTo>
                <a:cubicBezTo>
                  <a:pt x="2308351" y="1610010"/>
                  <a:pt x="2298174" y="1599831"/>
                  <a:pt x="2298174" y="1587275"/>
                </a:cubicBezTo>
                <a:cubicBezTo>
                  <a:pt x="2298174" y="1574719"/>
                  <a:pt x="2308351" y="1564541"/>
                  <a:pt x="2320908" y="1564541"/>
                </a:cubicBezTo>
                <a:close/>
                <a:moveTo>
                  <a:pt x="2156870" y="1564541"/>
                </a:moveTo>
                <a:cubicBezTo>
                  <a:pt x="2169427" y="1564541"/>
                  <a:pt x="2179604" y="1574719"/>
                  <a:pt x="2179604" y="1587275"/>
                </a:cubicBezTo>
                <a:cubicBezTo>
                  <a:pt x="2179604" y="1599831"/>
                  <a:pt x="2169427" y="1610010"/>
                  <a:pt x="2156870" y="1610010"/>
                </a:cubicBezTo>
                <a:cubicBezTo>
                  <a:pt x="2144314" y="1610010"/>
                  <a:pt x="2134135" y="1599831"/>
                  <a:pt x="2134135" y="1587275"/>
                </a:cubicBezTo>
                <a:cubicBezTo>
                  <a:pt x="2134135" y="1574719"/>
                  <a:pt x="2144314" y="1564541"/>
                  <a:pt x="2156870" y="1564541"/>
                </a:cubicBezTo>
                <a:close/>
                <a:moveTo>
                  <a:pt x="1992832" y="1564541"/>
                </a:moveTo>
                <a:cubicBezTo>
                  <a:pt x="2005388" y="1564541"/>
                  <a:pt x="2015567" y="1574719"/>
                  <a:pt x="2015567" y="1587275"/>
                </a:cubicBezTo>
                <a:cubicBezTo>
                  <a:pt x="2015567" y="1599831"/>
                  <a:pt x="2005388" y="1610010"/>
                  <a:pt x="1992832" y="1610010"/>
                </a:cubicBezTo>
                <a:cubicBezTo>
                  <a:pt x="1980277" y="1610010"/>
                  <a:pt x="1970098" y="1599831"/>
                  <a:pt x="1970098" y="1587275"/>
                </a:cubicBezTo>
                <a:cubicBezTo>
                  <a:pt x="1970098" y="1574719"/>
                  <a:pt x="1980277" y="1564541"/>
                  <a:pt x="1992832" y="1564541"/>
                </a:cubicBezTo>
                <a:close/>
                <a:moveTo>
                  <a:pt x="1828795" y="1564541"/>
                </a:moveTo>
                <a:cubicBezTo>
                  <a:pt x="1841351" y="1564541"/>
                  <a:pt x="1851529" y="1574719"/>
                  <a:pt x="1851529" y="1587275"/>
                </a:cubicBezTo>
                <a:cubicBezTo>
                  <a:pt x="1851529" y="1599831"/>
                  <a:pt x="1841351" y="1610010"/>
                  <a:pt x="1828795" y="1610010"/>
                </a:cubicBezTo>
                <a:cubicBezTo>
                  <a:pt x="1816239" y="1610010"/>
                  <a:pt x="1806060" y="1599831"/>
                  <a:pt x="1806060" y="1587275"/>
                </a:cubicBezTo>
                <a:cubicBezTo>
                  <a:pt x="1806060" y="1574719"/>
                  <a:pt x="1816239" y="1564541"/>
                  <a:pt x="1828795" y="1564541"/>
                </a:cubicBezTo>
                <a:close/>
                <a:moveTo>
                  <a:pt x="1664757" y="1564541"/>
                </a:moveTo>
                <a:cubicBezTo>
                  <a:pt x="1677313" y="1564541"/>
                  <a:pt x="1687491" y="1574719"/>
                  <a:pt x="1687491" y="1587275"/>
                </a:cubicBezTo>
                <a:cubicBezTo>
                  <a:pt x="1687491" y="1599831"/>
                  <a:pt x="1677313" y="1610010"/>
                  <a:pt x="1664757" y="1610010"/>
                </a:cubicBezTo>
                <a:cubicBezTo>
                  <a:pt x="1652201" y="1610010"/>
                  <a:pt x="1642022" y="1599831"/>
                  <a:pt x="1642022" y="1587275"/>
                </a:cubicBezTo>
                <a:cubicBezTo>
                  <a:pt x="1642022" y="1574719"/>
                  <a:pt x="1652201" y="1564541"/>
                  <a:pt x="1664757" y="1564541"/>
                </a:cubicBezTo>
                <a:close/>
                <a:moveTo>
                  <a:pt x="1500719" y="1564541"/>
                </a:moveTo>
                <a:cubicBezTo>
                  <a:pt x="1513275" y="1564541"/>
                  <a:pt x="1523453" y="1574719"/>
                  <a:pt x="1523453" y="1587275"/>
                </a:cubicBezTo>
                <a:cubicBezTo>
                  <a:pt x="1523453" y="1599831"/>
                  <a:pt x="1513275" y="1610010"/>
                  <a:pt x="1500719" y="1610010"/>
                </a:cubicBezTo>
                <a:cubicBezTo>
                  <a:pt x="1488163" y="1610010"/>
                  <a:pt x="1477985" y="1599831"/>
                  <a:pt x="1477985" y="1587275"/>
                </a:cubicBezTo>
                <a:cubicBezTo>
                  <a:pt x="1477985" y="1574719"/>
                  <a:pt x="1488163" y="1564541"/>
                  <a:pt x="1500719" y="1564541"/>
                </a:cubicBezTo>
                <a:close/>
                <a:moveTo>
                  <a:pt x="1336681" y="1564541"/>
                </a:moveTo>
                <a:cubicBezTo>
                  <a:pt x="1349237" y="1564541"/>
                  <a:pt x="1359415" y="1574719"/>
                  <a:pt x="1359415" y="1587275"/>
                </a:cubicBezTo>
                <a:cubicBezTo>
                  <a:pt x="1359415" y="1599831"/>
                  <a:pt x="1349237" y="1610010"/>
                  <a:pt x="1336681" y="1610010"/>
                </a:cubicBezTo>
                <a:cubicBezTo>
                  <a:pt x="1324125" y="1610010"/>
                  <a:pt x="1313947" y="1599831"/>
                  <a:pt x="1313947" y="1587275"/>
                </a:cubicBezTo>
                <a:cubicBezTo>
                  <a:pt x="1313947" y="1574719"/>
                  <a:pt x="1324125" y="1564541"/>
                  <a:pt x="1336681" y="1564541"/>
                </a:cubicBezTo>
                <a:close/>
                <a:moveTo>
                  <a:pt x="1171000" y="1400050"/>
                </a:moveTo>
                <a:cubicBezTo>
                  <a:pt x="1183556" y="1400050"/>
                  <a:pt x="1193734" y="1410229"/>
                  <a:pt x="1193734" y="1422785"/>
                </a:cubicBezTo>
                <a:cubicBezTo>
                  <a:pt x="1193734" y="1435341"/>
                  <a:pt x="1183556" y="1445519"/>
                  <a:pt x="1171000" y="1445519"/>
                </a:cubicBezTo>
                <a:cubicBezTo>
                  <a:pt x="1158443" y="1445519"/>
                  <a:pt x="1148266" y="1435341"/>
                  <a:pt x="1148266" y="1422785"/>
                </a:cubicBezTo>
                <a:cubicBezTo>
                  <a:pt x="1148266" y="1410229"/>
                  <a:pt x="1158443" y="1400050"/>
                  <a:pt x="1171000" y="1400050"/>
                </a:cubicBezTo>
                <a:close/>
                <a:moveTo>
                  <a:pt x="1006962" y="1400050"/>
                </a:moveTo>
                <a:cubicBezTo>
                  <a:pt x="1019518" y="1400050"/>
                  <a:pt x="1029696" y="1410229"/>
                  <a:pt x="1029696" y="1422785"/>
                </a:cubicBezTo>
                <a:cubicBezTo>
                  <a:pt x="1029696" y="1435341"/>
                  <a:pt x="1019518" y="1445519"/>
                  <a:pt x="1006962" y="1445519"/>
                </a:cubicBezTo>
                <a:cubicBezTo>
                  <a:pt x="994406" y="1445519"/>
                  <a:pt x="984227" y="1435341"/>
                  <a:pt x="984227" y="1422785"/>
                </a:cubicBezTo>
                <a:cubicBezTo>
                  <a:pt x="984227" y="1410229"/>
                  <a:pt x="994406" y="1400050"/>
                  <a:pt x="1006962" y="1400050"/>
                </a:cubicBezTo>
                <a:close/>
                <a:moveTo>
                  <a:pt x="842924" y="1400050"/>
                </a:moveTo>
                <a:cubicBezTo>
                  <a:pt x="855480" y="1400050"/>
                  <a:pt x="865659" y="1410229"/>
                  <a:pt x="865659" y="1422785"/>
                </a:cubicBezTo>
                <a:cubicBezTo>
                  <a:pt x="865659" y="1435341"/>
                  <a:pt x="855480" y="1445519"/>
                  <a:pt x="842924" y="1445519"/>
                </a:cubicBezTo>
                <a:cubicBezTo>
                  <a:pt x="830368" y="1445519"/>
                  <a:pt x="820189" y="1435341"/>
                  <a:pt x="820189" y="1422785"/>
                </a:cubicBezTo>
                <a:cubicBezTo>
                  <a:pt x="820189" y="1410229"/>
                  <a:pt x="830368" y="1400050"/>
                  <a:pt x="842924" y="1400050"/>
                </a:cubicBezTo>
                <a:close/>
                <a:moveTo>
                  <a:pt x="678886" y="1400050"/>
                </a:moveTo>
                <a:cubicBezTo>
                  <a:pt x="691442" y="1400050"/>
                  <a:pt x="701621" y="1410229"/>
                  <a:pt x="701621" y="1422785"/>
                </a:cubicBezTo>
                <a:cubicBezTo>
                  <a:pt x="701621" y="1435341"/>
                  <a:pt x="691442" y="1445519"/>
                  <a:pt x="678886" y="1445519"/>
                </a:cubicBezTo>
                <a:cubicBezTo>
                  <a:pt x="666330" y="1445519"/>
                  <a:pt x="656152" y="1435341"/>
                  <a:pt x="656152" y="1422785"/>
                </a:cubicBezTo>
                <a:cubicBezTo>
                  <a:pt x="656152" y="1410229"/>
                  <a:pt x="666330" y="1400050"/>
                  <a:pt x="678886" y="1400050"/>
                </a:cubicBezTo>
                <a:close/>
                <a:moveTo>
                  <a:pt x="514849" y="1400050"/>
                </a:moveTo>
                <a:cubicBezTo>
                  <a:pt x="527405" y="1400050"/>
                  <a:pt x="537583" y="1410229"/>
                  <a:pt x="537583" y="1422785"/>
                </a:cubicBezTo>
                <a:cubicBezTo>
                  <a:pt x="537583" y="1435341"/>
                  <a:pt x="527405" y="1445519"/>
                  <a:pt x="514849" y="1445519"/>
                </a:cubicBezTo>
                <a:cubicBezTo>
                  <a:pt x="502293" y="1445519"/>
                  <a:pt x="492114" y="1435341"/>
                  <a:pt x="492114" y="1422785"/>
                </a:cubicBezTo>
                <a:cubicBezTo>
                  <a:pt x="492114" y="1410229"/>
                  <a:pt x="502293" y="1400050"/>
                  <a:pt x="514849" y="1400050"/>
                </a:cubicBezTo>
                <a:close/>
                <a:moveTo>
                  <a:pt x="350811" y="1400050"/>
                </a:moveTo>
                <a:cubicBezTo>
                  <a:pt x="363367" y="1400050"/>
                  <a:pt x="373545" y="1410229"/>
                  <a:pt x="373545" y="1422785"/>
                </a:cubicBezTo>
                <a:cubicBezTo>
                  <a:pt x="373545" y="1435341"/>
                  <a:pt x="363367" y="1445519"/>
                  <a:pt x="350811" y="1445519"/>
                </a:cubicBezTo>
                <a:cubicBezTo>
                  <a:pt x="338255" y="1445519"/>
                  <a:pt x="328077" y="1435341"/>
                  <a:pt x="328077" y="1422785"/>
                </a:cubicBezTo>
                <a:cubicBezTo>
                  <a:pt x="328077" y="1410229"/>
                  <a:pt x="338255" y="1400050"/>
                  <a:pt x="350811" y="1400050"/>
                </a:cubicBezTo>
                <a:close/>
                <a:moveTo>
                  <a:pt x="186773" y="1400050"/>
                </a:moveTo>
                <a:cubicBezTo>
                  <a:pt x="199329" y="1400050"/>
                  <a:pt x="209507" y="1410229"/>
                  <a:pt x="209507" y="1422785"/>
                </a:cubicBezTo>
                <a:cubicBezTo>
                  <a:pt x="209507" y="1435341"/>
                  <a:pt x="199329" y="1445519"/>
                  <a:pt x="186773" y="1445519"/>
                </a:cubicBezTo>
                <a:cubicBezTo>
                  <a:pt x="174217" y="1445519"/>
                  <a:pt x="164039" y="1435341"/>
                  <a:pt x="164039" y="1422785"/>
                </a:cubicBezTo>
                <a:cubicBezTo>
                  <a:pt x="164039" y="1410229"/>
                  <a:pt x="174217" y="1400050"/>
                  <a:pt x="186773" y="1400050"/>
                </a:cubicBezTo>
                <a:close/>
                <a:moveTo>
                  <a:pt x="22735" y="1400050"/>
                </a:moveTo>
                <a:cubicBezTo>
                  <a:pt x="35291" y="1400050"/>
                  <a:pt x="45469" y="1410229"/>
                  <a:pt x="45469" y="1422785"/>
                </a:cubicBezTo>
                <a:cubicBezTo>
                  <a:pt x="45469" y="1435341"/>
                  <a:pt x="35291" y="1445519"/>
                  <a:pt x="22735" y="1445519"/>
                </a:cubicBezTo>
                <a:cubicBezTo>
                  <a:pt x="10179" y="1445519"/>
                  <a:pt x="0" y="1435341"/>
                  <a:pt x="0" y="1422785"/>
                </a:cubicBezTo>
                <a:cubicBezTo>
                  <a:pt x="0" y="1410229"/>
                  <a:pt x="10179" y="1400050"/>
                  <a:pt x="22735" y="1400050"/>
                </a:cubicBezTo>
                <a:close/>
                <a:moveTo>
                  <a:pt x="2484946" y="1391751"/>
                </a:moveTo>
                <a:cubicBezTo>
                  <a:pt x="2497502" y="1391751"/>
                  <a:pt x="2507681" y="1401930"/>
                  <a:pt x="2507681" y="1414486"/>
                </a:cubicBezTo>
                <a:cubicBezTo>
                  <a:pt x="2507681" y="1427042"/>
                  <a:pt x="2497502" y="1437220"/>
                  <a:pt x="2484946" y="1437220"/>
                </a:cubicBezTo>
                <a:cubicBezTo>
                  <a:pt x="2472390" y="1437220"/>
                  <a:pt x="2462211" y="1427042"/>
                  <a:pt x="2462211" y="1414486"/>
                </a:cubicBezTo>
                <a:cubicBezTo>
                  <a:pt x="2462211" y="1401930"/>
                  <a:pt x="2472390" y="1391751"/>
                  <a:pt x="2484946" y="1391751"/>
                </a:cubicBezTo>
                <a:close/>
                <a:moveTo>
                  <a:pt x="2320908" y="1391751"/>
                </a:moveTo>
                <a:cubicBezTo>
                  <a:pt x="2333464" y="1391751"/>
                  <a:pt x="2343643" y="1401930"/>
                  <a:pt x="2343643" y="1414486"/>
                </a:cubicBezTo>
                <a:cubicBezTo>
                  <a:pt x="2343643" y="1427042"/>
                  <a:pt x="2333464" y="1437220"/>
                  <a:pt x="2320908" y="1437220"/>
                </a:cubicBezTo>
                <a:cubicBezTo>
                  <a:pt x="2308351" y="1437220"/>
                  <a:pt x="2298174" y="1427042"/>
                  <a:pt x="2298174" y="1414486"/>
                </a:cubicBezTo>
                <a:cubicBezTo>
                  <a:pt x="2298174" y="1401930"/>
                  <a:pt x="2308351" y="1391751"/>
                  <a:pt x="2320908" y="1391751"/>
                </a:cubicBezTo>
                <a:close/>
                <a:moveTo>
                  <a:pt x="2156870" y="1391751"/>
                </a:moveTo>
                <a:cubicBezTo>
                  <a:pt x="2169427" y="1391751"/>
                  <a:pt x="2179604" y="1401930"/>
                  <a:pt x="2179604" y="1414486"/>
                </a:cubicBezTo>
                <a:cubicBezTo>
                  <a:pt x="2179604" y="1427042"/>
                  <a:pt x="2169427" y="1437220"/>
                  <a:pt x="2156870" y="1437220"/>
                </a:cubicBezTo>
                <a:cubicBezTo>
                  <a:pt x="2144314" y="1437220"/>
                  <a:pt x="2134135" y="1427042"/>
                  <a:pt x="2134135" y="1414486"/>
                </a:cubicBezTo>
                <a:cubicBezTo>
                  <a:pt x="2134135" y="1401930"/>
                  <a:pt x="2144314" y="1391751"/>
                  <a:pt x="2156870" y="1391751"/>
                </a:cubicBezTo>
                <a:close/>
                <a:moveTo>
                  <a:pt x="1992832" y="1391751"/>
                </a:moveTo>
                <a:cubicBezTo>
                  <a:pt x="2005388" y="1391751"/>
                  <a:pt x="2015567" y="1401930"/>
                  <a:pt x="2015567" y="1414486"/>
                </a:cubicBezTo>
                <a:cubicBezTo>
                  <a:pt x="2015567" y="1427042"/>
                  <a:pt x="2005388" y="1437220"/>
                  <a:pt x="1992832" y="1437220"/>
                </a:cubicBezTo>
                <a:cubicBezTo>
                  <a:pt x="1980277" y="1437220"/>
                  <a:pt x="1970098" y="1427042"/>
                  <a:pt x="1970098" y="1414486"/>
                </a:cubicBezTo>
                <a:cubicBezTo>
                  <a:pt x="1970098" y="1401930"/>
                  <a:pt x="1980277" y="1391751"/>
                  <a:pt x="1992832" y="1391751"/>
                </a:cubicBezTo>
                <a:close/>
                <a:moveTo>
                  <a:pt x="1828795" y="1391751"/>
                </a:moveTo>
                <a:cubicBezTo>
                  <a:pt x="1841351" y="1391751"/>
                  <a:pt x="1851529" y="1401930"/>
                  <a:pt x="1851529" y="1414486"/>
                </a:cubicBezTo>
                <a:cubicBezTo>
                  <a:pt x="1851529" y="1427042"/>
                  <a:pt x="1841351" y="1437220"/>
                  <a:pt x="1828795" y="1437220"/>
                </a:cubicBezTo>
                <a:cubicBezTo>
                  <a:pt x="1816239" y="1437220"/>
                  <a:pt x="1806060" y="1427042"/>
                  <a:pt x="1806060" y="1414486"/>
                </a:cubicBezTo>
                <a:cubicBezTo>
                  <a:pt x="1806060" y="1401930"/>
                  <a:pt x="1816239" y="1391751"/>
                  <a:pt x="1828795" y="1391751"/>
                </a:cubicBezTo>
                <a:close/>
                <a:moveTo>
                  <a:pt x="1664757" y="1391751"/>
                </a:moveTo>
                <a:cubicBezTo>
                  <a:pt x="1677313" y="1391751"/>
                  <a:pt x="1687491" y="1401930"/>
                  <a:pt x="1687491" y="1414486"/>
                </a:cubicBezTo>
                <a:cubicBezTo>
                  <a:pt x="1687491" y="1427042"/>
                  <a:pt x="1677313" y="1437220"/>
                  <a:pt x="1664757" y="1437220"/>
                </a:cubicBezTo>
                <a:cubicBezTo>
                  <a:pt x="1652201" y="1437220"/>
                  <a:pt x="1642022" y="1427042"/>
                  <a:pt x="1642022" y="1414486"/>
                </a:cubicBezTo>
                <a:cubicBezTo>
                  <a:pt x="1642022" y="1401930"/>
                  <a:pt x="1652201" y="1391751"/>
                  <a:pt x="1664757" y="1391751"/>
                </a:cubicBezTo>
                <a:close/>
                <a:moveTo>
                  <a:pt x="1500719" y="1391751"/>
                </a:moveTo>
                <a:cubicBezTo>
                  <a:pt x="1513275" y="1391751"/>
                  <a:pt x="1523453" y="1401930"/>
                  <a:pt x="1523453" y="1414486"/>
                </a:cubicBezTo>
                <a:cubicBezTo>
                  <a:pt x="1523453" y="1427042"/>
                  <a:pt x="1513275" y="1437220"/>
                  <a:pt x="1500719" y="1437220"/>
                </a:cubicBezTo>
                <a:cubicBezTo>
                  <a:pt x="1488163" y="1437220"/>
                  <a:pt x="1477985" y="1427042"/>
                  <a:pt x="1477985" y="1414486"/>
                </a:cubicBezTo>
                <a:cubicBezTo>
                  <a:pt x="1477985" y="1401930"/>
                  <a:pt x="1488163" y="1391751"/>
                  <a:pt x="1500719" y="1391751"/>
                </a:cubicBezTo>
                <a:close/>
                <a:moveTo>
                  <a:pt x="1336681" y="1391751"/>
                </a:moveTo>
                <a:cubicBezTo>
                  <a:pt x="1349237" y="1391751"/>
                  <a:pt x="1359415" y="1401930"/>
                  <a:pt x="1359415" y="1414486"/>
                </a:cubicBezTo>
                <a:cubicBezTo>
                  <a:pt x="1359415" y="1427042"/>
                  <a:pt x="1349237" y="1437220"/>
                  <a:pt x="1336681" y="1437220"/>
                </a:cubicBezTo>
                <a:cubicBezTo>
                  <a:pt x="1324125" y="1437220"/>
                  <a:pt x="1313947" y="1427042"/>
                  <a:pt x="1313947" y="1414486"/>
                </a:cubicBezTo>
                <a:cubicBezTo>
                  <a:pt x="1313947" y="1401930"/>
                  <a:pt x="1324125" y="1391751"/>
                  <a:pt x="1336681" y="1391751"/>
                </a:cubicBezTo>
                <a:close/>
                <a:moveTo>
                  <a:pt x="1171000" y="1241208"/>
                </a:moveTo>
                <a:cubicBezTo>
                  <a:pt x="1183556" y="1241208"/>
                  <a:pt x="1193734" y="1251387"/>
                  <a:pt x="1193734" y="1263943"/>
                </a:cubicBezTo>
                <a:cubicBezTo>
                  <a:pt x="1193734" y="1276499"/>
                  <a:pt x="1183556" y="1286677"/>
                  <a:pt x="1171000" y="1286677"/>
                </a:cubicBezTo>
                <a:cubicBezTo>
                  <a:pt x="1158443" y="1286677"/>
                  <a:pt x="1148266" y="1276499"/>
                  <a:pt x="1148266" y="1263943"/>
                </a:cubicBezTo>
                <a:cubicBezTo>
                  <a:pt x="1148266" y="1251387"/>
                  <a:pt x="1158443" y="1241208"/>
                  <a:pt x="1171000" y="1241208"/>
                </a:cubicBezTo>
                <a:close/>
                <a:moveTo>
                  <a:pt x="1006962" y="1241208"/>
                </a:moveTo>
                <a:cubicBezTo>
                  <a:pt x="1019518" y="1241208"/>
                  <a:pt x="1029696" y="1251387"/>
                  <a:pt x="1029696" y="1263943"/>
                </a:cubicBezTo>
                <a:cubicBezTo>
                  <a:pt x="1029696" y="1276499"/>
                  <a:pt x="1019518" y="1286677"/>
                  <a:pt x="1006962" y="1286677"/>
                </a:cubicBezTo>
                <a:cubicBezTo>
                  <a:pt x="994406" y="1286677"/>
                  <a:pt x="984227" y="1276499"/>
                  <a:pt x="984227" y="1263943"/>
                </a:cubicBezTo>
                <a:cubicBezTo>
                  <a:pt x="984227" y="1251387"/>
                  <a:pt x="994406" y="1241208"/>
                  <a:pt x="1006962" y="1241208"/>
                </a:cubicBezTo>
                <a:close/>
                <a:moveTo>
                  <a:pt x="842924" y="1241208"/>
                </a:moveTo>
                <a:cubicBezTo>
                  <a:pt x="855480" y="1241208"/>
                  <a:pt x="865659" y="1251387"/>
                  <a:pt x="865659" y="1263943"/>
                </a:cubicBezTo>
                <a:cubicBezTo>
                  <a:pt x="865659" y="1276499"/>
                  <a:pt x="855480" y="1286677"/>
                  <a:pt x="842924" y="1286677"/>
                </a:cubicBezTo>
                <a:cubicBezTo>
                  <a:pt x="830368" y="1286677"/>
                  <a:pt x="820189" y="1276499"/>
                  <a:pt x="820189" y="1263943"/>
                </a:cubicBezTo>
                <a:cubicBezTo>
                  <a:pt x="820189" y="1251387"/>
                  <a:pt x="830368" y="1241208"/>
                  <a:pt x="842924" y="1241208"/>
                </a:cubicBezTo>
                <a:close/>
                <a:moveTo>
                  <a:pt x="678886" y="1241208"/>
                </a:moveTo>
                <a:cubicBezTo>
                  <a:pt x="691442" y="1241208"/>
                  <a:pt x="701621" y="1251387"/>
                  <a:pt x="701621" y="1263943"/>
                </a:cubicBezTo>
                <a:cubicBezTo>
                  <a:pt x="701621" y="1276499"/>
                  <a:pt x="691442" y="1286677"/>
                  <a:pt x="678886" y="1286677"/>
                </a:cubicBezTo>
                <a:cubicBezTo>
                  <a:pt x="666330" y="1286677"/>
                  <a:pt x="656152" y="1276499"/>
                  <a:pt x="656152" y="1263943"/>
                </a:cubicBezTo>
                <a:cubicBezTo>
                  <a:pt x="656152" y="1251387"/>
                  <a:pt x="666330" y="1241208"/>
                  <a:pt x="678886" y="1241208"/>
                </a:cubicBezTo>
                <a:close/>
                <a:moveTo>
                  <a:pt x="514849" y="1241208"/>
                </a:moveTo>
                <a:cubicBezTo>
                  <a:pt x="527405" y="1241208"/>
                  <a:pt x="537583" y="1251387"/>
                  <a:pt x="537583" y="1263943"/>
                </a:cubicBezTo>
                <a:cubicBezTo>
                  <a:pt x="537583" y="1276499"/>
                  <a:pt x="527405" y="1286677"/>
                  <a:pt x="514849" y="1286677"/>
                </a:cubicBezTo>
                <a:cubicBezTo>
                  <a:pt x="502293" y="1286677"/>
                  <a:pt x="492114" y="1276499"/>
                  <a:pt x="492114" y="1263943"/>
                </a:cubicBezTo>
                <a:cubicBezTo>
                  <a:pt x="492114" y="1251387"/>
                  <a:pt x="502293" y="1241208"/>
                  <a:pt x="514849" y="1241208"/>
                </a:cubicBezTo>
                <a:close/>
                <a:moveTo>
                  <a:pt x="350811" y="1241208"/>
                </a:moveTo>
                <a:cubicBezTo>
                  <a:pt x="363367" y="1241208"/>
                  <a:pt x="373545" y="1251387"/>
                  <a:pt x="373545" y="1263943"/>
                </a:cubicBezTo>
                <a:cubicBezTo>
                  <a:pt x="373545" y="1276499"/>
                  <a:pt x="363367" y="1286677"/>
                  <a:pt x="350811" y="1286677"/>
                </a:cubicBezTo>
                <a:cubicBezTo>
                  <a:pt x="338255" y="1286677"/>
                  <a:pt x="328077" y="1276499"/>
                  <a:pt x="328077" y="1263943"/>
                </a:cubicBezTo>
                <a:cubicBezTo>
                  <a:pt x="328077" y="1251387"/>
                  <a:pt x="338255" y="1241208"/>
                  <a:pt x="350811" y="1241208"/>
                </a:cubicBezTo>
                <a:close/>
                <a:moveTo>
                  <a:pt x="186773" y="1241208"/>
                </a:moveTo>
                <a:cubicBezTo>
                  <a:pt x="199329" y="1241208"/>
                  <a:pt x="209507" y="1251387"/>
                  <a:pt x="209507" y="1263943"/>
                </a:cubicBezTo>
                <a:cubicBezTo>
                  <a:pt x="209507" y="1276499"/>
                  <a:pt x="199329" y="1286677"/>
                  <a:pt x="186773" y="1286677"/>
                </a:cubicBezTo>
                <a:cubicBezTo>
                  <a:pt x="174217" y="1286677"/>
                  <a:pt x="164039" y="1276499"/>
                  <a:pt x="164039" y="1263943"/>
                </a:cubicBezTo>
                <a:cubicBezTo>
                  <a:pt x="164039" y="1251387"/>
                  <a:pt x="174217" y="1241208"/>
                  <a:pt x="186773" y="1241208"/>
                </a:cubicBezTo>
                <a:close/>
                <a:moveTo>
                  <a:pt x="22735" y="1241208"/>
                </a:moveTo>
                <a:cubicBezTo>
                  <a:pt x="35291" y="1241208"/>
                  <a:pt x="45469" y="1251387"/>
                  <a:pt x="45469" y="1263943"/>
                </a:cubicBezTo>
                <a:cubicBezTo>
                  <a:pt x="45469" y="1276499"/>
                  <a:pt x="35291" y="1286677"/>
                  <a:pt x="22735" y="1286677"/>
                </a:cubicBezTo>
                <a:cubicBezTo>
                  <a:pt x="10179" y="1286677"/>
                  <a:pt x="0" y="1276499"/>
                  <a:pt x="0" y="1263943"/>
                </a:cubicBezTo>
                <a:cubicBezTo>
                  <a:pt x="0" y="1251387"/>
                  <a:pt x="10179" y="1241208"/>
                  <a:pt x="22735" y="1241208"/>
                </a:cubicBezTo>
                <a:close/>
                <a:moveTo>
                  <a:pt x="2484946" y="1232910"/>
                </a:moveTo>
                <a:cubicBezTo>
                  <a:pt x="2497502" y="1232910"/>
                  <a:pt x="2507681" y="1243088"/>
                  <a:pt x="2507681" y="1255644"/>
                </a:cubicBezTo>
                <a:cubicBezTo>
                  <a:pt x="2507681" y="1268200"/>
                  <a:pt x="2497502" y="1278378"/>
                  <a:pt x="2484946" y="1278378"/>
                </a:cubicBezTo>
                <a:cubicBezTo>
                  <a:pt x="2472390" y="1278378"/>
                  <a:pt x="2462211" y="1268200"/>
                  <a:pt x="2462211" y="1255644"/>
                </a:cubicBezTo>
                <a:cubicBezTo>
                  <a:pt x="2462211" y="1243088"/>
                  <a:pt x="2472390" y="1232910"/>
                  <a:pt x="2484946" y="1232910"/>
                </a:cubicBezTo>
                <a:close/>
                <a:moveTo>
                  <a:pt x="2320908" y="1232910"/>
                </a:moveTo>
                <a:cubicBezTo>
                  <a:pt x="2333464" y="1232910"/>
                  <a:pt x="2343643" y="1243088"/>
                  <a:pt x="2343643" y="1255644"/>
                </a:cubicBezTo>
                <a:cubicBezTo>
                  <a:pt x="2343643" y="1268200"/>
                  <a:pt x="2333464" y="1278378"/>
                  <a:pt x="2320908" y="1278378"/>
                </a:cubicBezTo>
                <a:cubicBezTo>
                  <a:pt x="2308351" y="1278378"/>
                  <a:pt x="2298174" y="1268200"/>
                  <a:pt x="2298174" y="1255644"/>
                </a:cubicBezTo>
                <a:cubicBezTo>
                  <a:pt x="2298174" y="1243088"/>
                  <a:pt x="2308351" y="1232910"/>
                  <a:pt x="2320908" y="1232910"/>
                </a:cubicBezTo>
                <a:close/>
                <a:moveTo>
                  <a:pt x="2156870" y="1232910"/>
                </a:moveTo>
                <a:cubicBezTo>
                  <a:pt x="2169427" y="1232910"/>
                  <a:pt x="2179604" y="1243088"/>
                  <a:pt x="2179604" y="1255644"/>
                </a:cubicBezTo>
                <a:cubicBezTo>
                  <a:pt x="2179604" y="1268200"/>
                  <a:pt x="2169427" y="1278378"/>
                  <a:pt x="2156870" y="1278378"/>
                </a:cubicBezTo>
                <a:cubicBezTo>
                  <a:pt x="2144314" y="1278378"/>
                  <a:pt x="2134135" y="1268200"/>
                  <a:pt x="2134135" y="1255644"/>
                </a:cubicBezTo>
                <a:cubicBezTo>
                  <a:pt x="2134135" y="1243088"/>
                  <a:pt x="2144314" y="1232910"/>
                  <a:pt x="2156870" y="1232910"/>
                </a:cubicBezTo>
                <a:close/>
                <a:moveTo>
                  <a:pt x="1992832" y="1232910"/>
                </a:moveTo>
                <a:cubicBezTo>
                  <a:pt x="2005388" y="1232910"/>
                  <a:pt x="2015567" y="1243088"/>
                  <a:pt x="2015567" y="1255644"/>
                </a:cubicBezTo>
                <a:cubicBezTo>
                  <a:pt x="2015567" y="1268200"/>
                  <a:pt x="2005388" y="1278378"/>
                  <a:pt x="1992832" y="1278378"/>
                </a:cubicBezTo>
                <a:cubicBezTo>
                  <a:pt x="1980277" y="1278378"/>
                  <a:pt x="1970098" y="1268200"/>
                  <a:pt x="1970098" y="1255644"/>
                </a:cubicBezTo>
                <a:cubicBezTo>
                  <a:pt x="1970098" y="1243088"/>
                  <a:pt x="1980277" y="1232910"/>
                  <a:pt x="1992832" y="1232910"/>
                </a:cubicBezTo>
                <a:close/>
                <a:moveTo>
                  <a:pt x="1828795" y="1232910"/>
                </a:moveTo>
                <a:cubicBezTo>
                  <a:pt x="1841351" y="1232910"/>
                  <a:pt x="1851529" y="1243088"/>
                  <a:pt x="1851529" y="1255644"/>
                </a:cubicBezTo>
                <a:cubicBezTo>
                  <a:pt x="1851529" y="1268200"/>
                  <a:pt x="1841351" y="1278378"/>
                  <a:pt x="1828795" y="1278378"/>
                </a:cubicBezTo>
                <a:cubicBezTo>
                  <a:pt x="1816239" y="1278378"/>
                  <a:pt x="1806060" y="1268200"/>
                  <a:pt x="1806060" y="1255644"/>
                </a:cubicBezTo>
                <a:cubicBezTo>
                  <a:pt x="1806060" y="1243088"/>
                  <a:pt x="1816239" y="1232910"/>
                  <a:pt x="1828795" y="1232910"/>
                </a:cubicBezTo>
                <a:close/>
                <a:moveTo>
                  <a:pt x="1664757" y="1232910"/>
                </a:moveTo>
                <a:cubicBezTo>
                  <a:pt x="1677313" y="1232910"/>
                  <a:pt x="1687491" y="1243088"/>
                  <a:pt x="1687491" y="1255644"/>
                </a:cubicBezTo>
                <a:cubicBezTo>
                  <a:pt x="1687491" y="1268200"/>
                  <a:pt x="1677313" y="1278378"/>
                  <a:pt x="1664757" y="1278378"/>
                </a:cubicBezTo>
                <a:cubicBezTo>
                  <a:pt x="1652201" y="1278378"/>
                  <a:pt x="1642022" y="1268200"/>
                  <a:pt x="1642022" y="1255644"/>
                </a:cubicBezTo>
                <a:cubicBezTo>
                  <a:pt x="1642022" y="1243088"/>
                  <a:pt x="1652201" y="1232910"/>
                  <a:pt x="1664757" y="1232910"/>
                </a:cubicBezTo>
                <a:close/>
                <a:moveTo>
                  <a:pt x="1500719" y="1232910"/>
                </a:moveTo>
                <a:cubicBezTo>
                  <a:pt x="1513275" y="1232910"/>
                  <a:pt x="1523453" y="1243088"/>
                  <a:pt x="1523453" y="1255644"/>
                </a:cubicBezTo>
                <a:cubicBezTo>
                  <a:pt x="1523453" y="1268200"/>
                  <a:pt x="1513275" y="1278378"/>
                  <a:pt x="1500719" y="1278378"/>
                </a:cubicBezTo>
                <a:cubicBezTo>
                  <a:pt x="1488163" y="1278378"/>
                  <a:pt x="1477985" y="1268200"/>
                  <a:pt x="1477985" y="1255644"/>
                </a:cubicBezTo>
                <a:cubicBezTo>
                  <a:pt x="1477985" y="1243088"/>
                  <a:pt x="1488163" y="1232910"/>
                  <a:pt x="1500719" y="1232910"/>
                </a:cubicBezTo>
                <a:close/>
                <a:moveTo>
                  <a:pt x="1336681" y="1232910"/>
                </a:moveTo>
                <a:cubicBezTo>
                  <a:pt x="1349237" y="1232910"/>
                  <a:pt x="1359415" y="1243088"/>
                  <a:pt x="1359415" y="1255644"/>
                </a:cubicBezTo>
                <a:cubicBezTo>
                  <a:pt x="1359415" y="1268200"/>
                  <a:pt x="1349237" y="1278378"/>
                  <a:pt x="1336681" y="1278378"/>
                </a:cubicBezTo>
                <a:cubicBezTo>
                  <a:pt x="1324125" y="1278378"/>
                  <a:pt x="1313947" y="1268200"/>
                  <a:pt x="1313947" y="1255644"/>
                </a:cubicBezTo>
                <a:cubicBezTo>
                  <a:pt x="1313947" y="1243088"/>
                  <a:pt x="1324125" y="1232910"/>
                  <a:pt x="1336681" y="1232910"/>
                </a:cubicBezTo>
                <a:close/>
                <a:moveTo>
                  <a:pt x="1171000" y="1062996"/>
                </a:moveTo>
                <a:cubicBezTo>
                  <a:pt x="1183556" y="1062996"/>
                  <a:pt x="1193734" y="1073174"/>
                  <a:pt x="1193734" y="1085730"/>
                </a:cubicBezTo>
                <a:cubicBezTo>
                  <a:pt x="1193734" y="1098287"/>
                  <a:pt x="1183556" y="1108465"/>
                  <a:pt x="1171000" y="1108465"/>
                </a:cubicBezTo>
                <a:cubicBezTo>
                  <a:pt x="1158443" y="1108465"/>
                  <a:pt x="1148266" y="1098287"/>
                  <a:pt x="1148266" y="1085730"/>
                </a:cubicBezTo>
                <a:cubicBezTo>
                  <a:pt x="1148266" y="1073174"/>
                  <a:pt x="1158443" y="1062996"/>
                  <a:pt x="1171000" y="1062996"/>
                </a:cubicBezTo>
                <a:close/>
                <a:moveTo>
                  <a:pt x="1006962" y="1062996"/>
                </a:moveTo>
                <a:cubicBezTo>
                  <a:pt x="1019518" y="1062996"/>
                  <a:pt x="1029696" y="1073174"/>
                  <a:pt x="1029696" y="1085730"/>
                </a:cubicBezTo>
                <a:cubicBezTo>
                  <a:pt x="1029696" y="1098287"/>
                  <a:pt x="1019518" y="1108465"/>
                  <a:pt x="1006962" y="1108465"/>
                </a:cubicBezTo>
                <a:cubicBezTo>
                  <a:pt x="994406" y="1108465"/>
                  <a:pt x="984227" y="1098287"/>
                  <a:pt x="984227" y="1085730"/>
                </a:cubicBezTo>
                <a:cubicBezTo>
                  <a:pt x="984227" y="1073174"/>
                  <a:pt x="994406" y="1062996"/>
                  <a:pt x="1006962" y="1062996"/>
                </a:cubicBezTo>
                <a:close/>
                <a:moveTo>
                  <a:pt x="842924" y="1062996"/>
                </a:moveTo>
                <a:cubicBezTo>
                  <a:pt x="855480" y="1062996"/>
                  <a:pt x="865659" y="1073174"/>
                  <a:pt x="865659" y="1085730"/>
                </a:cubicBezTo>
                <a:cubicBezTo>
                  <a:pt x="865659" y="1098287"/>
                  <a:pt x="855480" y="1108465"/>
                  <a:pt x="842924" y="1108465"/>
                </a:cubicBezTo>
                <a:cubicBezTo>
                  <a:pt x="830368" y="1108465"/>
                  <a:pt x="820189" y="1098287"/>
                  <a:pt x="820189" y="1085730"/>
                </a:cubicBezTo>
                <a:cubicBezTo>
                  <a:pt x="820189" y="1073174"/>
                  <a:pt x="830368" y="1062996"/>
                  <a:pt x="842924" y="1062996"/>
                </a:cubicBezTo>
                <a:close/>
                <a:moveTo>
                  <a:pt x="678886" y="1062996"/>
                </a:moveTo>
                <a:cubicBezTo>
                  <a:pt x="691442" y="1062996"/>
                  <a:pt x="701621" y="1073174"/>
                  <a:pt x="701621" y="1085730"/>
                </a:cubicBezTo>
                <a:cubicBezTo>
                  <a:pt x="701621" y="1098287"/>
                  <a:pt x="691442" y="1108465"/>
                  <a:pt x="678886" y="1108465"/>
                </a:cubicBezTo>
                <a:cubicBezTo>
                  <a:pt x="666330" y="1108465"/>
                  <a:pt x="656152" y="1098287"/>
                  <a:pt x="656152" y="1085730"/>
                </a:cubicBezTo>
                <a:cubicBezTo>
                  <a:pt x="656152" y="1073174"/>
                  <a:pt x="666330" y="1062996"/>
                  <a:pt x="678886" y="1062996"/>
                </a:cubicBezTo>
                <a:close/>
                <a:moveTo>
                  <a:pt x="514849" y="1062996"/>
                </a:moveTo>
                <a:cubicBezTo>
                  <a:pt x="527405" y="1062996"/>
                  <a:pt x="537583" y="1073174"/>
                  <a:pt x="537583" y="1085730"/>
                </a:cubicBezTo>
                <a:cubicBezTo>
                  <a:pt x="537583" y="1098287"/>
                  <a:pt x="527405" y="1108465"/>
                  <a:pt x="514849" y="1108465"/>
                </a:cubicBezTo>
                <a:cubicBezTo>
                  <a:pt x="502293" y="1108465"/>
                  <a:pt x="492114" y="1098287"/>
                  <a:pt x="492114" y="1085730"/>
                </a:cubicBezTo>
                <a:cubicBezTo>
                  <a:pt x="492114" y="1073174"/>
                  <a:pt x="502293" y="1062996"/>
                  <a:pt x="514849" y="1062996"/>
                </a:cubicBezTo>
                <a:close/>
                <a:moveTo>
                  <a:pt x="350811" y="1062996"/>
                </a:moveTo>
                <a:cubicBezTo>
                  <a:pt x="363367" y="1062996"/>
                  <a:pt x="373545" y="1073174"/>
                  <a:pt x="373545" y="1085730"/>
                </a:cubicBezTo>
                <a:cubicBezTo>
                  <a:pt x="373545" y="1098287"/>
                  <a:pt x="363367" y="1108465"/>
                  <a:pt x="350811" y="1108465"/>
                </a:cubicBezTo>
                <a:cubicBezTo>
                  <a:pt x="338255" y="1108465"/>
                  <a:pt x="328077" y="1098287"/>
                  <a:pt x="328077" y="1085730"/>
                </a:cubicBezTo>
                <a:cubicBezTo>
                  <a:pt x="328077" y="1073174"/>
                  <a:pt x="338255" y="1062996"/>
                  <a:pt x="350811" y="1062996"/>
                </a:cubicBezTo>
                <a:close/>
                <a:moveTo>
                  <a:pt x="186773" y="1062996"/>
                </a:moveTo>
                <a:cubicBezTo>
                  <a:pt x="199329" y="1062996"/>
                  <a:pt x="209507" y="1073174"/>
                  <a:pt x="209507" y="1085730"/>
                </a:cubicBezTo>
                <a:cubicBezTo>
                  <a:pt x="209507" y="1098287"/>
                  <a:pt x="199329" y="1108465"/>
                  <a:pt x="186773" y="1108465"/>
                </a:cubicBezTo>
                <a:cubicBezTo>
                  <a:pt x="174217" y="1108465"/>
                  <a:pt x="164039" y="1098287"/>
                  <a:pt x="164039" y="1085730"/>
                </a:cubicBezTo>
                <a:cubicBezTo>
                  <a:pt x="164039" y="1073174"/>
                  <a:pt x="174217" y="1062996"/>
                  <a:pt x="186773" y="1062996"/>
                </a:cubicBezTo>
                <a:close/>
                <a:moveTo>
                  <a:pt x="22735" y="1062996"/>
                </a:moveTo>
                <a:cubicBezTo>
                  <a:pt x="35291" y="1062996"/>
                  <a:pt x="45469" y="1073174"/>
                  <a:pt x="45469" y="1085730"/>
                </a:cubicBezTo>
                <a:cubicBezTo>
                  <a:pt x="45469" y="1098287"/>
                  <a:pt x="35291" y="1108465"/>
                  <a:pt x="22735" y="1108465"/>
                </a:cubicBezTo>
                <a:cubicBezTo>
                  <a:pt x="10179" y="1108465"/>
                  <a:pt x="0" y="1098287"/>
                  <a:pt x="0" y="1085730"/>
                </a:cubicBezTo>
                <a:cubicBezTo>
                  <a:pt x="0" y="1073174"/>
                  <a:pt x="10179" y="1062996"/>
                  <a:pt x="22735" y="1062996"/>
                </a:cubicBezTo>
                <a:close/>
                <a:moveTo>
                  <a:pt x="2484946" y="1054698"/>
                </a:moveTo>
                <a:cubicBezTo>
                  <a:pt x="2497502" y="1054698"/>
                  <a:pt x="2507681" y="1064876"/>
                  <a:pt x="2507681" y="1077432"/>
                </a:cubicBezTo>
                <a:cubicBezTo>
                  <a:pt x="2507681" y="1089988"/>
                  <a:pt x="2497502" y="1100167"/>
                  <a:pt x="2484946" y="1100167"/>
                </a:cubicBezTo>
                <a:cubicBezTo>
                  <a:pt x="2472390" y="1100167"/>
                  <a:pt x="2462211" y="1089988"/>
                  <a:pt x="2462211" y="1077432"/>
                </a:cubicBezTo>
                <a:cubicBezTo>
                  <a:pt x="2462211" y="1064876"/>
                  <a:pt x="2472390" y="1054698"/>
                  <a:pt x="2484946" y="1054698"/>
                </a:cubicBezTo>
                <a:close/>
                <a:moveTo>
                  <a:pt x="2320908" y="1054698"/>
                </a:moveTo>
                <a:cubicBezTo>
                  <a:pt x="2333464" y="1054698"/>
                  <a:pt x="2343643" y="1064876"/>
                  <a:pt x="2343643" y="1077432"/>
                </a:cubicBezTo>
                <a:cubicBezTo>
                  <a:pt x="2343643" y="1089988"/>
                  <a:pt x="2333464" y="1100167"/>
                  <a:pt x="2320908" y="1100167"/>
                </a:cubicBezTo>
                <a:cubicBezTo>
                  <a:pt x="2308351" y="1100167"/>
                  <a:pt x="2298174" y="1089988"/>
                  <a:pt x="2298174" y="1077432"/>
                </a:cubicBezTo>
                <a:cubicBezTo>
                  <a:pt x="2298174" y="1064876"/>
                  <a:pt x="2308351" y="1054698"/>
                  <a:pt x="2320908" y="1054698"/>
                </a:cubicBezTo>
                <a:close/>
                <a:moveTo>
                  <a:pt x="2156870" y="1054698"/>
                </a:moveTo>
                <a:cubicBezTo>
                  <a:pt x="2169427" y="1054698"/>
                  <a:pt x="2179604" y="1064876"/>
                  <a:pt x="2179604" y="1077432"/>
                </a:cubicBezTo>
                <a:cubicBezTo>
                  <a:pt x="2179604" y="1089988"/>
                  <a:pt x="2169427" y="1100167"/>
                  <a:pt x="2156870" y="1100167"/>
                </a:cubicBezTo>
                <a:cubicBezTo>
                  <a:pt x="2144314" y="1100167"/>
                  <a:pt x="2134135" y="1089988"/>
                  <a:pt x="2134135" y="1077432"/>
                </a:cubicBezTo>
                <a:cubicBezTo>
                  <a:pt x="2134135" y="1064876"/>
                  <a:pt x="2144314" y="1054698"/>
                  <a:pt x="2156870" y="1054698"/>
                </a:cubicBezTo>
                <a:close/>
                <a:moveTo>
                  <a:pt x="1992832" y="1054698"/>
                </a:moveTo>
                <a:cubicBezTo>
                  <a:pt x="2005388" y="1054698"/>
                  <a:pt x="2015567" y="1064876"/>
                  <a:pt x="2015567" y="1077432"/>
                </a:cubicBezTo>
                <a:cubicBezTo>
                  <a:pt x="2015567" y="1089988"/>
                  <a:pt x="2005388" y="1100167"/>
                  <a:pt x="1992832" y="1100167"/>
                </a:cubicBezTo>
                <a:cubicBezTo>
                  <a:pt x="1980277" y="1100167"/>
                  <a:pt x="1970098" y="1089988"/>
                  <a:pt x="1970098" y="1077432"/>
                </a:cubicBezTo>
                <a:cubicBezTo>
                  <a:pt x="1970098" y="1064876"/>
                  <a:pt x="1980277" y="1054698"/>
                  <a:pt x="1992832" y="1054698"/>
                </a:cubicBezTo>
                <a:close/>
                <a:moveTo>
                  <a:pt x="1828795" y="1054698"/>
                </a:moveTo>
                <a:cubicBezTo>
                  <a:pt x="1841351" y="1054698"/>
                  <a:pt x="1851529" y="1064876"/>
                  <a:pt x="1851529" y="1077432"/>
                </a:cubicBezTo>
                <a:cubicBezTo>
                  <a:pt x="1851529" y="1089988"/>
                  <a:pt x="1841351" y="1100167"/>
                  <a:pt x="1828795" y="1100167"/>
                </a:cubicBezTo>
                <a:cubicBezTo>
                  <a:pt x="1816239" y="1100167"/>
                  <a:pt x="1806060" y="1089988"/>
                  <a:pt x="1806060" y="1077432"/>
                </a:cubicBezTo>
                <a:cubicBezTo>
                  <a:pt x="1806060" y="1064876"/>
                  <a:pt x="1816239" y="1054698"/>
                  <a:pt x="1828795" y="1054698"/>
                </a:cubicBezTo>
                <a:close/>
                <a:moveTo>
                  <a:pt x="1664757" y="1054698"/>
                </a:moveTo>
                <a:cubicBezTo>
                  <a:pt x="1677313" y="1054698"/>
                  <a:pt x="1687491" y="1064876"/>
                  <a:pt x="1687491" y="1077432"/>
                </a:cubicBezTo>
                <a:cubicBezTo>
                  <a:pt x="1687491" y="1089988"/>
                  <a:pt x="1677313" y="1100167"/>
                  <a:pt x="1664757" y="1100167"/>
                </a:cubicBezTo>
                <a:cubicBezTo>
                  <a:pt x="1652201" y="1100167"/>
                  <a:pt x="1642022" y="1089988"/>
                  <a:pt x="1642022" y="1077432"/>
                </a:cubicBezTo>
                <a:cubicBezTo>
                  <a:pt x="1642022" y="1064876"/>
                  <a:pt x="1652201" y="1054698"/>
                  <a:pt x="1664757" y="1054698"/>
                </a:cubicBezTo>
                <a:close/>
                <a:moveTo>
                  <a:pt x="1500719" y="1054698"/>
                </a:moveTo>
                <a:cubicBezTo>
                  <a:pt x="1513275" y="1054698"/>
                  <a:pt x="1523453" y="1064876"/>
                  <a:pt x="1523453" y="1077432"/>
                </a:cubicBezTo>
                <a:cubicBezTo>
                  <a:pt x="1523453" y="1089988"/>
                  <a:pt x="1513275" y="1100167"/>
                  <a:pt x="1500719" y="1100167"/>
                </a:cubicBezTo>
                <a:cubicBezTo>
                  <a:pt x="1488163" y="1100167"/>
                  <a:pt x="1477985" y="1089988"/>
                  <a:pt x="1477985" y="1077432"/>
                </a:cubicBezTo>
                <a:cubicBezTo>
                  <a:pt x="1477985" y="1064876"/>
                  <a:pt x="1488163" y="1054698"/>
                  <a:pt x="1500719" y="1054698"/>
                </a:cubicBezTo>
                <a:close/>
                <a:moveTo>
                  <a:pt x="1336681" y="1054698"/>
                </a:moveTo>
                <a:cubicBezTo>
                  <a:pt x="1349237" y="1054698"/>
                  <a:pt x="1359415" y="1064876"/>
                  <a:pt x="1359415" y="1077432"/>
                </a:cubicBezTo>
                <a:cubicBezTo>
                  <a:pt x="1359415" y="1089988"/>
                  <a:pt x="1349237" y="1100167"/>
                  <a:pt x="1336681" y="1100167"/>
                </a:cubicBezTo>
                <a:cubicBezTo>
                  <a:pt x="1324125" y="1100167"/>
                  <a:pt x="1313947" y="1089988"/>
                  <a:pt x="1313947" y="1077432"/>
                </a:cubicBezTo>
                <a:cubicBezTo>
                  <a:pt x="1313947" y="1064876"/>
                  <a:pt x="1324125" y="1054698"/>
                  <a:pt x="1336681" y="1054698"/>
                </a:cubicBezTo>
                <a:close/>
                <a:moveTo>
                  <a:pt x="1171000" y="884784"/>
                </a:moveTo>
                <a:cubicBezTo>
                  <a:pt x="1183556" y="884784"/>
                  <a:pt x="1193734" y="894963"/>
                  <a:pt x="1193734" y="907519"/>
                </a:cubicBezTo>
                <a:cubicBezTo>
                  <a:pt x="1193734" y="920075"/>
                  <a:pt x="1183556" y="930253"/>
                  <a:pt x="1171000" y="930253"/>
                </a:cubicBezTo>
                <a:cubicBezTo>
                  <a:pt x="1158443" y="930253"/>
                  <a:pt x="1148266" y="920075"/>
                  <a:pt x="1148266" y="907519"/>
                </a:cubicBezTo>
                <a:cubicBezTo>
                  <a:pt x="1148266" y="894963"/>
                  <a:pt x="1158443" y="884784"/>
                  <a:pt x="1171000" y="884784"/>
                </a:cubicBezTo>
                <a:close/>
                <a:moveTo>
                  <a:pt x="1006962" y="884784"/>
                </a:moveTo>
                <a:cubicBezTo>
                  <a:pt x="1019518" y="884784"/>
                  <a:pt x="1029696" y="894963"/>
                  <a:pt x="1029696" y="907519"/>
                </a:cubicBezTo>
                <a:cubicBezTo>
                  <a:pt x="1029696" y="920075"/>
                  <a:pt x="1019518" y="930253"/>
                  <a:pt x="1006962" y="930253"/>
                </a:cubicBezTo>
                <a:cubicBezTo>
                  <a:pt x="994406" y="930253"/>
                  <a:pt x="984227" y="920075"/>
                  <a:pt x="984227" y="907519"/>
                </a:cubicBezTo>
                <a:cubicBezTo>
                  <a:pt x="984227" y="894963"/>
                  <a:pt x="994406" y="884784"/>
                  <a:pt x="1006962" y="884784"/>
                </a:cubicBezTo>
                <a:close/>
                <a:moveTo>
                  <a:pt x="842924" y="884784"/>
                </a:moveTo>
                <a:cubicBezTo>
                  <a:pt x="855480" y="884784"/>
                  <a:pt x="865659" y="894963"/>
                  <a:pt x="865659" y="907519"/>
                </a:cubicBezTo>
                <a:cubicBezTo>
                  <a:pt x="865659" y="920075"/>
                  <a:pt x="855480" y="930253"/>
                  <a:pt x="842924" y="930253"/>
                </a:cubicBezTo>
                <a:cubicBezTo>
                  <a:pt x="830368" y="930253"/>
                  <a:pt x="820189" y="920075"/>
                  <a:pt x="820189" y="907519"/>
                </a:cubicBezTo>
                <a:cubicBezTo>
                  <a:pt x="820189" y="894963"/>
                  <a:pt x="830368" y="884784"/>
                  <a:pt x="842924" y="884784"/>
                </a:cubicBezTo>
                <a:close/>
                <a:moveTo>
                  <a:pt x="678886" y="884784"/>
                </a:moveTo>
                <a:cubicBezTo>
                  <a:pt x="691442" y="884784"/>
                  <a:pt x="701621" y="894963"/>
                  <a:pt x="701621" y="907519"/>
                </a:cubicBezTo>
                <a:cubicBezTo>
                  <a:pt x="701621" y="920075"/>
                  <a:pt x="691442" y="930253"/>
                  <a:pt x="678886" y="930253"/>
                </a:cubicBezTo>
                <a:cubicBezTo>
                  <a:pt x="666330" y="930253"/>
                  <a:pt x="656152" y="920075"/>
                  <a:pt x="656152" y="907519"/>
                </a:cubicBezTo>
                <a:cubicBezTo>
                  <a:pt x="656152" y="894963"/>
                  <a:pt x="666330" y="884784"/>
                  <a:pt x="678886" y="884784"/>
                </a:cubicBezTo>
                <a:close/>
                <a:moveTo>
                  <a:pt x="514849" y="884784"/>
                </a:moveTo>
                <a:cubicBezTo>
                  <a:pt x="527405" y="884784"/>
                  <a:pt x="537583" y="894963"/>
                  <a:pt x="537583" y="907519"/>
                </a:cubicBezTo>
                <a:cubicBezTo>
                  <a:pt x="537583" y="920075"/>
                  <a:pt x="527405" y="930253"/>
                  <a:pt x="514849" y="930253"/>
                </a:cubicBezTo>
                <a:cubicBezTo>
                  <a:pt x="502293" y="930253"/>
                  <a:pt x="492114" y="920075"/>
                  <a:pt x="492114" y="907519"/>
                </a:cubicBezTo>
                <a:cubicBezTo>
                  <a:pt x="492114" y="894963"/>
                  <a:pt x="502293" y="884784"/>
                  <a:pt x="514849" y="884784"/>
                </a:cubicBezTo>
                <a:close/>
                <a:moveTo>
                  <a:pt x="350811" y="884784"/>
                </a:moveTo>
                <a:cubicBezTo>
                  <a:pt x="363367" y="884784"/>
                  <a:pt x="373545" y="894963"/>
                  <a:pt x="373545" y="907519"/>
                </a:cubicBezTo>
                <a:cubicBezTo>
                  <a:pt x="373545" y="920075"/>
                  <a:pt x="363367" y="930253"/>
                  <a:pt x="350811" y="930253"/>
                </a:cubicBezTo>
                <a:cubicBezTo>
                  <a:pt x="338255" y="930253"/>
                  <a:pt x="328077" y="920075"/>
                  <a:pt x="328077" y="907519"/>
                </a:cubicBezTo>
                <a:cubicBezTo>
                  <a:pt x="328077" y="894963"/>
                  <a:pt x="338255" y="884784"/>
                  <a:pt x="350811" y="884784"/>
                </a:cubicBezTo>
                <a:close/>
                <a:moveTo>
                  <a:pt x="186773" y="884784"/>
                </a:moveTo>
                <a:cubicBezTo>
                  <a:pt x="199329" y="884784"/>
                  <a:pt x="209507" y="894963"/>
                  <a:pt x="209507" y="907519"/>
                </a:cubicBezTo>
                <a:cubicBezTo>
                  <a:pt x="209507" y="920075"/>
                  <a:pt x="199329" y="930253"/>
                  <a:pt x="186773" y="930253"/>
                </a:cubicBezTo>
                <a:cubicBezTo>
                  <a:pt x="174217" y="930253"/>
                  <a:pt x="164039" y="920075"/>
                  <a:pt x="164039" y="907519"/>
                </a:cubicBezTo>
                <a:cubicBezTo>
                  <a:pt x="164039" y="894963"/>
                  <a:pt x="174217" y="884784"/>
                  <a:pt x="186773" y="884784"/>
                </a:cubicBezTo>
                <a:close/>
                <a:moveTo>
                  <a:pt x="22735" y="884784"/>
                </a:moveTo>
                <a:cubicBezTo>
                  <a:pt x="35291" y="884784"/>
                  <a:pt x="45469" y="894963"/>
                  <a:pt x="45469" y="907519"/>
                </a:cubicBezTo>
                <a:cubicBezTo>
                  <a:pt x="45469" y="920075"/>
                  <a:pt x="35291" y="930253"/>
                  <a:pt x="22735" y="930253"/>
                </a:cubicBezTo>
                <a:cubicBezTo>
                  <a:pt x="10179" y="930253"/>
                  <a:pt x="0" y="920075"/>
                  <a:pt x="0" y="907519"/>
                </a:cubicBezTo>
                <a:cubicBezTo>
                  <a:pt x="0" y="894963"/>
                  <a:pt x="10179" y="884784"/>
                  <a:pt x="22735" y="884784"/>
                </a:cubicBezTo>
                <a:close/>
                <a:moveTo>
                  <a:pt x="2484946" y="876485"/>
                </a:moveTo>
                <a:cubicBezTo>
                  <a:pt x="2497502" y="876485"/>
                  <a:pt x="2507681" y="886664"/>
                  <a:pt x="2507681" y="899220"/>
                </a:cubicBezTo>
                <a:cubicBezTo>
                  <a:pt x="2507681" y="911776"/>
                  <a:pt x="2497502" y="921954"/>
                  <a:pt x="2484946" y="921954"/>
                </a:cubicBezTo>
                <a:cubicBezTo>
                  <a:pt x="2472390" y="921954"/>
                  <a:pt x="2462211" y="911776"/>
                  <a:pt x="2462211" y="899220"/>
                </a:cubicBezTo>
                <a:cubicBezTo>
                  <a:pt x="2462211" y="886664"/>
                  <a:pt x="2472390" y="876485"/>
                  <a:pt x="2484946" y="876485"/>
                </a:cubicBezTo>
                <a:close/>
                <a:moveTo>
                  <a:pt x="2320908" y="876485"/>
                </a:moveTo>
                <a:cubicBezTo>
                  <a:pt x="2333464" y="876485"/>
                  <a:pt x="2343643" y="886664"/>
                  <a:pt x="2343643" y="899220"/>
                </a:cubicBezTo>
                <a:cubicBezTo>
                  <a:pt x="2343643" y="911776"/>
                  <a:pt x="2333464" y="921954"/>
                  <a:pt x="2320908" y="921954"/>
                </a:cubicBezTo>
                <a:cubicBezTo>
                  <a:pt x="2308351" y="921954"/>
                  <a:pt x="2298174" y="911776"/>
                  <a:pt x="2298174" y="899220"/>
                </a:cubicBezTo>
                <a:cubicBezTo>
                  <a:pt x="2298174" y="886664"/>
                  <a:pt x="2308351" y="876485"/>
                  <a:pt x="2320908" y="876485"/>
                </a:cubicBezTo>
                <a:close/>
                <a:moveTo>
                  <a:pt x="2156870" y="876485"/>
                </a:moveTo>
                <a:cubicBezTo>
                  <a:pt x="2169427" y="876485"/>
                  <a:pt x="2179604" y="886664"/>
                  <a:pt x="2179604" y="899220"/>
                </a:cubicBezTo>
                <a:cubicBezTo>
                  <a:pt x="2179604" y="911776"/>
                  <a:pt x="2169427" y="921954"/>
                  <a:pt x="2156870" y="921954"/>
                </a:cubicBezTo>
                <a:cubicBezTo>
                  <a:pt x="2144314" y="921954"/>
                  <a:pt x="2134135" y="911776"/>
                  <a:pt x="2134135" y="899220"/>
                </a:cubicBezTo>
                <a:cubicBezTo>
                  <a:pt x="2134135" y="886664"/>
                  <a:pt x="2144314" y="876485"/>
                  <a:pt x="2156870" y="876485"/>
                </a:cubicBezTo>
                <a:close/>
                <a:moveTo>
                  <a:pt x="1992832" y="876485"/>
                </a:moveTo>
                <a:cubicBezTo>
                  <a:pt x="2005388" y="876485"/>
                  <a:pt x="2015567" y="886664"/>
                  <a:pt x="2015567" y="899220"/>
                </a:cubicBezTo>
                <a:cubicBezTo>
                  <a:pt x="2015567" y="911776"/>
                  <a:pt x="2005388" y="921954"/>
                  <a:pt x="1992832" y="921954"/>
                </a:cubicBezTo>
                <a:cubicBezTo>
                  <a:pt x="1980277" y="921954"/>
                  <a:pt x="1970098" y="911776"/>
                  <a:pt x="1970098" y="899220"/>
                </a:cubicBezTo>
                <a:cubicBezTo>
                  <a:pt x="1970098" y="886664"/>
                  <a:pt x="1980277" y="876485"/>
                  <a:pt x="1992832" y="876485"/>
                </a:cubicBezTo>
                <a:close/>
                <a:moveTo>
                  <a:pt x="1828795" y="876485"/>
                </a:moveTo>
                <a:cubicBezTo>
                  <a:pt x="1841351" y="876485"/>
                  <a:pt x="1851529" y="886664"/>
                  <a:pt x="1851529" y="899220"/>
                </a:cubicBezTo>
                <a:cubicBezTo>
                  <a:pt x="1851529" y="911776"/>
                  <a:pt x="1841351" y="921954"/>
                  <a:pt x="1828795" y="921954"/>
                </a:cubicBezTo>
                <a:cubicBezTo>
                  <a:pt x="1816239" y="921954"/>
                  <a:pt x="1806060" y="911776"/>
                  <a:pt x="1806060" y="899220"/>
                </a:cubicBezTo>
                <a:cubicBezTo>
                  <a:pt x="1806060" y="886664"/>
                  <a:pt x="1816239" y="876485"/>
                  <a:pt x="1828795" y="876485"/>
                </a:cubicBezTo>
                <a:close/>
                <a:moveTo>
                  <a:pt x="1664757" y="876485"/>
                </a:moveTo>
                <a:cubicBezTo>
                  <a:pt x="1677313" y="876485"/>
                  <a:pt x="1687491" y="886664"/>
                  <a:pt x="1687491" y="899220"/>
                </a:cubicBezTo>
                <a:cubicBezTo>
                  <a:pt x="1687491" y="911776"/>
                  <a:pt x="1677313" y="921954"/>
                  <a:pt x="1664757" y="921954"/>
                </a:cubicBezTo>
                <a:cubicBezTo>
                  <a:pt x="1652201" y="921954"/>
                  <a:pt x="1642022" y="911776"/>
                  <a:pt x="1642022" y="899220"/>
                </a:cubicBezTo>
                <a:cubicBezTo>
                  <a:pt x="1642022" y="886664"/>
                  <a:pt x="1652201" y="876485"/>
                  <a:pt x="1664757" y="876485"/>
                </a:cubicBezTo>
                <a:close/>
                <a:moveTo>
                  <a:pt x="1500719" y="876485"/>
                </a:moveTo>
                <a:cubicBezTo>
                  <a:pt x="1513275" y="876485"/>
                  <a:pt x="1523453" y="886664"/>
                  <a:pt x="1523453" y="899220"/>
                </a:cubicBezTo>
                <a:cubicBezTo>
                  <a:pt x="1523453" y="911776"/>
                  <a:pt x="1513275" y="921954"/>
                  <a:pt x="1500719" y="921954"/>
                </a:cubicBezTo>
                <a:cubicBezTo>
                  <a:pt x="1488163" y="921954"/>
                  <a:pt x="1477985" y="911776"/>
                  <a:pt x="1477985" y="899220"/>
                </a:cubicBezTo>
                <a:cubicBezTo>
                  <a:pt x="1477985" y="886664"/>
                  <a:pt x="1488163" y="876485"/>
                  <a:pt x="1500719" y="876485"/>
                </a:cubicBezTo>
                <a:close/>
                <a:moveTo>
                  <a:pt x="1336681" y="876485"/>
                </a:moveTo>
                <a:cubicBezTo>
                  <a:pt x="1349237" y="876485"/>
                  <a:pt x="1359415" y="886664"/>
                  <a:pt x="1359415" y="899220"/>
                </a:cubicBezTo>
                <a:cubicBezTo>
                  <a:pt x="1359415" y="911776"/>
                  <a:pt x="1349237" y="921954"/>
                  <a:pt x="1336681" y="921954"/>
                </a:cubicBezTo>
                <a:cubicBezTo>
                  <a:pt x="1324125" y="921954"/>
                  <a:pt x="1313947" y="911776"/>
                  <a:pt x="1313947" y="899220"/>
                </a:cubicBezTo>
                <a:cubicBezTo>
                  <a:pt x="1313947" y="886664"/>
                  <a:pt x="1324125" y="876485"/>
                  <a:pt x="1336681" y="876485"/>
                </a:cubicBezTo>
                <a:close/>
                <a:moveTo>
                  <a:pt x="1171000" y="706572"/>
                </a:moveTo>
                <a:cubicBezTo>
                  <a:pt x="1183556" y="706572"/>
                  <a:pt x="1193734" y="716751"/>
                  <a:pt x="1193734" y="729306"/>
                </a:cubicBezTo>
                <a:cubicBezTo>
                  <a:pt x="1193734" y="741862"/>
                  <a:pt x="1183556" y="752041"/>
                  <a:pt x="1171000" y="752041"/>
                </a:cubicBezTo>
                <a:cubicBezTo>
                  <a:pt x="1158443" y="752041"/>
                  <a:pt x="1148266" y="741862"/>
                  <a:pt x="1148266" y="729306"/>
                </a:cubicBezTo>
                <a:cubicBezTo>
                  <a:pt x="1148266" y="716751"/>
                  <a:pt x="1158443" y="706572"/>
                  <a:pt x="1171000" y="706572"/>
                </a:cubicBezTo>
                <a:close/>
                <a:moveTo>
                  <a:pt x="1006962" y="706572"/>
                </a:moveTo>
                <a:cubicBezTo>
                  <a:pt x="1019518" y="706572"/>
                  <a:pt x="1029696" y="716751"/>
                  <a:pt x="1029696" y="729306"/>
                </a:cubicBezTo>
                <a:cubicBezTo>
                  <a:pt x="1029696" y="741862"/>
                  <a:pt x="1019518" y="752041"/>
                  <a:pt x="1006962" y="752041"/>
                </a:cubicBezTo>
                <a:cubicBezTo>
                  <a:pt x="994406" y="752041"/>
                  <a:pt x="984227" y="741862"/>
                  <a:pt x="984227" y="729306"/>
                </a:cubicBezTo>
                <a:cubicBezTo>
                  <a:pt x="984227" y="716751"/>
                  <a:pt x="994406" y="706572"/>
                  <a:pt x="1006962" y="706572"/>
                </a:cubicBezTo>
                <a:close/>
                <a:moveTo>
                  <a:pt x="842924" y="706572"/>
                </a:moveTo>
                <a:cubicBezTo>
                  <a:pt x="855480" y="706572"/>
                  <a:pt x="865659" y="716751"/>
                  <a:pt x="865659" y="729306"/>
                </a:cubicBezTo>
                <a:cubicBezTo>
                  <a:pt x="865659" y="741862"/>
                  <a:pt x="855480" y="752041"/>
                  <a:pt x="842924" y="752041"/>
                </a:cubicBezTo>
                <a:cubicBezTo>
                  <a:pt x="830368" y="752041"/>
                  <a:pt x="820189" y="741862"/>
                  <a:pt x="820189" y="729306"/>
                </a:cubicBezTo>
                <a:cubicBezTo>
                  <a:pt x="820189" y="716751"/>
                  <a:pt x="830368" y="706572"/>
                  <a:pt x="842924" y="706572"/>
                </a:cubicBezTo>
                <a:close/>
                <a:moveTo>
                  <a:pt x="678886" y="706572"/>
                </a:moveTo>
                <a:cubicBezTo>
                  <a:pt x="691442" y="706572"/>
                  <a:pt x="701621" y="716751"/>
                  <a:pt x="701621" y="729306"/>
                </a:cubicBezTo>
                <a:cubicBezTo>
                  <a:pt x="701621" y="741862"/>
                  <a:pt x="691442" y="752041"/>
                  <a:pt x="678886" y="752041"/>
                </a:cubicBezTo>
                <a:cubicBezTo>
                  <a:pt x="666330" y="752041"/>
                  <a:pt x="656152" y="741862"/>
                  <a:pt x="656152" y="729306"/>
                </a:cubicBezTo>
                <a:cubicBezTo>
                  <a:pt x="656152" y="716751"/>
                  <a:pt x="666330" y="706572"/>
                  <a:pt x="678886" y="706572"/>
                </a:cubicBezTo>
                <a:close/>
                <a:moveTo>
                  <a:pt x="514849" y="706572"/>
                </a:moveTo>
                <a:cubicBezTo>
                  <a:pt x="527405" y="706572"/>
                  <a:pt x="537583" y="716751"/>
                  <a:pt x="537583" y="729306"/>
                </a:cubicBezTo>
                <a:cubicBezTo>
                  <a:pt x="537583" y="741862"/>
                  <a:pt x="527405" y="752041"/>
                  <a:pt x="514849" y="752041"/>
                </a:cubicBezTo>
                <a:cubicBezTo>
                  <a:pt x="502293" y="752041"/>
                  <a:pt x="492114" y="741862"/>
                  <a:pt x="492114" y="729306"/>
                </a:cubicBezTo>
                <a:cubicBezTo>
                  <a:pt x="492114" y="716751"/>
                  <a:pt x="502293" y="706572"/>
                  <a:pt x="514849" y="706572"/>
                </a:cubicBezTo>
                <a:close/>
                <a:moveTo>
                  <a:pt x="350811" y="706572"/>
                </a:moveTo>
                <a:cubicBezTo>
                  <a:pt x="363367" y="706572"/>
                  <a:pt x="373545" y="716751"/>
                  <a:pt x="373545" y="729306"/>
                </a:cubicBezTo>
                <a:cubicBezTo>
                  <a:pt x="373545" y="741862"/>
                  <a:pt x="363367" y="752041"/>
                  <a:pt x="350811" y="752041"/>
                </a:cubicBezTo>
                <a:cubicBezTo>
                  <a:pt x="338255" y="752041"/>
                  <a:pt x="328077" y="741862"/>
                  <a:pt x="328077" y="729306"/>
                </a:cubicBezTo>
                <a:cubicBezTo>
                  <a:pt x="328077" y="716751"/>
                  <a:pt x="338255" y="706572"/>
                  <a:pt x="350811" y="706572"/>
                </a:cubicBezTo>
                <a:close/>
                <a:moveTo>
                  <a:pt x="186773" y="706572"/>
                </a:moveTo>
                <a:cubicBezTo>
                  <a:pt x="199329" y="706572"/>
                  <a:pt x="209507" y="716751"/>
                  <a:pt x="209507" y="729306"/>
                </a:cubicBezTo>
                <a:cubicBezTo>
                  <a:pt x="209507" y="741862"/>
                  <a:pt x="199329" y="752041"/>
                  <a:pt x="186773" y="752041"/>
                </a:cubicBezTo>
                <a:cubicBezTo>
                  <a:pt x="174217" y="752041"/>
                  <a:pt x="164039" y="741862"/>
                  <a:pt x="164039" y="729306"/>
                </a:cubicBezTo>
                <a:cubicBezTo>
                  <a:pt x="164039" y="716751"/>
                  <a:pt x="174217" y="706572"/>
                  <a:pt x="186773" y="706572"/>
                </a:cubicBezTo>
                <a:close/>
                <a:moveTo>
                  <a:pt x="2320908" y="698274"/>
                </a:moveTo>
                <a:cubicBezTo>
                  <a:pt x="2333464" y="698274"/>
                  <a:pt x="2343643" y="708452"/>
                  <a:pt x="2343643" y="721008"/>
                </a:cubicBezTo>
                <a:cubicBezTo>
                  <a:pt x="2343643" y="733564"/>
                  <a:pt x="2333464" y="743742"/>
                  <a:pt x="2320908" y="743742"/>
                </a:cubicBezTo>
                <a:cubicBezTo>
                  <a:pt x="2308351" y="743742"/>
                  <a:pt x="2298174" y="733564"/>
                  <a:pt x="2298174" y="721008"/>
                </a:cubicBezTo>
                <a:cubicBezTo>
                  <a:pt x="2298174" y="708452"/>
                  <a:pt x="2308351" y="698274"/>
                  <a:pt x="2320908" y="698274"/>
                </a:cubicBezTo>
                <a:close/>
                <a:moveTo>
                  <a:pt x="2156870" y="698274"/>
                </a:moveTo>
                <a:cubicBezTo>
                  <a:pt x="2169427" y="698274"/>
                  <a:pt x="2179604" y="708452"/>
                  <a:pt x="2179604" y="721008"/>
                </a:cubicBezTo>
                <a:cubicBezTo>
                  <a:pt x="2179604" y="733564"/>
                  <a:pt x="2169427" y="743742"/>
                  <a:pt x="2156870" y="743742"/>
                </a:cubicBezTo>
                <a:cubicBezTo>
                  <a:pt x="2144314" y="743742"/>
                  <a:pt x="2134135" y="733564"/>
                  <a:pt x="2134135" y="721008"/>
                </a:cubicBezTo>
                <a:cubicBezTo>
                  <a:pt x="2134135" y="708452"/>
                  <a:pt x="2144314" y="698274"/>
                  <a:pt x="2156870" y="698274"/>
                </a:cubicBezTo>
                <a:close/>
                <a:moveTo>
                  <a:pt x="1992832" y="698274"/>
                </a:moveTo>
                <a:cubicBezTo>
                  <a:pt x="2005388" y="698274"/>
                  <a:pt x="2015567" y="708452"/>
                  <a:pt x="2015567" y="721008"/>
                </a:cubicBezTo>
                <a:cubicBezTo>
                  <a:pt x="2015567" y="733564"/>
                  <a:pt x="2005388" y="743742"/>
                  <a:pt x="1992832" y="743742"/>
                </a:cubicBezTo>
                <a:cubicBezTo>
                  <a:pt x="1980277" y="743742"/>
                  <a:pt x="1970098" y="733564"/>
                  <a:pt x="1970098" y="721008"/>
                </a:cubicBezTo>
                <a:cubicBezTo>
                  <a:pt x="1970098" y="708452"/>
                  <a:pt x="1980277" y="698274"/>
                  <a:pt x="1992832" y="698274"/>
                </a:cubicBezTo>
                <a:close/>
                <a:moveTo>
                  <a:pt x="1828795" y="698274"/>
                </a:moveTo>
                <a:cubicBezTo>
                  <a:pt x="1841351" y="698274"/>
                  <a:pt x="1851529" y="708452"/>
                  <a:pt x="1851529" y="721008"/>
                </a:cubicBezTo>
                <a:cubicBezTo>
                  <a:pt x="1851529" y="733564"/>
                  <a:pt x="1841351" y="743742"/>
                  <a:pt x="1828795" y="743742"/>
                </a:cubicBezTo>
                <a:cubicBezTo>
                  <a:pt x="1816239" y="743742"/>
                  <a:pt x="1806060" y="733564"/>
                  <a:pt x="1806060" y="721008"/>
                </a:cubicBezTo>
                <a:cubicBezTo>
                  <a:pt x="1806060" y="708452"/>
                  <a:pt x="1816239" y="698274"/>
                  <a:pt x="1828795" y="698274"/>
                </a:cubicBezTo>
                <a:close/>
                <a:moveTo>
                  <a:pt x="1664757" y="698274"/>
                </a:moveTo>
                <a:cubicBezTo>
                  <a:pt x="1677313" y="698274"/>
                  <a:pt x="1687491" y="708452"/>
                  <a:pt x="1687491" y="721008"/>
                </a:cubicBezTo>
                <a:cubicBezTo>
                  <a:pt x="1687491" y="733564"/>
                  <a:pt x="1677313" y="743742"/>
                  <a:pt x="1664757" y="743742"/>
                </a:cubicBezTo>
                <a:cubicBezTo>
                  <a:pt x="1652201" y="743742"/>
                  <a:pt x="1642022" y="733564"/>
                  <a:pt x="1642022" y="721008"/>
                </a:cubicBezTo>
                <a:cubicBezTo>
                  <a:pt x="1642022" y="708452"/>
                  <a:pt x="1652201" y="698274"/>
                  <a:pt x="1664757" y="698274"/>
                </a:cubicBezTo>
                <a:close/>
                <a:moveTo>
                  <a:pt x="1500719" y="698274"/>
                </a:moveTo>
                <a:cubicBezTo>
                  <a:pt x="1513275" y="698274"/>
                  <a:pt x="1523453" y="708452"/>
                  <a:pt x="1523453" y="721008"/>
                </a:cubicBezTo>
                <a:cubicBezTo>
                  <a:pt x="1523453" y="733564"/>
                  <a:pt x="1513275" y="743742"/>
                  <a:pt x="1500719" y="743742"/>
                </a:cubicBezTo>
                <a:cubicBezTo>
                  <a:pt x="1488163" y="743742"/>
                  <a:pt x="1477985" y="733564"/>
                  <a:pt x="1477985" y="721008"/>
                </a:cubicBezTo>
                <a:cubicBezTo>
                  <a:pt x="1477985" y="708452"/>
                  <a:pt x="1488163" y="698274"/>
                  <a:pt x="1500719" y="698274"/>
                </a:cubicBezTo>
                <a:close/>
                <a:moveTo>
                  <a:pt x="1336681" y="698274"/>
                </a:moveTo>
                <a:cubicBezTo>
                  <a:pt x="1349237" y="698274"/>
                  <a:pt x="1359415" y="708452"/>
                  <a:pt x="1359415" y="721008"/>
                </a:cubicBezTo>
                <a:cubicBezTo>
                  <a:pt x="1359415" y="733564"/>
                  <a:pt x="1349237" y="743742"/>
                  <a:pt x="1336681" y="743742"/>
                </a:cubicBezTo>
                <a:cubicBezTo>
                  <a:pt x="1324125" y="743742"/>
                  <a:pt x="1313947" y="733564"/>
                  <a:pt x="1313947" y="721008"/>
                </a:cubicBezTo>
                <a:cubicBezTo>
                  <a:pt x="1313947" y="708452"/>
                  <a:pt x="1324125" y="698274"/>
                  <a:pt x="1336681" y="698274"/>
                </a:cubicBezTo>
                <a:close/>
                <a:moveTo>
                  <a:pt x="1171000" y="533784"/>
                </a:moveTo>
                <a:cubicBezTo>
                  <a:pt x="1183556" y="533784"/>
                  <a:pt x="1193734" y="543961"/>
                  <a:pt x="1193734" y="556517"/>
                </a:cubicBezTo>
                <a:cubicBezTo>
                  <a:pt x="1193734" y="569074"/>
                  <a:pt x="1183556" y="579252"/>
                  <a:pt x="1171000" y="579252"/>
                </a:cubicBezTo>
                <a:cubicBezTo>
                  <a:pt x="1158443" y="579252"/>
                  <a:pt x="1148266" y="569074"/>
                  <a:pt x="1148266" y="556517"/>
                </a:cubicBezTo>
                <a:cubicBezTo>
                  <a:pt x="1148266" y="543961"/>
                  <a:pt x="1158443" y="533784"/>
                  <a:pt x="1171000" y="533784"/>
                </a:cubicBezTo>
                <a:close/>
                <a:moveTo>
                  <a:pt x="1006962" y="533784"/>
                </a:moveTo>
                <a:cubicBezTo>
                  <a:pt x="1019518" y="533784"/>
                  <a:pt x="1029696" y="543961"/>
                  <a:pt x="1029696" y="556517"/>
                </a:cubicBezTo>
                <a:cubicBezTo>
                  <a:pt x="1029696" y="569074"/>
                  <a:pt x="1019518" y="579252"/>
                  <a:pt x="1006962" y="579252"/>
                </a:cubicBezTo>
                <a:cubicBezTo>
                  <a:pt x="994406" y="579252"/>
                  <a:pt x="984227" y="569074"/>
                  <a:pt x="984227" y="556517"/>
                </a:cubicBezTo>
                <a:cubicBezTo>
                  <a:pt x="984227" y="543961"/>
                  <a:pt x="994406" y="533784"/>
                  <a:pt x="1006962" y="533784"/>
                </a:cubicBezTo>
                <a:close/>
                <a:moveTo>
                  <a:pt x="842924" y="533784"/>
                </a:moveTo>
                <a:cubicBezTo>
                  <a:pt x="855480" y="533784"/>
                  <a:pt x="865659" y="543961"/>
                  <a:pt x="865659" y="556517"/>
                </a:cubicBezTo>
                <a:cubicBezTo>
                  <a:pt x="865659" y="569074"/>
                  <a:pt x="855480" y="579252"/>
                  <a:pt x="842924" y="579252"/>
                </a:cubicBezTo>
                <a:cubicBezTo>
                  <a:pt x="830368" y="579252"/>
                  <a:pt x="820189" y="569074"/>
                  <a:pt x="820189" y="556517"/>
                </a:cubicBezTo>
                <a:cubicBezTo>
                  <a:pt x="820189" y="543961"/>
                  <a:pt x="830368" y="533784"/>
                  <a:pt x="842924" y="533784"/>
                </a:cubicBezTo>
                <a:close/>
                <a:moveTo>
                  <a:pt x="678886" y="533784"/>
                </a:moveTo>
                <a:cubicBezTo>
                  <a:pt x="691442" y="533784"/>
                  <a:pt x="701621" y="543961"/>
                  <a:pt x="701621" y="556517"/>
                </a:cubicBezTo>
                <a:cubicBezTo>
                  <a:pt x="701621" y="569074"/>
                  <a:pt x="691442" y="579252"/>
                  <a:pt x="678886" y="579252"/>
                </a:cubicBezTo>
                <a:cubicBezTo>
                  <a:pt x="666330" y="579252"/>
                  <a:pt x="656152" y="569074"/>
                  <a:pt x="656152" y="556517"/>
                </a:cubicBezTo>
                <a:cubicBezTo>
                  <a:pt x="656152" y="543961"/>
                  <a:pt x="666330" y="533784"/>
                  <a:pt x="678886" y="533784"/>
                </a:cubicBezTo>
                <a:close/>
                <a:moveTo>
                  <a:pt x="514849" y="533784"/>
                </a:moveTo>
                <a:cubicBezTo>
                  <a:pt x="527405" y="533784"/>
                  <a:pt x="537583" y="543961"/>
                  <a:pt x="537583" y="556517"/>
                </a:cubicBezTo>
                <a:cubicBezTo>
                  <a:pt x="537583" y="569074"/>
                  <a:pt x="527405" y="579252"/>
                  <a:pt x="514849" y="579252"/>
                </a:cubicBezTo>
                <a:cubicBezTo>
                  <a:pt x="502293" y="579252"/>
                  <a:pt x="492114" y="569074"/>
                  <a:pt x="492114" y="556517"/>
                </a:cubicBezTo>
                <a:cubicBezTo>
                  <a:pt x="492114" y="543961"/>
                  <a:pt x="502293" y="533784"/>
                  <a:pt x="514849" y="533784"/>
                </a:cubicBezTo>
                <a:close/>
                <a:moveTo>
                  <a:pt x="350811" y="533784"/>
                </a:moveTo>
                <a:cubicBezTo>
                  <a:pt x="363367" y="533784"/>
                  <a:pt x="373545" y="543961"/>
                  <a:pt x="373545" y="556517"/>
                </a:cubicBezTo>
                <a:cubicBezTo>
                  <a:pt x="373545" y="569074"/>
                  <a:pt x="363367" y="579252"/>
                  <a:pt x="350811" y="579252"/>
                </a:cubicBezTo>
                <a:cubicBezTo>
                  <a:pt x="338255" y="579252"/>
                  <a:pt x="328077" y="569074"/>
                  <a:pt x="328077" y="556517"/>
                </a:cubicBezTo>
                <a:cubicBezTo>
                  <a:pt x="328077" y="543961"/>
                  <a:pt x="338255" y="533784"/>
                  <a:pt x="350811" y="533784"/>
                </a:cubicBezTo>
                <a:close/>
                <a:moveTo>
                  <a:pt x="186773" y="533784"/>
                </a:moveTo>
                <a:cubicBezTo>
                  <a:pt x="199329" y="533784"/>
                  <a:pt x="209507" y="543961"/>
                  <a:pt x="209507" y="556517"/>
                </a:cubicBezTo>
                <a:cubicBezTo>
                  <a:pt x="209507" y="569074"/>
                  <a:pt x="199329" y="579252"/>
                  <a:pt x="186773" y="579252"/>
                </a:cubicBezTo>
                <a:cubicBezTo>
                  <a:pt x="180495" y="579252"/>
                  <a:pt x="174812" y="576708"/>
                  <a:pt x="170698" y="572593"/>
                </a:cubicBezTo>
                <a:lnTo>
                  <a:pt x="164048" y="556539"/>
                </a:lnTo>
                <a:lnTo>
                  <a:pt x="178503" y="537209"/>
                </a:lnTo>
                <a:close/>
                <a:moveTo>
                  <a:pt x="2320529" y="525642"/>
                </a:moveTo>
                <a:lnTo>
                  <a:pt x="2341422" y="553581"/>
                </a:lnTo>
                <a:lnTo>
                  <a:pt x="2336984" y="564295"/>
                </a:lnTo>
                <a:cubicBezTo>
                  <a:pt x="2332870" y="568409"/>
                  <a:pt x="2327186" y="570954"/>
                  <a:pt x="2320908" y="570954"/>
                </a:cubicBezTo>
                <a:cubicBezTo>
                  <a:pt x="2308351" y="570954"/>
                  <a:pt x="2298174" y="560775"/>
                  <a:pt x="2298174" y="548219"/>
                </a:cubicBezTo>
                <a:cubicBezTo>
                  <a:pt x="2298174" y="541941"/>
                  <a:pt x="2300718" y="536257"/>
                  <a:pt x="2304832" y="532143"/>
                </a:cubicBezTo>
                <a:close/>
                <a:moveTo>
                  <a:pt x="2156870" y="525485"/>
                </a:moveTo>
                <a:cubicBezTo>
                  <a:pt x="2169427" y="525485"/>
                  <a:pt x="2179604" y="535663"/>
                  <a:pt x="2179604" y="548219"/>
                </a:cubicBezTo>
                <a:cubicBezTo>
                  <a:pt x="2179604" y="560775"/>
                  <a:pt x="2169427" y="570954"/>
                  <a:pt x="2156870" y="570954"/>
                </a:cubicBezTo>
                <a:cubicBezTo>
                  <a:pt x="2144314" y="570954"/>
                  <a:pt x="2134135" y="560775"/>
                  <a:pt x="2134135" y="548219"/>
                </a:cubicBezTo>
                <a:cubicBezTo>
                  <a:pt x="2134135" y="535663"/>
                  <a:pt x="2144314" y="525485"/>
                  <a:pt x="2156870" y="525485"/>
                </a:cubicBezTo>
                <a:close/>
                <a:moveTo>
                  <a:pt x="1992832" y="525485"/>
                </a:moveTo>
                <a:cubicBezTo>
                  <a:pt x="2005388" y="525485"/>
                  <a:pt x="2015567" y="535663"/>
                  <a:pt x="2015567" y="548219"/>
                </a:cubicBezTo>
                <a:cubicBezTo>
                  <a:pt x="2015567" y="560775"/>
                  <a:pt x="2005388" y="570954"/>
                  <a:pt x="1992832" y="570954"/>
                </a:cubicBezTo>
                <a:cubicBezTo>
                  <a:pt x="1980277" y="570954"/>
                  <a:pt x="1970098" y="560775"/>
                  <a:pt x="1970098" y="548219"/>
                </a:cubicBezTo>
                <a:cubicBezTo>
                  <a:pt x="1970098" y="535663"/>
                  <a:pt x="1980277" y="525485"/>
                  <a:pt x="1992832" y="525485"/>
                </a:cubicBezTo>
                <a:close/>
                <a:moveTo>
                  <a:pt x="1828795" y="525485"/>
                </a:moveTo>
                <a:cubicBezTo>
                  <a:pt x="1841351" y="525485"/>
                  <a:pt x="1851529" y="535663"/>
                  <a:pt x="1851529" y="548219"/>
                </a:cubicBezTo>
                <a:cubicBezTo>
                  <a:pt x="1851529" y="560775"/>
                  <a:pt x="1841351" y="570954"/>
                  <a:pt x="1828795" y="570954"/>
                </a:cubicBezTo>
                <a:cubicBezTo>
                  <a:pt x="1816239" y="570954"/>
                  <a:pt x="1806060" y="560775"/>
                  <a:pt x="1806060" y="548219"/>
                </a:cubicBezTo>
                <a:cubicBezTo>
                  <a:pt x="1806060" y="535663"/>
                  <a:pt x="1816239" y="525485"/>
                  <a:pt x="1828795" y="525485"/>
                </a:cubicBezTo>
                <a:close/>
                <a:moveTo>
                  <a:pt x="1664757" y="525485"/>
                </a:moveTo>
                <a:cubicBezTo>
                  <a:pt x="1677313" y="525485"/>
                  <a:pt x="1687491" y="535663"/>
                  <a:pt x="1687491" y="548219"/>
                </a:cubicBezTo>
                <a:cubicBezTo>
                  <a:pt x="1687491" y="560775"/>
                  <a:pt x="1677313" y="570954"/>
                  <a:pt x="1664757" y="570954"/>
                </a:cubicBezTo>
                <a:cubicBezTo>
                  <a:pt x="1652201" y="570954"/>
                  <a:pt x="1642022" y="560775"/>
                  <a:pt x="1642022" y="548219"/>
                </a:cubicBezTo>
                <a:cubicBezTo>
                  <a:pt x="1642022" y="535663"/>
                  <a:pt x="1652201" y="525485"/>
                  <a:pt x="1664757" y="525485"/>
                </a:cubicBezTo>
                <a:close/>
                <a:moveTo>
                  <a:pt x="1500719" y="525485"/>
                </a:moveTo>
                <a:cubicBezTo>
                  <a:pt x="1513275" y="525485"/>
                  <a:pt x="1523453" y="535663"/>
                  <a:pt x="1523453" y="548219"/>
                </a:cubicBezTo>
                <a:cubicBezTo>
                  <a:pt x="1523453" y="560775"/>
                  <a:pt x="1513275" y="570954"/>
                  <a:pt x="1500719" y="570954"/>
                </a:cubicBezTo>
                <a:cubicBezTo>
                  <a:pt x="1488163" y="570954"/>
                  <a:pt x="1477985" y="560775"/>
                  <a:pt x="1477985" y="548219"/>
                </a:cubicBezTo>
                <a:cubicBezTo>
                  <a:pt x="1477985" y="535663"/>
                  <a:pt x="1488163" y="525485"/>
                  <a:pt x="1500719" y="525485"/>
                </a:cubicBezTo>
                <a:close/>
                <a:moveTo>
                  <a:pt x="1336681" y="525485"/>
                </a:moveTo>
                <a:cubicBezTo>
                  <a:pt x="1349237" y="525485"/>
                  <a:pt x="1359415" y="535663"/>
                  <a:pt x="1359415" y="548219"/>
                </a:cubicBezTo>
                <a:cubicBezTo>
                  <a:pt x="1359415" y="560775"/>
                  <a:pt x="1349237" y="570954"/>
                  <a:pt x="1336681" y="570954"/>
                </a:cubicBezTo>
                <a:cubicBezTo>
                  <a:pt x="1324125" y="570954"/>
                  <a:pt x="1313947" y="560775"/>
                  <a:pt x="1313947" y="548219"/>
                </a:cubicBezTo>
                <a:cubicBezTo>
                  <a:pt x="1313947" y="535663"/>
                  <a:pt x="1324125" y="525485"/>
                  <a:pt x="1336681" y="525485"/>
                </a:cubicBezTo>
                <a:close/>
                <a:moveTo>
                  <a:pt x="1171000" y="355571"/>
                </a:moveTo>
                <a:cubicBezTo>
                  <a:pt x="1183556" y="355571"/>
                  <a:pt x="1193734" y="365750"/>
                  <a:pt x="1193734" y="378306"/>
                </a:cubicBezTo>
                <a:cubicBezTo>
                  <a:pt x="1193734" y="390861"/>
                  <a:pt x="1183556" y="401040"/>
                  <a:pt x="1171000" y="401040"/>
                </a:cubicBezTo>
                <a:cubicBezTo>
                  <a:pt x="1158443" y="401040"/>
                  <a:pt x="1148266" y="390861"/>
                  <a:pt x="1148266" y="378306"/>
                </a:cubicBezTo>
                <a:cubicBezTo>
                  <a:pt x="1148266" y="365750"/>
                  <a:pt x="1158443" y="355571"/>
                  <a:pt x="1171000" y="355571"/>
                </a:cubicBezTo>
                <a:close/>
                <a:moveTo>
                  <a:pt x="1006962" y="355571"/>
                </a:moveTo>
                <a:cubicBezTo>
                  <a:pt x="1019518" y="355571"/>
                  <a:pt x="1029696" y="365750"/>
                  <a:pt x="1029696" y="378306"/>
                </a:cubicBezTo>
                <a:cubicBezTo>
                  <a:pt x="1029696" y="390861"/>
                  <a:pt x="1019518" y="401040"/>
                  <a:pt x="1006962" y="401040"/>
                </a:cubicBezTo>
                <a:cubicBezTo>
                  <a:pt x="994406" y="401040"/>
                  <a:pt x="984227" y="390861"/>
                  <a:pt x="984227" y="378306"/>
                </a:cubicBezTo>
                <a:cubicBezTo>
                  <a:pt x="984227" y="365750"/>
                  <a:pt x="994406" y="355571"/>
                  <a:pt x="1006962" y="355571"/>
                </a:cubicBezTo>
                <a:close/>
                <a:moveTo>
                  <a:pt x="842924" y="355571"/>
                </a:moveTo>
                <a:cubicBezTo>
                  <a:pt x="855480" y="355571"/>
                  <a:pt x="865659" y="365750"/>
                  <a:pt x="865659" y="378306"/>
                </a:cubicBezTo>
                <a:cubicBezTo>
                  <a:pt x="865659" y="390861"/>
                  <a:pt x="855480" y="401040"/>
                  <a:pt x="842924" y="401040"/>
                </a:cubicBezTo>
                <a:cubicBezTo>
                  <a:pt x="830368" y="401040"/>
                  <a:pt x="820189" y="390861"/>
                  <a:pt x="820189" y="378306"/>
                </a:cubicBezTo>
                <a:cubicBezTo>
                  <a:pt x="820189" y="365750"/>
                  <a:pt x="830368" y="355571"/>
                  <a:pt x="842924" y="355571"/>
                </a:cubicBezTo>
                <a:close/>
                <a:moveTo>
                  <a:pt x="678886" y="355571"/>
                </a:moveTo>
                <a:cubicBezTo>
                  <a:pt x="691442" y="355571"/>
                  <a:pt x="701621" y="365750"/>
                  <a:pt x="701621" y="378306"/>
                </a:cubicBezTo>
                <a:cubicBezTo>
                  <a:pt x="701621" y="390861"/>
                  <a:pt x="691442" y="401040"/>
                  <a:pt x="678886" y="401040"/>
                </a:cubicBezTo>
                <a:cubicBezTo>
                  <a:pt x="666330" y="401040"/>
                  <a:pt x="656152" y="390861"/>
                  <a:pt x="656152" y="378306"/>
                </a:cubicBezTo>
                <a:cubicBezTo>
                  <a:pt x="656152" y="365750"/>
                  <a:pt x="666330" y="355571"/>
                  <a:pt x="678886" y="355571"/>
                </a:cubicBezTo>
                <a:close/>
                <a:moveTo>
                  <a:pt x="514849" y="355571"/>
                </a:moveTo>
                <a:cubicBezTo>
                  <a:pt x="527405" y="355571"/>
                  <a:pt x="537583" y="365750"/>
                  <a:pt x="537583" y="378306"/>
                </a:cubicBezTo>
                <a:cubicBezTo>
                  <a:pt x="537583" y="390861"/>
                  <a:pt x="527405" y="401040"/>
                  <a:pt x="514849" y="401040"/>
                </a:cubicBezTo>
                <a:cubicBezTo>
                  <a:pt x="502293" y="401040"/>
                  <a:pt x="492114" y="390861"/>
                  <a:pt x="492114" y="378306"/>
                </a:cubicBezTo>
                <a:cubicBezTo>
                  <a:pt x="492114" y="365750"/>
                  <a:pt x="502293" y="355571"/>
                  <a:pt x="514849" y="355571"/>
                </a:cubicBezTo>
                <a:close/>
                <a:moveTo>
                  <a:pt x="350811" y="355571"/>
                </a:moveTo>
                <a:cubicBezTo>
                  <a:pt x="363367" y="355571"/>
                  <a:pt x="373545" y="365750"/>
                  <a:pt x="373545" y="378306"/>
                </a:cubicBezTo>
                <a:cubicBezTo>
                  <a:pt x="373545" y="390861"/>
                  <a:pt x="363367" y="401040"/>
                  <a:pt x="350811" y="401040"/>
                </a:cubicBezTo>
                <a:cubicBezTo>
                  <a:pt x="338255" y="401040"/>
                  <a:pt x="328077" y="390861"/>
                  <a:pt x="328077" y="378306"/>
                </a:cubicBezTo>
                <a:cubicBezTo>
                  <a:pt x="328077" y="365750"/>
                  <a:pt x="338255" y="355571"/>
                  <a:pt x="350811" y="355571"/>
                </a:cubicBezTo>
                <a:close/>
                <a:moveTo>
                  <a:pt x="2156864" y="347275"/>
                </a:moveTo>
                <a:lnTo>
                  <a:pt x="2178232" y="366695"/>
                </a:lnTo>
                <a:lnTo>
                  <a:pt x="2179604" y="370007"/>
                </a:lnTo>
                <a:cubicBezTo>
                  <a:pt x="2179604" y="382562"/>
                  <a:pt x="2169427" y="392741"/>
                  <a:pt x="2156870" y="392741"/>
                </a:cubicBezTo>
                <a:cubicBezTo>
                  <a:pt x="2144314" y="392741"/>
                  <a:pt x="2134135" y="382562"/>
                  <a:pt x="2134135" y="370007"/>
                </a:cubicBezTo>
                <a:cubicBezTo>
                  <a:pt x="2134135" y="363729"/>
                  <a:pt x="2136680" y="358045"/>
                  <a:pt x="2140794" y="353931"/>
                </a:cubicBezTo>
                <a:close/>
                <a:moveTo>
                  <a:pt x="1992832" y="347272"/>
                </a:moveTo>
                <a:cubicBezTo>
                  <a:pt x="2005388" y="347272"/>
                  <a:pt x="2015567" y="357451"/>
                  <a:pt x="2015567" y="370007"/>
                </a:cubicBezTo>
                <a:cubicBezTo>
                  <a:pt x="2015567" y="382562"/>
                  <a:pt x="2005388" y="392741"/>
                  <a:pt x="1992832" y="392741"/>
                </a:cubicBezTo>
                <a:cubicBezTo>
                  <a:pt x="1980277" y="392741"/>
                  <a:pt x="1970098" y="382562"/>
                  <a:pt x="1970098" y="370007"/>
                </a:cubicBezTo>
                <a:cubicBezTo>
                  <a:pt x="1970098" y="357451"/>
                  <a:pt x="1980277" y="347272"/>
                  <a:pt x="1992832" y="347272"/>
                </a:cubicBezTo>
                <a:close/>
                <a:moveTo>
                  <a:pt x="1828795" y="347272"/>
                </a:moveTo>
                <a:cubicBezTo>
                  <a:pt x="1841351" y="347272"/>
                  <a:pt x="1851529" y="357451"/>
                  <a:pt x="1851529" y="370007"/>
                </a:cubicBezTo>
                <a:cubicBezTo>
                  <a:pt x="1851529" y="382562"/>
                  <a:pt x="1841351" y="392741"/>
                  <a:pt x="1828795" y="392741"/>
                </a:cubicBezTo>
                <a:cubicBezTo>
                  <a:pt x="1816239" y="392741"/>
                  <a:pt x="1806060" y="382562"/>
                  <a:pt x="1806060" y="370007"/>
                </a:cubicBezTo>
                <a:cubicBezTo>
                  <a:pt x="1806060" y="357451"/>
                  <a:pt x="1816239" y="347272"/>
                  <a:pt x="1828795" y="347272"/>
                </a:cubicBezTo>
                <a:close/>
                <a:moveTo>
                  <a:pt x="1664757" y="347272"/>
                </a:moveTo>
                <a:cubicBezTo>
                  <a:pt x="1677313" y="347272"/>
                  <a:pt x="1687491" y="357451"/>
                  <a:pt x="1687491" y="370007"/>
                </a:cubicBezTo>
                <a:cubicBezTo>
                  <a:pt x="1687491" y="382562"/>
                  <a:pt x="1677313" y="392741"/>
                  <a:pt x="1664757" y="392741"/>
                </a:cubicBezTo>
                <a:cubicBezTo>
                  <a:pt x="1652201" y="392741"/>
                  <a:pt x="1642022" y="382562"/>
                  <a:pt x="1642022" y="370007"/>
                </a:cubicBezTo>
                <a:cubicBezTo>
                  <a:pt x="1642022" y="357451"/>
                  <a:pt x="1652201" y="347272"/>
                  <a:pt x="1664757" y="347272"/>
                </a:cubicBezTo>
                <a:close/>
                <a:moveTo>
                  <a:pt x="1500719" y="347272"/>
                </a:moveTo>
                <a:cubicBezTo>
                  <a:pt x="1513275" y="347272"/>
                  <a:pt x="1523453" y="357451"/>
                  <a:pt x="1523453" y="370007"/>
                </a:cubicBezTo>
                <a:cubicBezTo>
                  <a:pt x="1523453" y="382562"/>
                  <a:pt x="1513275" y="392741"/>
                  <a:pt x="1500719" y="392741"/>
                </a:cubicBezTo>
                <a:cubicBezTo>
                  <a:pt x="1488163" y="392741"/>
                  <a:pt x="1477985" y="382562"/>
                  <a:pt x="1477985" y="370007"/>
                </a:cubicBezTo>
                <a:cubicBezTo>
                  <a:pt x="1477985" y="357451"/>
                  <a:pt x="1488163" y="347272"/>
                  <a:pt x="1500719" y="347272"/>
                </a:cubicBezTo>
                <a:close/>
                <a:moveTo>
                  <a:pt x="1336681" y="347272"/>
                </a:moveTo>
                <a:cubicBezTo>
                  <a:pt x="1349237" y="347272"/>
                  <a:pt x="1359415" y="357451"/>
                  <a:pt x="1359415" y="370007"/>
                </a:cubicBezTo>
                <a:cubicBezTo>
                  <a:pt x="1359415" y="382562"/>
                  <a:pt x="1349237" y="392741"/>
                  <a:pt x="1336681" y="392741"/>
                </a:cubicBezTo>
                <a:cubicBezTo>
                  <a:pt x="1324125" y="392741"/>
                  <a:pt x="1313947" y="382562"/>
                  <a:pt x="1313947" y="370007"/>
                </a:cubicBezTo>
                <a:cubicBezTo>
                  <a:pt x="1313947" y="357451"/>
                  <a:pt x="1324125" y="347272"/>
                  <a:pt x="1336681" y="347272"/>
                </a:cubicBezTo>
                <a:close/>
                <a:moveTo>
                  <a:pt x="535084" y="206126"/>
                </a:moveTo>
                <a:lnTo>
                  <a:pt x="530925" y="216169"/>
                </a:lnTo>
                <a:cubicBezTo>
                  <a:pt x="526811" y="220283"/>
                  <a:pt x="521127" y="222828"/>
                  <a:pt x="514849" y="222828"/>
                </a:cubicBezTo>
                <a:lnTo>
                  <a:pt x="510534" y="221041"/>
                </a:lnTo>
                <a:close/>
                <a:moveTo>
                  <a:pt x="1171000" y="177359"/>
                </a:moveTo>
                <a:cubicBezTo>
                  <a:pt x="1183556" y="177359"/>
                  <a:pt x="1193734" y="187537"/>
                  <a:pt x="1193734" y="200093"/>
                </a:cubicBezTo>
                <a:cubicBezTo>
                  <a:pt x="1193734" y="212649"/>
                  <a:pt x="1183556" y="222828"/>
                  <a:pt x="1171000" y="222828"/>
                </a:cubicBezTo>
                <a:cubicBezTo>
                  <a:pt x="1158443" y="222828"/>
                  <a:pt x="1148266" y="212649"/>
                  <a:pt x="1148266" y="200093"/>
                </a:cubicBezTo>
                <a:cubicBezTo>
                  <a:pt x="1148266" y="187537"/>
                  <a:pt x="1158443" y="177359"/>
                  <a:pt x="1171000" y="177359"/>
                </a:cubicBezTo>
                <a:close/>
                <a:moveTo>
                  <a:pt x="1006962" y="177359"/>
                </a:moveTo>
                <a:cubicBezTo>
                  <a:pt x="1019518" y="177359"/>
                  <a:pt x="1029696" y="187537"/>
                  <a:pt x="1029696" y="200093"/>
                </a:cubicBezTo>
                <a:cubicBezTo>
                  <a:pt x="1029696" y="212649"/>
                  <a:pt x="1019518" y="222828"/>
                  <a:pt x="1006962" y="222828"/>
                </a:cubicBezTo>
                <a:cubicBezTo>
                  <a:pt x="994406" y="222828"/>
                  <a:pt x="984227" y="212649"/>
                  <a:pt x="984227" y="200093"/>
                </a:cubicBezTo>
                <a:cubicBezTo>
                  <a:pt x="984227" y="187537"/>
                  <a:pt x="994406" y="177359"/>
                  <a:pt x="1006962" y="177359"/>
                </a:cubicBezTo>
                <a:close/>
                <a:moveTo>
                  <a:pt x="842924" y="177359"/>
                </a:moveTo>
                <a:cubicBezTo>
                  <a:pt x="855480" y="177359"/>
                  <a:pt x="865659" y="187537"/>
                  <a:pt x="865659" y="200093"/>
                </a:cubicBezTo>
                <a:cubicBezTo>
                  <a:pt x="865659" y="212649"/>
                  <a:pt x="855480" y="222828"/>
                  <a:pt x="842924" y="222828"/>
                </a:cubicBezTo>
                <a:cubicBezTo>
                  <a:pt x="830368" y="222828"/>
                  <a:pt x="820189" y="212649"/>
                  <a:pt x="820189" y="200093"/>
                </a:cubicBezTo>
                <a:cubicBezTo>
                  <a:pt x="820189" y="187537"/>
                  <a:pt x="830368" y="177359"/>
                  <a:pt x="842924" y="177359"/>
                </a:cubicBezTo>
                <a:close/>
                <a:moveTo>
                  <a:pt x="678886" y="177359"/>
                </a:moveTo>
                <a:cubicBezTo>
                  <a:pt x="691442" y="177359"/>
                  <a:pt x="701621" y="187537"/>
                  <a:pt x="701621" y="200093"/>
                </a:cubicBezTo>
                <a:cubicBezTo>
                  <a:pt x="701621" y="212649"/>
                  <a:pt x="691442" y="222828"/>
                  <a:pt x="678886" y="222828"/>
                </a:cubicBezTo>
                <a:cubicBezTo>
                  <a:pt x="666330" y="222828"/>
                  <a:pt x="656152" y="212649"/>
                  <a:pt x="656152" y="200093"/>
                </a:cubicBezTo>
                <a:cubicBezTo>
                  <a:pt x="656152" y="187537"/>
                  <a:pt x="666330" y="177359"/>
                  <a:pt x="678886" y="177359"/>
                </a:cubicBezTo>
                <a:close/>
                <a:moveTo>
                  <a:pt x="1828795" y="169061"/>
                </a:moveTo>
                <a:cubicBezTo>
                  <a:pt x="1841351" y="169061"/>
                  <a:pt x="1851529" y="179238"/>
                  <a:pt x="1851529" y="191795"/>
                </a:cubicBezTo>
                <a:cubicBezTo>
                  <a:pt x="1851529" y="204351"/>
                  <a:pt x="1841351" y="214529"/>
                  <a:pt x="1828795" y="214529"/>
                </a:cubicBezTo>
                <a:cubicBezTo>
                  <a:pt x="1816239" y="214529"/>
                  <a:pt x="1806060" y="204351"/>
                  <a:pt x="1806060" y="191795"/>
                </a:cubicBezTo>
                <a:cubicBezTo>
                  <a:pt x="1806060" y="179238"/>
                  <a:pt x="1816239" y="169061"/>
                  <a:pt x="1828795" y="169061"/>
                </a:cubicBezTo>
                <a:close/>
                <a:moveTo>
                  <a:pt x="1664757" y="169061"/>
                </a:moveTo>
                <a:cubicBezTo>
                  <a:pt x="1677313" y="169061"/>
                  <a:pt x="1687491" y="179238"/>
                  <a:pt x="1687491" y="191795"/>
                </a:cubicBezTo>
                <a:cubicBezTo>
                  <a:pt x="1687491" y="204351"/>
                  <a:pt x="1677313" y="214529"/>
                  <a:pt x="1664757" y="214529"/>
                </a:cubicBezTo>
                <a:cubicBezTo>
                  <a:pt x="1652201" y="214529"/>
                  <a:pt x="1642022" y="204351"/>
                  <a:pt x="1642022" y="191795"/>
                </a:cubicBezTo>
                <a:cubicBezTo>
                  <a:pt x="1642022" y="179238"/>
                  <a:pt x="1652201" y="169061"/>
                  <a:pt x="1664757" y="169061"/>
                </a:cubicBezTo>
                <a:close/>
                <a:moveTo>
                  <a:pt x="1500719" y="169061"/>
                </a:moveTo>
                <a:cubicBezTo>
                  <a:pt x="1513275" y="169061"/>
                  <a:pt x="1523453" y="179238"/>
                  <a:pt x="1523453" y="191795"/>
                </a:cubicBezTo>
                <a:cubicBezTo>
                  <a:pt x="1523453" y="204351"/>
                  <a:pt x="1513275" y="214529"/>
                  <a:pt x="1500719" y="214529"/>
                </a:cubicBezTo>
                <a:cubicBezTo>
                  <a:pt x="1488163" y="214529"/>
                  <a:pt x="1477985" y="204351"/>
                  <a:pt x="1477985" y="191795"/>
                </a:cubicBezTo>
                <a:cubicBezTo>
                  <a:pt x="1477985" y="179238"/>
                  <a:pt x="1488163" y="169061"/>
                  <a:pt x="1500719" y="169061"/>
                </a:cubicBezTo>
                <a:close/>
                <a:moveTo>
                  <a:pt x="1336681" y="169061"/>
                </a:moveTo>
                <a:cubicBezTo>
                  <a:pt x="1349237" y="169061"/>
                  <a:pt x="1359415" y="179238"/>
                  <a:pt x="1359415" y="191795"/>
                </a:cubicBezTo>
                <a:cubicBezTo>
                  <a:pt x="1359415" y="204351"/>
                  <a:pt x="1349237" y="214529"/>
                  <a:pt x="1336681" y="214529"/>
                </a:cubicBezTo>
                <a:cubicBezTo>
                  <a:pt x="1324125" y="214529"/>
                  <a:pt x="1313947" y="204351"/>
                  <a:pt x="1313947" y="191795"/>
                </a:cubicBezTo>
                <a:cubicBezTo>
                  <a:pt x="1313947" y="179238"/>
                  <a:pt x="1324125" y="169061"/>
                  <a:pt x="1336681" y="169061"/>
                </a:cubicBezTo>
                <a:close/>
                <a:moveTo>
                  <a:pt x="1025470" y="17102"/>
                </a:moveTo>
                <a:lnTo>
                  <a:pt x="1029696" y="27305"/>
                </a:lnTo>
                <a:cubicBezTo>
                  <a:pt x="1029696" y="39861"/>
                  <a:pt x="1019518" y="50039"/>
                  <a:pt x="1006962" y="50039"/>
                </a:cubicBezTo>
                <a:cubicBezTo>
                  <a:pt x="994406" y="50039"/>
                  <a:pt x="984227" y="39861"/>
                  <a:pt x="984227" y="27305"/>
                </a:cubicBezTo>
                <a:lnTo>
                  <a:pt x="985955" y="23133"/>
                </a:lnTo>
                <a:close/>
                <a:moveTo>
                  <a:pt x="1478978" y="16609"/>
                </a:moveTo>
                <a:lnTo>
                  <a:pt x="1521742" y="23136"/>
                </a:lnTo>
                <a:lnTo>
                  <a:pt x="1516794" y="35082"/>
                </a:lnTo>
                <a:cubicBezTo>
                  <a:pt x="1512680" y="39195"/>
                  <a:pt x="1506997" y="41740"/>
                  <a:pt x="1500719" y="41740"/>
                </a:cubicBezTo>
                <a:cubicBezTo>
                  <a:pt x="1488163" y="41740"/>
                  <a:pt x="1477985" y="31562"/>
                  <a:pt x="1477985" y="19006"/>
                </a:cubicBezTo>
                <a:close/>
                <a:moveTo>
                  <a:pt x="1171000" y="4570"/>
                </a:moveTo>
                <a:cubicBezTo>
                  <a:pt x="1183556" y="4570"/>
                  <a:pt x="1193734" y="14748"/>
                  <a:pt x="1193734" y="27305"/>
                </a:cubicBezTo>
                <a:cubicBezTo>
                  <a:pt x="1193734" y="39861"/>
                  <a:pt x="1183556" y="50039"/>
                  <a:pt x="1171000" y="50039"/>
                </a:cubicBezTo>
                <a:cubicBezTo>
                  <a:pt x="1158443" y="50039"/>
                  <a:pt x="1148266" y="39861"/>
                  <a:pt x="1148266" y="27305"/>
                </a:cubicBezTo>
                <a:cubicBezTo>
                  <a:pt x="1148266" y="14748"/>
                  <a:pt x="1158443" y="4570"/>
                  <a:pt x="1171000" y="4570"/>
                </a:cubicBezTo>
                <a:close/>
                <a:moveTo>
                  <a:pt x="1327680" y="0"/>
                </a:moveTo>
                <a:lnTo>
                  <a:pt x="1348182" y="1035"/>
                </a:lnTo>
                <a:lnTo>
                  <a:pt x="1352757" y="2930"/>
                </a:lnTo>
                <a:cubicBezTo>
                  <a:pt x="1356871" y="7044"/>
                  <a:pt x="1359415" y="12728"/>
                  <a:pt x="1359415" y="19006"/>
                </a:cubicBezTo>
                <a:cubicBezTo>
                  <a:pt x="1359415" y="31562"/>
                  <a:pt x="1349237" y="41740"/>
                  <a:pt x="1336681" y="41740"/>
                </a:cubicBezTo>
                <a:cubicBezTo>
                  <a:pt x="1324125" y="41740"/>
                  <a:pt x="1313947" y="31562"/>
                  <a:pt x="1313947" y="19006"/>
                </a:cubicBezTo>
                <a:cubicBezTo>
                  <a:pt x="1313947" y="12728"/>
                  <a:pt x="1316492" y="7044"/>
                  <a:pt x="1320606" y="293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p:cNvSpPr txBox="1"/>
          <p:nvPr/>
        </p:nvSpPr>
        <p:spPr>
          <a:xfrm>
            <a:off x="6302769" y="5271009"/>
            <a:ext cx="5602816" cy="923330"/>
          </a:xfrm>
          <a:prstGeom prst="rect">
            <a:avLst/>
          </a:prstGeom>
          <a:noFill/>
        </p:spPr>
        <p:txBody>
          <a:bodyPr wrap="none" rtlCol="0">
            <a:spAutoFit/>
          </a:bodyPr>
          <a:lstStyle/>
          <a:p>
            <a:r>
              <a:rPr lang="en-US" sz="5400" b="1" dirty="0">
                <a:solidFill>
                  <a:schemeClr val="bg1"/>
                </a:solidFill>
                <a:latin typeface="Museo 700" panose="02000000000000000000" pitchFamily="2" charset="0"/>
                <a:ea typeface="Montserrat" charset="0"/>
                <a:cs typeface="Montserrat" charset="0"/>
              </a:rPr>
              <a:t>Henri Schauffler</a:t>
            </a:r>
          </a:p>
        </p:txBody>
      </p:sp>
      <p:sp>
        <p:nvSpPr>
          <p:cNvPr id="11" name="TextBox 10"/>
          <p:cNvSpPr txBox="1"/>
          <p:nvPr/>
        </p:nvSpPr>
        <p:spPr>
          <a:xfrm>
            <a:off x="4691711" y="835101"/>
            <a:ext cx="6267668" cy="3477875"/>
          </a:xfrm>
          <a:prstGeom prst="rect">
            <a:avLst/>
          </a:prstGeom>
          <a:noFill/>
        </p:spPr>
        <p:txBody>
          <a:bodyPr wrap="square" rtlCol="0">
            <a:spAutoFit/>
          </a:bodyPr>
          <a:lstStyle/>
          <a:p>
            <a:r>
              <a:rPr lang="en-US" sz="4400" b="1" dirty="0">
                <a:solidFill>
                  <a:schemeClr val="accent1"/>
                </a:solidFill>
                <a:latin typeface="Museo 700" panose="02000000000000000000" pitchFamily="2" charset="0"/>
                <a:ea typeface="Ebrima" panose="02000000000000000000" pitchFamily="2" charset="0"/>
                <a:cs typeface="Ebrima" panose="02000000000000000000" pitchFamily="2" charset="0"/>
              </a:rPr>
              <a:t>“I have doubled my business in the two years since implementing the system.”</a:t>
            </a:r>
          </a:p>
        </p:txBody>
      </p:sp>
      <p:pic>
        <p:nvPicPr>
          <p:cNvPr id="7" name="Picture Placeholder 6">
            <a:extLst>
              <a:ext uri="{FF2B5EF4-FFF2-40B4-BE49-F238E27FC236}">
                <a16:creationId xmlns="" xmlns:a16="http://schemas.microsoft.com/office/drawing/2014/main" id="{1CEAC57B-10F4-49D6-AA08-C2F2BA6EB11E}"/>
              </a:ext>
            </a:extLst>
          </p:cNvPr>
          <p:cNvPicPr>
            <a:picLocks noGrp="1" noChangeAspect="1"/>
          </p:cNvPicPr>
          <p:nvPr>
            <p:ph type="pic" sz="quarter" idx="10"/>
          </p:nvPr>
        </p:nvPicPr>
        <p:blipFill rotWithShape="1">
          <a:blip r:embed="rId3"/>
          <a:srcRect t="-2621" b="2621"/>
          <a:stretch/>
        </p:blipFill>
        <p:spPr>
          <a:xfrm>
            <a:off x="933676" y="812626"/>
            <a:ext cx="3340890" cy="3488717"/>
          </a:xfrm>
          <a:ln w="57150">
            <a:solidFill>
              <a:schemeClr val="accent1"/>
            </a:solidFill>
          </a:ln>
        </p:spPr>
      </p:pic>
      <p:sp>
        <p:nvSpPr>
          <p:cNvPr id="34" name="Rectangle 33">
            <a:extLst>
              <a:ext uri="{FF2B5EF4-FFF2-40B4-BE49-F238E27FC236}">
                <a16:creationId xmlns="" xmlns:a16="http://schemas.microsoft.com/office/drawing/2014/main" id="{76F2C0EE-402D-4ACB-94B6-48F6B5E14416}"/>
              </a:ext>
            </a:extLst>
          </p:cNvPr>
          <p:cNvSpPr/>
          <p:nvPr/>
        </p:nvSpPr>
        <p:spPr>
          <a:xfrm>
            <a:off x="6332740" y="6102006"/>
            <a:ext cx="3212739" cy="461665"/>
          </a:xfrm>
          <a:prstGeom prst="rect">
            <a:avLst/>
          </a:prstGeom>
        </p:spPr>
        <p:txBody>
          <a:bodyPr wrap="none">
            <a:spAutoFit/>
          </a:bodyPr>
          <a:lstStyle/>
          <a:p>
            <a:r>
              <a:rPr lang="en-US" sz="2400" b="1" dirty="0">
                <a:solidFill>
                  <a:schemeClr val="accent3"/>
                </a:solidFill>
                <a:latin typeface="Museo 700" panose="02000000000000000000" pitchFamily="2" charset="0"/>
                <a:ea typeface="Ebrima" panose="02000000000000000000" pitchFamily="2" charset="0"/>
                <a:cs typeface="Ebrima" panose="02000000000000000000" pitchFamily="2" charset="0"/>
              </a:rPr>
              <a:t>President at </a:t>
            </a:r>
            <a:r>
              <a:rPr lang="en-US" sz="2400" b="1" dirty="0" err="1">
                <a:solidFill>
                  <a:schemeClr val="accent3"/>
                </a:solidFill>
                <a:latin typeface="Museo 700" panose="02000000000000000000" pitchFamily="2" charset="0"/>
                <a:ea typeface="Ebrima" panose="02000000000000000000" pitchFamily="2" charset="0"/>
                <a:cs typeface="Ebrima" panose="02000000000000000000" pitchFamily="2" charset="0"/>
              </a:rPr>
              <a:t>SalesQB</a:t>
            </a:r>
            <a:endParaRPr lang="en-US" sz="2400" b="1" dirty="0">
              <a:solidFill>
                <a:schemeClr val="accent3"/>
              </a:solidFill>
              <a:latin typeface="Museo 700" panose="02000000000000000000" pitchFamily="2" charset="0"/>
              <a:ea typeface="Ebrima" panose="02000000000000000000" pitchFamily="2" charset="0"/>
              <a:cs typeface="Ebrima" panose="02000000000000000000" pitchFamily="2" charset="0"/>
            </a:endParaRPr>
          </a:p>
        </p:txBody>
      </p:sp>
      <p:grpSp>
        <p:nvGrpSpPr>
          <p:cNvPr id="32" name="Group 31">
            <a:extLst>
              <a:ext uri="{FF2B5EF4-FFF2-40B4-BE49-F238E27FC236}">
                <a16:creationId xmlns="" xmlns:a16="http://schemas.microsoft.com/office/drawing/2014/main" id="{53ECD719-2E62-4BA3-9ACE-721D976A4756}"/>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33" name="Oval 32">
              <a:extLst>
                <a:ext uri="{FF2B5EF4-FFF2-40B4-BE49-F238E27FC236}">
                  <a16:creationId xmlns="" xmlns:a16="http://schemas.microsoft.com/office/drawing/2014/main" id="{AD2F4E27-1EAA-4E4D-B7E6-C0D31E009AA0}"/>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ABD0CE45-615B-420C-B0ED-45C99AC43A5E}"/>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B7D8991-1AF5-4C7A-A631-BDB72359EB5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C586FFE9-AE5F-4631-B89F-73B51B6D7F82}"/>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A89CBA14-DB7A-45E9-8A49-E77705F40FFA}"/>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0E0D6586-4646-46C0-B00F-C1FEA5F76AA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6C98E767-58D1-488C-8094-BC96FF5011C2}"/>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202B0418-534A-491F-B835-E72DB0BDBB92}"/>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50C83317-BAC6-4420-A101-49625CD625DC}"/>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06385725-9042-4B5B-9A90-E263C03366F1}"/>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6EF6435F-661C-4E62-A50C-699862C0E25F}"/>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6DF94795-B34F-4C6D-9417-9294C46F90F1}"/>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95F81243-D3EF-47A4-8A3D-A011E0228AFA}"/>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89EA13EC-242B-48B5-A863-AC4B88592679}"/>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4532822D-2B89-4B4E-944E-D7B338B36A87}"/>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 xmlns:a16="http://schemas.microsoft.com/office/drawing/2014/main" id="{CD55EF78-DFE6-47A5-B2AA-566E40DEE1CF}"/>
              </a:ext>
            </a:extLst>
          </p:cNvPr>
          <p:cNvPicPr>
            <a:picLocks noChangeAspect="1"/>
          </p:cNvPicPr>
          <p:nvPr/>
        </p:nvPicPr>
        <p:blipFill rotWithShape="1">
          <a:blip r:embed="rId4"/>
          <a:srcRect t="35470" b="40690"/>
          <a:stretch/>
        </p:blipFill>
        <p:spPr>
          <a:xfrm>
            <a:off x="1170979" y="4382686"/>
            <a:ext cx="2923501" cy="696974"/>
          </a:xfrm>
          <a:prstGeom prst="rect">
            <a:avLst/>
          </a:prstGeom>
        </p:spPr>
      </p:pic>
    </p:spTree>
    <p:extLst>
      <p:ext uri="{BB962C8B-B14F-4D97-AF65-F5344CB8AC3E}">
        <p14:creationId xmlns:p14="http://schemas.microsoft.com/office/powerpoint/2010/main" val="20143319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ight Triangle 31">
            <a:extLst>
              <a:ext uri="{FF2B5EF4-FFF2-40B4-BE49-F238E27FC236}">
                <a16:creationId xmlns="" xmlns:a16="http://schemas.microsoft.com/office/drawing/2014/main" id="{E6AE1D7A-65A5-4EE9-90EC-52CF222B9A78}"/>
              </a:ext>
            </a:extLst>
          </p:cNvPr>
          <p:cNvSpPr/>
          <p:nvPr/>
        </p:nvSpPr>
        <p:spPr>
          <a:xfrm>
            <a:off x="0" y="5013691"/>
            <a:ext cx="1844309" cy="184430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 xmlns:a16="http://schemas.microsoft.com/office/drawing/2014/main" id="{8FD9A1E7-5331-4125-8102-3A08372DAB19}"/>
              </a:ext>
            </a:extLst>
          </p:cNvPr>
          <p:cNvGrpSpPr/>
          <p:nvPr/>
        </p:nvGrpSpPr>
        <p:grpSpPr>
          <a:xfrm>
            <a:off x="314559" y="4803254"/>
            <a:ext cx="1804056" cy="1703765"/>
            <a:chOff x="7625694" y="1771958"/>
            <a:chExt cx="3025379" cy="2857192"/>
          </a:xfrm>
          <a:solidFill>
            <a:schemeClr val="accent4">
              <a:lumMod val="20000"/>
              <a:lumOff val="80000"/>
            </a:schemeClr>
          </a:solidFill>
        </p:grpSpPr>
        <p:sp>
          <p:nvSpPr>
            <p:cNvPr id="34" name="Oval 33">
              <a:extLst>
                <a:ext uri="{FF2B5EF4-FFF2-40B4-BE49-F238E27FC236}">
                  <a16:creationId xmlns="" xmlns:a16="http://schemas.microsoft.com/office/drawing/2014/main" id="{569709F1-6563-4701-952A-65243F63BEF6}"/>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0BCBDAB0-9FD0-47E5-BA23-71EBDFD50551}"/>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C1705B4E-84C8-49B5-8084-E632315F229E}"/>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DF21E2C0-4892-4A85-80AC-DDD622A17B04}"/>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5AA0CEB6-94FC-4DA5-BDE3-A23BA204A1D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BE2EFB4D-A58D-44CE-800F-CECA70266C4B}"/>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6D10A588-DD68-4D65-8298-41D0C7B5170D}"/>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FB441B70-BF5A-434C-BB53-B0998E9834F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2F3BFF17-9B5D-4618-857B-1EC85CF560BD}"/>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41E1C8F9-DB3D-447C-80DC-CB9869A918E9}"/>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0AA0E317-2607-42B1-84CB-56EE1DD08434}"/>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48EEB9CD-86E3-4EE0-AA5C-C80857776724}"/>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48B76C40-1A5F-4051-929E-A15A58E6E3EA}"/>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2F8CE73E-06C8-4853-AAB7-BE3684ACA4AA}"/>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130E5EB0-8AC1-4C84-B8CA-01A39FD18E0E}"/>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3">
            <a:extLst>
              <a:ext uri="{FF2B5EF4-FFF2-40B4-BE49-F238E27FC236}">
                <a16:creationId xmlns="" xmlns:a16="http://schemas.microsoft.com/office/drawing/2014/main" id="{75413B39-8B82-411D-99D3-0C8ECF74D081}"/>
              </a:ext>
            </a:extLst>
          </p:cNvPr>
          <p:cNvSpPr/>
          <p:nvPr/>
        </p:nvSpPr>
        <p:spPr>
          <a:xfrm>
            <a:off x="-30479" y="-10160"/>
            <a:ext cx="12222480" cy="6868160"/>
          </a:xfrm>
          <a:custGeom>
            <a:avLst/>
            <a:gdLst>
              <a:gd name="connsiteX0" fmla="*/ 0 w 4093029"/>
              <a:gd name="connsiteY0" fmla="*/ 0 h 6858000"/>
              <a:gd name="connsiteX1" fmla="*/ 4093029 w 4093029"/>
              <a:gd name="connsiteY1" fmla="*/ 0 h 6858000"/>
              <a:gd name="connsiteX2" fmla="*/ 4093029 w 4093029"/>
              <a:gd name="connsiteY2" fmla="*/ 6858000 h 6858000"/>
              <a:gd name="connsiteX3" fmla="*/ 0 w 4093029"/>
              <a:gd name="connsiteY3" fmla="*/ 6858000 h 6858000"/>
              <a:gd name="connsiteX4" fmla="*/ 0 w 4093029"/>
              <a:gd name="connsiteY4" fmla="*/ 0 h 6858000"/>
              <a:gd name="connsiteX0" fmla="*/ 0 w 5525589"/>
              <a:gd name="connsiteY0" fmla="*/ 0 h 6858000"/>
              <a:gd name="connsiteX1" fmla="*/ 5525589 w 5525589"/>
              <a:gd name="connsiteY1" fmla="*/ 0 h 6858000"/>
              <a:gd name="connsiteX2" fmla="*/ 5525589 w 5525589"/>
              <a:gd name="connsiteY2" fmla="*/ 6858000 h 6858000"/>
              <a:gd name="connsiteX3" fmla="*/ 1432560 w 5525589"/>
              <a:gd name="connsiteY3" fmla="*/ 6858000 h 6858000"/>
              <a:gd name="connsiteX4" fmla="*/ 0 w 5525589"/>
              <a:gd name="connsiteY4" fmla="*/ 0 h 6858000"/>
              <a:gd name="connsiteX0" fmla="*/ 0 w 7666994"/>
              <a:gd name="connsiteY0" fmla="*/ 0 h 6868160"/>
              <a:gd name="connsiteX1" fmla="*/ 7666994 w 7666994"/>
              <a:gd name="connsiteY1" fmla="*/ 10160 h 6868160"/>
              <a:gd name="connsiteX2" fmla="*/ 7666994 w 7666994"/>
              <a:gd name="connsiteY2" fmla="*/ 6868160 h 6868160"/>
              <a:gd name="connsiteX3" fmla="*/ 3573965 w 7666994"/>
              <a:gd name="connsiteY3" fmla="*/ 6868160 h 6868160"/>
              <a:gd name="connsiteX4" fmla="*/ 0 w 7666994"/>
              <a:gd name="connsiteY4" fmla="*/ 0 h 686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6994" h="6868160">
                <a:moveTo>
                  <a:pt x="0" y="0"/>
                </a:moveTo>
                <a:lnTo>
                  <a:pt x="7666994" y="10160"/>
                </a:lnTo>
                <a:lnTo>
                  <a:pt x="7666994" y="6868160"/>
                </a:lnTo>
                <a:lnTo>
                  <a:pt x="3573965" y="6868160"/>
                </a:lnTo>
                <a:lnTo>
                  <a:pt x="0" y="0"/>
                </a:lnTo>
                <a:close/>
              </a:path>
            </a:pathLst>
          </a:custGeom>
          <a:solidFill>
            <a:schemeClr val="accent4">
              <a:lumMod val="20000"/>
              <a:lumOff val="8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srcRect r="36637" b="70317"/>
          <a:stretch/>
        </p:blipFill>
        <p:spPr>
          <a:xfrm>
            <a:off x="269711" y="214099"/>
            <a:ext cx="4657766" cy="1262733"/>
          </a:xfrm>
          <a:prstGeom prst="rect">
            <a:avLst/>
          </a:prstGeom>
          <a:ln>
            <a:solidFill>
              <a:schemeClr val="bg1">
                <a:lumMod val="65000"/>
              </a:schemeClr>
            </a:solidFill>
          </a:ln>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4489"/>
          <a:stretch/>
        </p:blipFill>
        <p:spPr>
          <a:xfrm>
            <a:off x="269711" y="3454036"/>
            <a:ext cx="5181991" cy="1037733"/>
          </a:xfrm>
          <a:prstGeom prst="rect">
            <a:avLst/>
          </a:prstGeom>
          <a:ln>
            <a:solidFill>
              <a:schemeClr val="bg1">
                <a:lumMod val="65000"/>
              </a:schemeClr>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846" y="4317371"/>
            <a:ext cx="5011541" cy="2172416"/>
          </a:xfrm>
          <a:prstGeom prst="rect">
            <a:avLst/>
          </a:prstGeom>
          <a:ln>
            <a:solidFill>
              <a:schemeClr val="bg1">
                <a:lumMod val="65000"/>
              </a:schemeClr>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846" y="1167206"/>
            <a:ext cx="5011541" cy="2197058"/>
          </a:xfrm>
          <a:prstGeom prst="rect">
            <a:avLst/>
          </a:prstGeom>
          <a:ln>
            <a:solidFill>
              <a:schemeClr val="bg1">
                <a:lumMod val="65000"/>
              </a:schemeClr>
            </a:solidFill>
          </a:ln>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r="22266"/>
          <a:stretch/>
        </p:blipFill>
        <p:spPr>
          <a:xfrm>
            <a:off x="5839522" y="145383"/>
            <a:ext cx="5773263" cy="1176313"/>
          </a:xfrm>
          <a:prstGeom prst="rect">
            <a:avLst/>
          </a:prstGeom>
          <a:ln>
            <a:solidFill>
              <a:schemeClr val="bg1">
                <a:lumMod val="65000"/>
              </a:schemeClr>
            </a:solidFill>
          </a:ln>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4504" y="1167205"/>
            <a:ext cx="4952819" cy="2197059"/>
          </a:xfrm>
          <a:prstGeom prst="rect">
            <a:avLst/>
          </a:prstGeom>
          <a:ln>
            <a:solidFill>
              <a:schemeClr val="bg1">
                <a:lumMod val="65000"/>
              </a:schemeClr>
            </a:solidFill>
          </a:ln>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39522" y="3454036"/>
            <a:ext cx="5773263" cy="1174482"/>
          </a:xfrm>
          <a:prstGeom prst="rect">
            <a:avLst/>
          </a:prstGeom>
          <a:ln>
            <a:solidFill>
              <a:schemeClr val="bg1">
                <a:lumMod val="65000"/>
              </a:schemeClr>
            </a:solidFill>
          </a:ln>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84504" y="4317371"/>
            <a:ext cx="4952819" cy="2188112"/>
          </a:xfrm>
          <a:prstGeom prst="rect">
            <a:avLst/>
          </a:prstGeom>
          <a:ln>
            <a:solidFill>
              <a:schemeClr val="bg1">
                <a:lumMod val="65000"/>
              </a:schemeClr>
            </a:solidFill>
          </a:ln>
        </p:spPr>
      </p:pic>
    </p:spTree>
    <p:extLst>
      <p:ext uri="{BB962C8B-B14F-4D97-AF65-F5344CB8AC3E}">
        <p14:creationId xmlns:p14="http://schemas.microsoft.com/office/powerpoint/2010/main" val="23639589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4852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17557" y="1843950"/>
            <a:ext cx="3828873" cy="3170099"/>
          </a:xfrm>
          <a:prstGeom prst="rect">
            <a:avLst/>
          </a:prstGeom>
          <a:noFill/>
        </p:spPr>
        <p:txBody>
          <a:bodyPr wrap="square" rtlCol="0">
            <a:spAutoFit/>
          </a:bodyPr>
          <a:lstStyle/>
          <a:p>
            <a:r>
              <a:rPr lang="en-US" sz="4000" b="1" dirty="0">
                <a:solidFill>
                  <a:schemeClr val="bg2"/>
                </a:solidFill>
                <a:latin typeface="Museo 700" panose="02000000000000000000" pitchFamily="2" charset="0"/>
                <a:ea typeface="Montserrat" charset="0"/>
                <a:cs typeface="Montserrat" charset="0"/>
              </a:rPr>
              <a:t>LinkedIn reinvesting in groups post-Microsoft acquisition</a:t>
            </a: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3"/>
          <a:stretch>
            <a:fillRect/>
          </a:stretch>
        </p:blipFill>
        <p:spPr>
          <a:xfrm>
            <a:off x="9863333" y="6145972"/>
            <a:ext cx="2121796" cy="602066"/>
          </a:xfrm>
          <a:prstGeom prst="rect">
            <a:avLst/>
          </a:prstGeom>
        </p:spPr>
      </p:pic>
      <p:pic>
        <p:nvPicPr>
          <p:cNvPr id="43" name="Picture 2" descr="C:\Users\JOSHTU~1\AppData\Local\Temp\SNAGHTML30e1c95b.PNG">
            <a:extLst>
              <a:ext uri="{FF2B5EF4-FFF2-40B4-BE49-F238E27FC236}">
                <a16:creationId xmlns="" xmlns:a16="http://schemas.microsoft.com/office/drawing/2014/main" id="{4BC6A705-FF3D-413A-88F5-7B40325723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1083" y="797650"/>
            <a:ext cx="7573070" cy="53272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A3A1951D-44AA-4799-AB19-D7A0C30806CD}"/>
              </a:ext>
            </a:extLst>
          </p:cNvPr>
          <p:cNvSpPr txBox="1"/>
          <p:nvPr/>
        </p:nvSpPr>
        <p:spPr>
          <a:xfrm>
            <a:off x="4277490" y="1232473"/>
            <a:ext cx="6830561" cy="2585323"/>
          </a:xfrm>
          <a:prstGeom prst="rect">
            <a:avLst/>
          </a:prstGeom>
          <a:solidFill>
            <a:schemeClr val="bg1"/>
          </a:solidFill>
        </p:spPr>
        <p:txBody>
          <a:bodyPr wrap="square" rtlCol="0">
            <a:spAutoFit/>
          </a:bodyPr>
          <a:lstStyle/>
          <a:p>
            <a:pPr algn="just"/>
            <a:r>
              <a:rPr lang="en-US" dirty="0">
                <a:solidFill>
                  <a:schemeClr val="accent1"/>
                </a:solidFill>
                <a:latin typeface="Museo 700" panose="02000000000000000000" pitchFamily="2" charset="0"/>
              </a:rPr>
              <a:t>Ultimately, our goal is to create an even better Group experience within the primary LinkedIn applications, so we are putting our focus there over the coming weeks and months. We’ll be sending you updates as these improvements and many others become available. Stay tuned!</a:t>
            </a:r>
          </a:p>
          <a:p>
            <a:pPr algn="just"/>
            <a:endParaRPr lang="en-US" dirty="0">
              <a:solidFill>
                <a:schemeClr val="accent1"/>
              </a:solidFill>
              <a:latin typeface="Museo 700" panose="02000000000000000000" pitchFamily="2" charset="0"/>
            </a:endParaRPr>
          </a:p>
          <a:p>
            <a:pPr algn="just"/>
            <a:r>
              <a:rPr lang="en-US" dirty="0">
                <a:solidFill>
                  <a:schemeClr val="accent1"/>
                </a:solidFill>
                <a:latin typeface="Museo 700" panose="02000000000000000000" pitchFamily="2" charset="0"/>
              </a:rPr>
              <a:t>Sincerely,</a:t>
            </a:r>
          </a:p>
          <a:p>
            <a:pPr algn="just"/>
            <a:r>
              <a:rPr lang="en-US" dirty="0">
                <a:solidFill>
                  <a:schemeClr val="accent1"/>
                </a:solidFill>
                <a:latin typeface="Museo 700" panose="02000000000000000000" pitchFamily="2" charset="0"/>
              </a:rPr>
              <a:t>The LinkedIn Team</a:t>
            </a:r>
          </a:p>
        </p:txBody>
      </p:sp>
      <p:sp>
        <p:nvSpPr>
          <p:cNvPr id="4" name="Rectangle 3">
            <a:extLst>
              <a:ext uri="{FF2B5EF4-FFF2-40B4-BE49-F238E27FC236}">
                <a16:creationId xmlns="" xmlns:a16="http://schemas.microsoft.com/office/drawing/2014/main" id="{36001B7C-CF4A-441D-A1FB-8FFE01C260B9}"/>
              </a:ext>
            </a:extLst>
          </p:cNvPr>
          <p:cNvSpPr/>
          <p:nvPr/>
        </p:nvSpPr>
        <p:spPr>
          <a:xfrm>
            <a:off x="5441053" y="1256472"/>
            <a:ext cx="6045904" cy="1077218"/>
          </a:xfrm>
          <a:prstGeom prst="rect">
            <a:avLst/>
          </a:prstGeom>
          <a:solidFill>
            <a:schemeClr val="bg1"/>
          </a:solidFill>
        </p:spPr>
        <p:txBody>
          <a:bodyPr wrap="square">
            <a:spAutoFit/>
          </a:bodyPr>
          <a:lstStyle/>
          <a:p>
            <a:r>
              <a:rPr lang="en-US" sz="3200" dirty="0">
                <a:solidFill>
                  <a:schemeClr val="accent1"/>
                </a:solidFill>
                <a:effectLst>
                  <a:outerShdw blurRad="38100" dist="38100" dir="2700000" algn="tl">
                    <a:srgbClr val="000000">
                      <a:alpha val="43137"/>
                    </a:srgbClr>
                  </a:outerShdw>
                </a:effectLst>
                <a:latin typeface="Museo 700" panose="02000000000000000000" pitchFamily="2" charset="0"/>
              </a:rPr>
              <a:t>our goal is to create an even better Group experience </a:t>
            </a:r>
            <a:endParaRPr lang="en-US" sz="3200"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6596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2C734380-D51F-4980-890A-8020246F6330}"/>
              </a:ext>
            </a:extLst>
          </p:cNvPr>
          <p:cNvSpPr/>
          <p:nvPr/>
        </p:nvSpPr>
        <p:spPr>
          <a:xfrm>
            <a:off x="9089674" y="6548237"/>
            <a:ext cx="3100739" cy="29750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394" tIns="25394" rIns="25394" bIns="25394" numCol="1" spcCol="38100" rtlCol="0" anchor="ctr">
            <a:spAutoFit/>
          </a:bodyPr>
          <a:lstStyle/>
          <a:p>
            <a:pPr algn="ctr" defTabSz="412626" hangingPunct="0"/>
            <a:endParaRPr lang="en-US" sz="1600">
              <a:solidFill>
                <a:srgbClr val="FFFFFF"/>
              </a:solidFill>
              <a:latin typeface="Lato Light"/>
              <a:sym typeface="Arial"/>
            </a:endParaRPr>
          </a:p>
        </p:txBody>
      </p:sp>
      <p:sp>
        <p:nvSpPr>
          <p:cNvPr id="8" name="TextBox 7">
            <a:extLst>
              <a:ext uri="{FF2B5EF4-FFF2-40B4-BE49-F238E27FC236}">
                <a16:creationId xmlns="" xmlns:a16="http://schemas.microsoft.com/office/drawing/2014/main" id="{1F627CCB-A4E2-47D5-A7CF-DD0C2734FF57}"/>
              </a:ext>
            </a:extLst>
          </p:cNvPr>
          <p:cNvSpPr txBox="1"/>
          <p:nvPr/>
        </p:nvSpPr>
        <p:spPr>
          <a:xfrm>
            <a:off x="8552296" y="6399517"/>
            <a:ext cx="4175496" cy="2975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4" tIns="25394" rIns="25394" bIns="25394" numCol="1" spcCol="38100" rtlCol="0" anchor="ctr">
            <a:spAutoFit/>
          </a:bodyPr>
          <a:lstStyle/>
          <a:p>
            <a:pPr algn="ctr" defTabSz="412626" hangingPunct="0"/>
            <a:r>
              <a:rPr lang="en-US" sz="1600" b="1" dirty="0">
                <a:solidFill>
                  <a:srgbClr val="FFFFFF">
                    <a:lumMod val="50000"/>
                  </a:srgbClr>
                </a:solidFill>
                <a:latin typeface="Lato"/>
                <a:sym typeface="Arial"/>
              </a:rPr>
              <a:t>#TCS2018 | @</a:t>
            </a:r>
            <a:r>
              <a:rPr lang="en-US" sz="1600" b="1" dirty="0" err="1">
                <a:solidFill>
                  <a:srgbClr val="FFFFFF">
                    <a:lumMod val="50000"/>
                  </a:srgbClr>
                </a:solidFill>
                <a:latin typeface="Lato"/>
                <a:sym typeface="Arial"/>
              </a:rPr>
              <a:t>JoshBTurner</a:t>
            </a:r>
            <a:endParaRPr lang="en-US" sz="1600" b="1" dirty="0">
              <a:solidFill>
                <a:srgbClr val="FFFFFF">
                  <a:lumMod val="50000"/>
                </a:srgbClr>
              </a:solidFill>
              <a:latin typeface="Lato"/>
              <a:sym typeface="Arial"/>
            </a:endParaRPr>
          </a:p>
        </p:txBody>
      </p:sp>
      <p:pic>
        <p:nvPicPr>
          <p:cNvPr id="11" name="Picture 10">
            <a:extLst>
              <a:ext uri="{FF2B5EF4-FFF2-40B4-BE49-F238E27FC236}">
                <a16:creationId xmlns="" xmlns:a16="http://schemas.microsoft.com/office/drawing/2014/main" id="{F061B8B0-7BA6-413C-8AD4-B6E3ABC34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893"/>
            <a:ext cx="12249906" cy="6856214"/>
          </a:xfrm>
          <a:prstGeom prst="rect">
            <a:avLst/>
          </a:prstGeom>
        </p:spPr>
      </p:pic>
    </p:spTree>
    <p:extLst>
      <p:ext uri="{BB962C8B-B14F-4D97-AF65-F5344CB8AC3E}">
        <p14:creationId xmlns:p14="http://schemas.microsoft.com/office/powerpoint/2010/main" val="2926078045"/>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13">
            <a:extLst>
              <a:ext uri="{FF2B5EF4-FFF2-40B4-BE49-F238E27FC236}">
                <a16:creationId xmlns="" xmlns:a16="http://schemas.microsoft.com/office/drawing/2014/main" id="{104DDDF0-49C5-4F87-BD2E-271B1A14065B}"/>
              </a:ext>
            </a:extLst>
          </p:cNvPr>
          <p:cNvSpPr/>
          <p:nvPr/>
        </p:nvSpPr>
        <p:spPr>
          <a:xfrm>
            <a:off x="6666411" y="0"/>
            <a:ext cx="5525589" cy="6858000"/>
          </a:xfrm>
          <a:custGeom>
            <a:avLst/>
            <a:gdLst>
              <a:gd name="connsiteX0" fmla="*/ 0 w 4093029"/>
              <a:gd name="connsiteY0" fmla="*/ 0 h 6858000"/>
              <a:gd name="connsiteX1" fmla="*/ 4093029 w 4093029"/>
              <a:gd name="connsiteY1" fmla="*/ 0 h 6858000"/>
              <a:gd name="connsiteX2" fmla="*/ 4093029 w 4093029"/>
              <a:gd name="connsiteY2" fmla="*/ 6858000 h 6858000"/>
              <a:gd name="connsiteX3" fmla="*/ 0 w 4093029"/>
              <a:gd name="connsiteY3" fmla="*/ 6858000 h 6858000"/>
              <a:gd name="connsiteX4" fmla="*/ 0 w 4093029"/>
              <a:gd name="connsiteY4" fmla="*/ 0 h 6858000"/>
              <a:gd name="connsiteX0" fmla="*/ 0 w 5525589"/>
              <a:gd name="connsiteY0" fmla="*/ 0 h 6858000"/>
              <a:gd name="connsiteX1" fmla="*/ 5525589 w 5525589"/>
              <a:gd name="connsiteY1" fmla="*/ 0 h 6858000"/>
              <a:gd name="connsiteX2" fmla="*/ 5525589 w 5525589"/>
              <a:gd name="connsiteY2" fmla="*/ 6858000 h 6858000"/>
              <a:gd name="connsiteX3" fmla="*/ 1432560 w 5525589"/>
              <a:gd name="connsiteY3" fmla="*/ 6858000 h 6858000"/>
              <a:gd name="connsiteX4" fmla="*/ 0 w 552558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589" h="6858000">
                <a:moveTo>
                  <a:pt x="0" y="0"/>
                </a:moveTo>
                <a:lnTo>
                  <a:pt x="5525589" y="0"/>
                </a:lnTo>
                <a:lnTo>
                  <a:pt x="5525589" y="6858000"/>
                </a:lnTo>
                <a:lnTo>
                  <a:pt x="143256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 xmlns:a16="http://schemas.microsoft.com/office/drawing/2014/main" id="{F7609895-35C0-46F2-8791-E50E04C43512}"/>
              </a:ext>
            </a:extLst>
          </p:cNvPr>
          <p:cNvSpPr txBox="1"/>
          <p:nvPr/>
        </p:nvSpPr>
        <p:spPr>
          <a:xfrm>
            <a:off x="7860564" y="5060696"/>
            <a:ext cx="4111732" cy="1446550"/>
          </a:xfrm>
          <a:prstGeom prst="rect">
            <a:avLst/>
          </a:prstGeom>
          <a:noFill/>
        </p:spPr>
        <p:txBody>
          <a:bodyPr wrap="square" rtlCol="0">
            <a:spAutoFit/>
          </a:bodyPr>
          <a:lstStyle/>
          <a:p>
            <a:pPr algn="r"/>
            <a:r>
              <a:rPr lang="en-US" sz="4400" b="1" dirty="0">
                <a:solidFill>
                  <a:schemeClr val="accent5">
                    <a:lumMod val="60000"/>
                    <a:lumOff val="40000"/>
                  </a:schemeClr>
                </a:solidFill>
                <a:latin typeface="Museo 700" panose="02000000000000000000" pitchFamily="2" charset="0"/>
                <a:ea typeface="Montserrat Semi" charset="0"/>
                <a:cs typeface="Montserrat Semi" charset="0"/>
              </a:rPr>
              <a:t>THE $27,000 TripWire</a:t>
            </a:r>
          </a:p>
        </p:txBody>
      </p:sp>
      <p:grpSp>
        <p:nvGrpSpPr>
          <p:cNvPr id="67" name="Group 66">
            <a:extLst>
              <a:ext uri="{FF2B5EF4-FFF2-40B4-BE49-F238E27FC236}">
                <a16:creationId xmlns="" xmlns:a16="http://schemas.microsoft.com/office/drawing/2014/main" id="{2A4ECB8E-54FB-4F6E-9455-EFD3D270E508}"/>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68" name="Oval 67">
              <a:extLst>
                <a:ext uri="{FF2B5EF4-FFF2-40B4-BE49-F238E27FC236}">
                  <a16:creationId xmlns="" xmlns:a16="http://schemas.microsoft.com/office/drawing/2014/main" id="{BFB82AB9-CE0A-44F1-9D19-1F5BB1932B9A}"/>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 xmlns:a16="http://schemas.microsoft.com/office/drawing/2014/main" id="{6FE45BD2-66A7-4A18-946A-FFF1630EC2AD}"/>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 xmlns:a16="http://schemas.microsoft.com/office/drawing/2014/main" id="{8FE44305-1485-4BAA-8833-A12846584670}"/>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 xmlns:a16="http://schemas.microsoft.com/office/drawing/2014/main" id="{8079DF6F-8249-44C6-BC16-D78DAAF49B0F}"/>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 xmlns:a16="http://schemas.microsoft.com/office/drawing/2014/main" id="{BCB3DBAD-5788-4F02-BA54-05F124711EAA}"/>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 xmlns:a16="http://schemas.microsoft.com/office/drawing/2014/main" id="{13B573E9-A3E7-4971-B4E9-4C31C375DEBA}"/>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 xmlns:a16="http://schemas.microsoft.com/office/drawing/2014/main" id="{7889C086-EC4F-4098-B450-354166A3F33E}"/>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 xmlns:a16="http://schemas.microsoft.com/office/drawing/2014/main" id="{05D3ED80-87AF-4994-B646-BE1D7D04B8C6}"/>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 xmlns:a16="http://schemas.microsoft.com/office/drawing/2014/main" id="{F4C9F4A1-1D3E-4EF2-A3D1-09557749311F}"/>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 xmlns:a16="http://schemas.microsoft.com/office/drawing/2014/main" id="{E5573270-6582-468A-8172-AEBD9A967C9D}"/>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 xmlns:a16="http://schemas.microsoft.com/office/drawing/2014/main" id="{72C141E6-BB66-4F83-886B-536B22D4F926}"/>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 xmlns:a16="http://schemas.microsoft.com/office/drawing/2014/main" id="{4ECBB058-15A2-40B1-AB8F-FEBF6EB4AA7A}"/>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 xmlns:a16="http://schemas.microsoft.com/office/drawing/2014/main" id="{174934A9-366E-4F1B-A00B-1AA3C45BB3F8}"/>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 xmlns:a16="http://schemas.microsoft.com/office/drawing/2014/main" id="{A2EAAEF1-F167-4889-ACF0-7688D67C9BF0}"/>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 xmlns:a16="http://schemas.microsoft.com/office/drawing/2014/main" id="{9E2B362C-39CB-47B0-B67D-6C8E3E8DAAD5}"/>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3"/>
          <a:stretch>
            <a:fillRect/>
          </a:stretch>
        </p:blipFill>
        <p:spPr>
          <a:xfrm>
            <a:off x="288644" y="607791"/>
            <a:ext cx="7938881" cy="5642417"/>
          </a:xfrm>
          <a:prstGeom prst="rect">
            <a:avLst/>
          </a:prstGeom>
        </p:spPr>
      </p:pic>
    </p:spTree>
    <p:extLst>
      <p:ext uri="{BB962C8B-B14F-4D97-AF65-F5344CB8AC3E}">
        <p14:creationId xmlns:p14="http://schemas.microsoft.com/office/powerpoint/2010/main" val="42053718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3">
            <a:extLst>
              <a:ext uri="{FF2B5EF4-FFF2-40B4-BE49-F238E27FC236}">
                <a16:creationId xmlns="" xmlns:a16="http://schemas.microsoft.com/office/drawing/2014/main" id="{110DF234-DE8B-482E-A5A4-45DC6C2597BB}"/>
              </a:ext>
            </a:extLst>
          </p:cNvPr>
          <p:cNvSpPr/>
          <p:nvPr/>
        </p:nvSpPr>
        <p:spPr>
          <a:xfrm rot="5400000">
            <a:off x="5139213" y="-191294"/>
            <a:ext cx="1913573" cy="12192002"/>
          </a:xfrm>
          <a:custGeom>
            <a:avLst/>
            <a:gdLst>
              <a:gd name="connsiteX0" fmla="*/ 0 w 4093029"/>
              <a:gd name="connsiteY0" fmla="*/ 0 h 6858000"/>
              <a:gd name="connsiteX1" fmla="*/ 4093029 w 4093029"/>
              <a:gd name="connsiteY1" fmla="*/ 0 h 6858000"/>
              <a:gd name="connsiteX2" fmla="*/ 4093029 w 4093029"/>
              <a:gd name="connsiteY2" fmla="*/ 6858000 h 6858000"/>
              <a:gd name="connsiteX3" fmla="*/ 0 w 4093029"/>
              <a:gd name="connsiteY3" fmla="*/ 6858000 h 6858000"/>
              <a:gd name="connsiteX4" fmla="*/ 0 w 4093029"/>
              <a:gd name="connsiteY4" fmla="*/ 0 h 6858000"/>
              <a:gd name="connsiteX0" fmla="*/ 0 w 5525589"/>
              <a:gd name="connsiteY0" fmla="*/ 0 h 6858000"/>
              <a:gd name="connsiteX1" fmla="*/ 5525589 w 5525589"/>
              <a:gd name="connsiteY1" fmla="*/ 0 h 6858000"/>
              <a:gd name="connsiteX2" fmla="*/ 5525589 w 5525589"/>
              <a:gd name="connsiteY2" fmla="*/ 6858000 h 6858000"/>
              <a:gd name="connsiteX3" fmla="*/ 1432560 w 5525589"/>
              <a:gd name="connsiteY3" fmla="*/ 6858000 h 6858000"/>
              <a:gd name="connsiteX4" fmla="*/ 0 w 552558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589" h="6858000">
                <a:moveTo>
                  <a:pt x="0" y="0"/>
                </a:moveTo>
                <a:lnTo>
                  <a:pt x="5525589" y="0"/>
                </a:lnTo>
                <a:lnTo>
                  <a:pt x="5525589" y="6858000"/>
                </a:lnTo>
                <a:lnTo>
                  <a:pt x="143256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516531" y="457909"/>
            <a:ext cx="3080109" cy="3289833"/>
          </a:xfrm>
          <a:custGeom>
            <a:avLst/>
            <a:gdLst>
              <a:gd name="connsiteX0" fmla="*/ 1171000 w 2507681"/>
              <a:gd name="connsiteY0" fmla="*/ 2636688 h 2678429"/>
              <a:gd name="connsiteX1" fmla="*/ 1193734 w 2507681"/>
              <a:gd name="connsiteY1" fmla="*/ 2659423 h 2678429"/>
              <a:gd name="connsiteX2" fmla="*/ 1187076 w 2507681"/>
              <a:gd name="connsiteY2" fmla="*/ 2675499 h 2678429"/>
              <a:gd name="connsiteX3" fmla="*/ 1180002 w 2507681"/>
              <a:gd name="connsiteY3" fmla="*/ 2678429 h 2678429"/>
              <a:gd name="connsiteX4" fmla="*/ 1159498 w 2507681"/>
              <a:gd name="connsiteY4" fmla="*/ 2677393 h 2678429"/>
              <a:gd name="connsiteX5" fmla="*/ 1154924 w 2507681"/>
              <a:gd name="connsiteY5" fmla="*/ 2675499 h 2678429"/>
              <a:gd name="connsiteX6" fmla="*/ 1148266 w 2507681"/>
              <a:gd name="connsiteY6" fmla="*/ 2659423 h 2678429"/>
              <a:gd name="connsiteX7" fmla="*/ 1171000 w 2507681"/>
              <a:gd name="connsiteY7" fmla="*/ 2636688 h 2678429"/>
              <a:gd name="connsiteX8" fmla="*/ 1006962 w 2507681"/>
              <a:gd name="connsiteY8" fmla="*/ 2636688 h 2678429"/>
              <a:gd name="connsiteX9" fmla="*/ 1029696 w 2507681"/>
              <a:gd name="connsiteY9" fmla="*/ 2659423 h 2678429"/>
              <a:gd name="connsiteX10" fmla="*/ 1028704 w 2507681"/>
              <a:gd name="connsiteY10" fmla="*/ 2661819 h 2678429"/>
              <a:gd name="connsiteX11" fmla="*/ 985938 w 2507681"/>
              <a:gd name="connsiteY11" fmla="*/ 2655293 h 2678429"/>
              <a:gd name="connsiteX12" fmla="*/ 990886 w 2507681"/>
              <a:gd name="connsiteY12" fmla="*/ 2643347 h 2678429"/>
              <a:gd name="connsiteX13" fmla="*/ 1006962 w 2507681"/>
              <a:gd name="connsiteY13" fmla="*/ 2636688 h 2678429"/>
              <a:gd name="connsiteX14" fmla="*/ 1500719 w 2507681"/>
              <a:gd name="connsiteY14" fmla="*/ 2628390 h 2678429"/>
              <a:gd name="connsiteX15" fmla="*/ 1523453 w 2507681"/>
              <a:gd name="connsiteY15" fmla="*/ 2651125 h 2678429"/>
              <a:gd name="connsiteX16" fmla="*/ 1521725 w 2507681"/>
              <a:gd name="connsiteY16" fmla="*/ 2655295 h 2678429"/>
              <a:gd name="connsiteX17" fmla="*/ 1482210 w 2507681"/>
              <a:gd name="connsiteY17" fmla="*/ 2661326 h 2678429"/>
              <a:gd name="connsiteX18" fmla="*/ 1477985 w 2507681"/>
              <a:gd name="connsiteY18" fmla="*/ 2651125 h 2678429"/>
              <a:gd name="connsiteX19" fmla="*/ 1500719 w 2507681"/>
              <a:gd name="connsiteY19" fmla="*/ 2628390 h 2678429"/>
              <a:gd name="connsiteX20" fmla="*/ 1336681 w 2507681"/>
              <a:gd name="connsiteY20" fmla="*/ 2628390 h 2678429"/>
              <a:gd name="connsiteX21" fmla="*/ 1359415 w 2507681"/>
              <a:gd name="connsiteY21" fmla="*/ 2651125 h 2678429"/>
              <a:gd name="connsiteX22" fmla="*/ 1336681 w 2507681"/>
              <a:gd name="connsiteY22" fmla="*/ 2673859 h 2678429"/>
              <a:gd name="connsiteX23" fmla="*/ 1313947 w 2507681"/>
              <a:gd name="connsiteY23" fmla="*/ 2651125 h 2678429"/>
              <a:gd name="connsiteX24" fmla="*/ 1336681 w 2507681"/>
              <a:gd name="connsiteY24" fmla="*/ 2628390 h 2678429"/>
              <a:gd name="connsiteX25" fmla="*/ 1171000 w 2507681"/>
              <a:gd name="connsiteY25" fmla="*/ 2458477 h 2678429"/>
              <a:gd name="connsiteX26" fmla="*/ 1193734 w 2507681"/>
              <a:gd name="connsiteY26" fmla="*/ 2481211 h 2678429"/>
              <a:gd name="connsiteX27" fmla="*/ 1171000 w 2507681"/>
              <a:gd name="connsiteY27" fmla="*/ 2503945 h 2678429"/>
              <a:gd name="connsiteX28" fmla="*/ 1148266 w 2507681"/>
              <a:gd name="connsiteY28" fmla="*/ 2481211 h 2678429"/>
              <a:gd name="connsiteX29" fmla="*/ 1171000 w 2507681"/>
              <a:gd name="connsiteY29" fmla="*/ 2458477 h 2678429"/>
              <a:gd name="connsiteX30" fmla="*/ 1006962 w 2507681"/>
              <a:gd name="connsiteY30" fmla="*/ 2458477 h 2678429"/>
              <a:gd name="connsiteX31" fmla="*/ 1029696 w 2507681"/>
              <a:gd name="connsiteY31" fmla="*/ 2481211 h 2678429"/>
              <a:gd name="connsiteX32" fmla="*/ 1006962 w 2507681"/>
              <a:gd name="connsiteY32" fmla="*/ 2503945 h 2678429"/>
              <a:gd name="connsiteX33" fmla="*/ 984227 w 2507681"/>
              <a:gd name="connsiteY33" fmla="*/ 2481211 h 2678429"/>
              <a:gd name="connsiteX34" fmla="*/ 1006962 w 2507681"/>
              <a:gd name="connsiteY34" fmla="*/ 2458477 h 2678429"/>
              <a:gd name="connsiteX35" fmla="*/ 842924 w 2507681"/>
              <a:gd name="connsiteY35" fmla="*/ 2458477 h 2678429"/>
              <a:gd name="connsiteX36" fmla="*/ 865659 w 2507681"/>
              <a:gd name="connsiteY36" fmla="*/ 2481211 h 2678429"/>
              <a:gd name="connsiteX37" fmla="*/ 842924 w 2507681"/>
              <a:gd name="connsiteY37" fmla="*/ 2503945 h 2678429"/>
              <a:gd name="connsiteX38" fmla="*/ 820189 w 2507681"/>
              <a:gd name="connsiteY38" fmla="*/ 2481211 h 2678429"/>
              <a:gd name="connsiteX39" fmla="*/ 842924 w 2507681"/>
              <a:gd name="connsiteY39" fmla="*/ 2458477 h 2678429"/>
              <a:gd name="connsiteX40" fmla="*/ 678886 w 2507681"/>
              <a:gd name="connsiteY40" fmla="*/ 2458477 h 2678429"/>
              <a:gd name="connsiteX41" fmla="*/ 701621 w 2507681"/>
              <a:gd name="connsiteY41" fmla="*/ 2481211 h 2678429"/>
              <a:gd name="connsiteX42" fmla="*/ 678886 w 2507681"/>
              <a:gd name="connsiteY42" fmla="*/ 2503945 h 2678429"/>
              <a:gd name="connsiteX43" fmla="*/ 656152 w 2507681"/>
              <a:gd name="connsiteY43" fmla="*/ 2481211 h 2678429"/>
              <a:gd name="connsiteX44" fmla="*/ 678886 w 2507681"/>
              <a:gd name="connsiteY44" fmla="*/ 2458477 h 2678429"/>
              <a:gd name="connsiteX45" fmla="*/ 514849 w 2507681"/>
              <a:gd name="connsiteY45" fmla="*/ 2458477 h 2678429"/>
              <a:gd name="connsiteX46" fmla="*/ 530925 w 2507681"/>
              <a:gd name="connsiteY46" fmla="*/ 2465135 h 2678429"/>
              <a:gd name="connsiteX47" fmla="*/ 533493 w 2507681"/>
              <a:gd name="connsiteY47" fmla="*/ 2471335 h 2678429"/>
              <a:gd name="connsiteX48" fmla="*/ 513349 w 2507681"/>
              <a:gd name="connsiteY48" fmla="*/ 2459098 h 2678429"/>
              <a:gd name="connsiteX49" fmla="*/ 1992832 w 2507681"/>
              <a:gd name="connsiteY49" fmla="*/ 2450178 h 2678429"/>
              <a:gd name="connsiteX50" fmla="*/ 2002454 w 2507681"/>
              <a:gd name="connsiteY50" fmla="*/ 2454164 h 2678429"/>
              <a:gd name="connsiteX51" fmla="*/ 1970399 w 2507681"/>
              <a:gd name="connsiteY51" fmla="*/ 2473638 h 2678429"/>
              <a:gd name="connsiteX52" fmla="*/ 1970098 w 2507681"/>
              <a:gd name="connsiteY52" fmla="*/ 2472912 h 2678429"/>
              <a:gd name="connsiteX53" fmla="*/ 1992832 w 2507681"/>
              <a:gd name="connsiteY53" fmla="*/ 2450178 h 2678429"/>
              <a:gd name="connsiteX54" fmla="*/ 1828795 w 2507681"/>
              <a:gd name="connsiteY54" fmla="*/ 2450178 h 2678429"/>
              <a:gd name="connsiteX55" fmla="*/ 1851529 w 2507681"/>
              <a:gd name="connsiteY55" fmla="*/ 2472912 h 2678429"/>
              <a:gd name="connsiteX56" fmla="*/ 1828795 w 2507681"/>
              <a:gd name="connsiteY56" fmla="*/ 2495647 h 2678429"/>
              <a:gd name="connsiteX57" fmla="*/ 1806060 w 2507681"/>
              <a:gd name="connsiteY57" fmla="*/ 2472912 h 2678429"/>
              <a:gd name="connsiteX58" fmla="*/ 1828795 w 2507681"/>
              <a:gd name="connsiteY58" fmla="*/ 2450178 h 2678429"/>
              <a:gd name="connsiteX59" fmla="*/ 1664757 w 2507681"/>
              <a:gd name="connsiteY59" fmla="*/ 2450178 h 2678429"/>
              <a:gd name="connsiteX60" fmla="*/ 1687491 w 2507681"/>
              <a:gd name="connsiteY60" fmla="*/ 2472912 h 2678429"/>
              <a:gd name="connsiteX61" fmla="*/ 1664757 w 2507681"/>
              <a:gd name="connsiteY61" fmla="*/ 2495647 h 2678429"/>
              <a:gd name="connsiteX62" fmla="*/ 1642022 w 2507681"/>
              <a:gd name="connsiteY62" fmla="*/ 2472912 h 2678429"/>
              <a:gd name="connsiteX63" fmla="*/ 1664757 w 2507681"/>
              <a:gd name="connsiteY63" fmla="*/ 2450178 h 2678429"/>
              <a:gd name="connsiteX64" fmla="*/ 1500719 w 2507681"/>
              <a:gd name="connsiteY64" fmla="*/ 2450178 h 2678429"/>
              <a:gd name="connsiteX65" fmla="*/ 1523453 w 2507681"/>
              <a:gd name="connsiteY65" fmla="*/ 2472912 h 2678429"/>
              <a:gd name="connsiteX66" fmla="*/ 1500719 w 2507681"/>
              <a:gd name="connsiteY66" fmla="*/ 2495647 h 2678429"/>
              <a:gd name="connsiteX67" fmla="*/ 1477985 w 2507681"/>
              <a:gd name="connsiteY67" fmla="*/ 2472912 h 2678429"/>
              <a:gd name="connsiteX68" fmla="*/ 1500719 w 2507681"/>
              <a:gd name="connsiteY68" fmla="*/ 2450178 h 2678429"/>
              <a:gd name="connsiteX69" fmla="*/ 1336681 w 2507681"/>
              <a:gd name="connsiteY69" fmla="*/ 2450178 h 2678429"/>
              <a:gd name="connsiteX70" fmla="*/ 1359415 w 2507681"/>
              <a:gd name="connsiteY70" fmla="*/ 2472912 h 2678429"/>
              <a:gd name="connsiteX71" fmla="*/ 1336681 w 2507681"/>
              <a:gd name="connsiteY71" fmla="*/ 2495647 h 2678429"/>
              <a:gd name="connsiteX72" fmla="*/ 1313947 w 2507681"/>
              <a:gd name="connsiteY72" fmla="*/ 2472912 h 2678429"/>
              <a:gd name="connsiteX73" fmla="*/ 1336681 w 2507681"/>
              <a:gd name="connsiteY73" fmla="*/ 2450178 h 2678429"/>
              <a:gd name="connsiteX74" fmla="*/ 1171000 w 2507681"/>
              <a:gd name="connsiteY74" fmla="*/ 2280264 h 2678429"/>
              <a:gd name="connsiteX75" fmla="*/ 1193734 w 2507681"/>
              <a:gd name="connsiteY75" fmla="*/ 2302999 h 2678429"/>
              <a:gd name="connsiteX76" fmla="*/ 1171000 w 2507681"/>
              <a:gd name="connsiteY76" fmla="*/ 2325733 h 2678429"/>
              <a:gd name="connsiteX77" fmla="*/ 1148266 w 2507681"/>
              <a:gd name="connsiteY77" fmla="*/ 2302999 h 2678429"/>
              <a:gd name="connsiteX78" fmla="*/ 1171000 w 2507681"/>
              <a:gd name="connsiteY78" fmla="*/ 2280264 h 2678429"/>
              <a:gd name="connsiteX79" fmla="*/ 1006962 w 2507681"/>
              <a:gd name="connsiteY79" fmla="*/ 2280264 h 2678429"/>
              <a:gd name="connsiteX80" fmla="*/ 1029696 w 2507681"/>
              <a:gd name="connsiteY80" fmla="*/ 2302999 h 2678429"/>
              <a:gd name="connsiteX81" fmla="*/ 1006962 w 2507681"/>
              <a:gd name="connsiteY81" fmla="*/ 2325733 h 2678429"/>
              <a:gd name="connsiteX82" fmla="*/ 984227 w 2507681"/>
              <a:gd name="connsiteY82" fmla="*/ 2302999 h 2678429"/>
              <a:gd name="connsiteX83" fmla="*/ 1006962 w 2507681"/>
              <a:gd name="connsiteY83" fmla="*/ 2280264 h 2678429"/>
              <a:gd name="connsiteX84" fmla="*/ 842924 w 2507681"/>
              <a:gd name="connsiteY84" fmla="*/ 2280264 h 2678429"/>
              <a:gd name="connsiteX85" fmla="*/ 865659 w 2507681"/>
              <a:gd name="connsiteY85" fmla="*/ 2302999 h 2678429"/>
              <a:gd name="connsiteX86" fmla="*/ 842924 w 2507681"/>
              <a:gd name="connsiteY86" fmla="*/ 2325733 h 2678429"/>
              <a:gd name="connsiteX87" fmla="*/ 820189 w 2507681"/>
              <a:gd name="connsiteY87" fmla="*/ 2302999 h 2678429"/>
              <a:gd name="connsiteX88" fmla="*/ 842924 w 2507681"/>
              <a:gd name="connsiteY88" fmla="*/ 2280264 h 2678429"/>
              <a:gd name="connsiteX89" fmla="*/ 678886 w 2507681"/>
              <a:gd name="connsiteY89" fmla="*/ 2280264 h 2678429"/>
              <a:gd name="connsiteX90" fmla="*/ 701621 w 2507681"/>
              <a:gd name="connsiteY90" fmla="*/ 2302999 h 2678429"/>
              <a:gd name="connsiteX91" fmla="*/ 678886 w 2507681"/>
              <a:gd name="connsiteY91" fmla="*/ 2325733 h 2678429"/>
              <a:gd name="connsiteX92" fmla="*/ 656152 w 2507681"/>
              <a:gd name="connsiteY92" fmla="*/ 2302999 h 2678429"/>
              <a:gd name="connsiteX93" fmla="*/ 678886 w 2507681"/>
              <a:gd name="connsiteY93" fmla="*/ 2280264 h 2678429"/>
              <a:gd name="connsiteX94" fmla="*/ 514849 w 2507681"/>
              <a:gd name="connsiteY94" fmla="*/ 2280264 h 2678429"/>
              <a:gd name="connsiteX95" fmla="*/ 537583 w 2507681"/>
              <a:gd name="connsiteY95" fmla="*/ 2302999 h 2678429"/>
              <a:gd name="connsiteX96" fmla="*/ 514849 w 2507681"/>
              <a:gd name="connsiteY96" fmla="*/ 2325733 h 2678429"/>
              <a:gd name="connsiteX97" fmla="*/ 492114 w 2507681"/>
              <a:gd name="connsiteY97" fmla="*/ 2302999 h 2678429"/>
              <a:gd name="connsiteX98" fmla="*/ 514849 w 2507681"/>
              <a:gd name="connsiteY98" fmla="*/ 2280264 h 2678429"/>
              <a:gd name="connsiteX99" fmla="*/ 350811 w 2507681"/>
              <a:gd name="connsiteY99" fmla="*/ 2280264 h 2678429"/>
              <a:gd name="connsiteX100" fmla="*/ 373545 w 2507681"/>
              <a:gd name="connsiteY100" fmla="*/ 2302999 h 2678429"/>
              <a:gd name="connsiteX101" fmla="*/ 350811 w 2507681"/>
              <a:gd name="connsiteY101" fmla="*/ 2325733 h 2678429"/>
              <a:gd name="connsiteX102" fmla="*/ 339865 w 2507681"/>
              <a:gd name="connsiteY102" fmla="*/ 2321199 h 2678429"/>
              <a:gd name="connsiteX103" fmla="*/ 333050 w 2507681"/>
              <a:gd name="connsiteY103" fmla="*/ 2315006 h 2678429"/>
              <a:gd name="connsiteX104" fmla="*/ 328077 w 2507681"/>
              <a:gd name="connsiteY104" fmla="*/ 2302999 h 2678429"/>
              <a:gd name="connsiteX105" fmla="*/ 350811 w 2507681"/>
              <a:gd name="connsiteY105" fmla="*/ 2280264 h 2678429"/>
              <a:gd name="connsiteX106" fmla="*/ 2156870 w 2507681"/>
              <a:gd name="connsiteY106" fmla="*/ 2271965 h 2678429"/>
              <a:gd name="connsiteX107" fmla="*/ 2179604 w 2507681"/>
              <a:gd name="connsiteY107" fmla="*/ 2294700 h 2678429"/>
              <a:gd name="connsiteX108" fmla="*/ 2156870 w 2507681"/>
              <a:gd name="connsiteY108" fmla="*/ 2317434 h 2678429"/>
              <a:gd name="connsiteX109" fmla="*/ 2134135 w 2507681"/>
              <a:gd name="connsiteY109" fmla="*/ 2294700 h 2678429"/>
              <a:gd name="connsiteX110" fmla="*/ 2156870 w 2507681"/>
              <a:gd name="connsiteY110" fmla="*/ 2271965 h 2678429"/>
              <a:gd name="connsiteX111" fmla="*/ 1992832 w 2507681"/>
              <a:gd name="connsiteY111" fmla="*/ 2271965 h 2678429"/>
              <a:gd name="connsiteX112" fmla="*/ 2015567 w 2507681"/>
              <a:gd name="connsiteY112" fmla="*/ 2294700 h 2678429"/>
              <a:gd name="connsiteX113" fmla="*/ 1992832 w 2507681"/>
              <a:gd name="connsiteY113" fmla="*/ 2317434 h 2678429"/>
              <a:gd name="connsiteX114" fmla="*/ 1970098 w 2507681"/>
              <a:gd name="connsiteY114" fmla="*/ 2294700 h 2678429"/>
              <a:gd name="connsiteX115" fmla="*/ 1992832 w 2507681"/>
              <a:gd name="connsiteY115" fmla="*/ 2271965 h 2678429"/>
              <a:gd name="connsiteX116" fmla="*/ 1828795 w 2507681"/>
              <a:gd name="connsiteY116" fmla="*/ 2271965 h 2678429"/>
              <a:gd name="connsiteX117" fmla="*/ 1851529 w 2507681"/>
              <a:gd name="connsiteY117" fmla="*/ 2294700 h 2678429"/>
              <a:gd name="connsiteX118" fmla="*/ 1828795 w 2507681"/>
              <a:gd name="connsiteY118" fmla="*/ 2317434 h 2678429"/>
              <a:gd name="connsiteX119" fmla="*/ 1806060 w 2507681"/>
              <a:gd name="connsiteY119" fmla="*/ 2294700 h 2678429"/>
              <a:gd name="connsiteX120" fmla="*/ 1828795 w 2507681"/>
              <a:gd name="connsiteY120" fmla="*/ 2271965 h 2678429"/>
              <a:gd name="connsiteX121" fmla="*/ 1664757 w 2507681"/>
              <a:gd name="connsiteY121" fmla="*/ 2271965 h 2678429"/>
              <a:gd name="connsiteX122" fmla="*/ 1687491 w 2507681"/>
              <a:gd name="connsiteY122" fmla="*/ 2294700 h 2678429"/>
              <a:gd name="connsiteX123" fmla="*/ 1664757 w 2507681"/>
              <a:gd name="connsiteY123" fmla="*/ 2317434 h 2678429"/>
              <a:gd name="connsiteX124" fmla="*/ 1642022 w 2507681"/>
              <a:gd name="connsiteY124" fmla="*/ 2294700 h 2678429"/>
              <a:gd name="connsiteX125" fmla="*/ 1664757 w 2507681"/>
              <a:gd name="connsiteY125" fmla="*/ 2271965 h 2678429"/>
              <a:gd name="connsiteX126" fmla="*/ 1500719 w 2507681"/>
              <a:gd name="connsiteY126" fmla="*/ 2271965 h 2678429"/>
              <a:gd name="connsiteX127" fmla="*/ 1523453 w 2507681"/>
              <a:gd name="connsiteY127" fmla="*/ 2294700 h 2678429"/>
              <a:gd name="connsiteX128" fmla="*/ 1500719 w 2507681"/>
              <a:gd name="connsiteY128" fmla="*/ 2317434 h 2678429"/>
              <a:gd name="connsiteX129" fmla="*/ 1477985 w 2507681"/>
              <a:gd name="connsiteY129" fmla="*/ 2294700 h 2678429"/>
              <a:gd name="connsiteX130" fmla="*/ 1500719 w 2507681"/>
              <a:gd name="connsiteY130" fmla="*/ 2271965 h 2678429"/>
              <a:gd name="connsiteX131" fmla="*/ 1336681 w 2507681"/>
              <a:gd name="connsiteY131" fmla="*/ 2271965 h 2678429"/>
              <a:gd name="connsiteX132" fmla="*/ 1359415 w 2507681"/>
              <a:gd name="connsiteY132" fmla="*/ 2294700 h 2678429"/>
              <a:gd name="connsiteX133" fmla="*/ 1336681 w 2507681"/>
              <a:gd name="connsiteY133" fmla="*/ 2317434 h 2678429"/>
              <a:gd name="connsiteX134" fmla="*/ 1313947 w 2507681"/>
              <a:gd name="connsiteY134" fmla="*/ 2294700 h 2678429"/>
              <a:gd name="connsiteX135" fmla="*/ 1336681 w 2507681"/>
              <a:gd name="connsiteY135" fmla="*/ 2271965 h 2678429"/>
              <a:gd name="connsiteX136" fmla="*/ 1171000 w 2507681"/>
              <a:gd name="connsiteY136" fmla="*/ 2102052 h 2678429"/>
              <a:gd name="connsiteX137" fmla="*/ 1193734 w 2507681"/>
              <a:gd name="connsiteY137" fmla="*/ 2124786 h 2678429"/>
              <a:gd name="connsiteX138" fmla="*/ 1171000 w 2507681"/>
              <a:gd name="connsiteY138" fmla="*/ 2147521 h 2678429"/>
              <a:gd name="connsiteX139" fmla="*/ 1148266 w 2507681"/>
              <a:gd name="connsiteY139" fmla="*/ 2124786 h 2678429"/>
              <a:gd name="connsiteX140" fmla="*/ 1171000 w 2507681"/>
              <a:gd name="connsiteY140" fmla="*/ 2102052 h 2678429"/>
              <a:gd name="connsiteX141" fmla="*/ 1006962 w 2507681"/>
              <a:gd name="connsiteY141" fmla="*/ 2102052 h 2678429"/>
              <a:gd name="connsiteX142" fmla="*/ 1029696 w 2507681"/>
              <a:gd name="connsiteY142" fmla="*/ 2124786 h 2678429"/>
              <a:gd name="connsiteX143" fmla="*/ 1006962 w 2507681"/>
              <a:gd name="connsiteY143" fmla="*/ 2147521 h 2678429"/>
              <a:gd name="connsiteX144" fmla="*/ 984227 w 2507681"/>
              <a:gd name="connsiteY144" fmla="*/ 2124786 h 2678429"/>
              <a:gd name="connsiteX145" fmla="*/ 1006962 w 2507681"/>
              <a:gd name="connsiteY145" fmla="*/ 2102052 h 2678429"/>
              <a:gd name="connsiteX146" fmla="*/ 842924 w 2507681"/>
              <a:gd name="connsiteY146" fmla="*/ 2102052 h 2678429"/>
              <a:gd name="connsiteX147" fmla="*/ 865659 w 2507681"/>
              <a:gd name="connsiteY147" fmla="*/ 2124786 h 2678429"/>
              <a:gd name="connsiteX148" fmla="*/ 842924 w 2507681"/>
              <a:gd name="connsiteY148" fmla="*/ 2147521 h 2678429"/>
              <a:gd name="connsiteX149" fmla="*/ 820189 w 2507681"/>
              <a:gd name="connsiteY149" fmla="*/ 2124786 h 2678429"/>
              <a:gd name="connsiteX150" fmla="*/ 842924 w 2507681"/>
              <a:gd name="connsiteY150" fmla="*/ 2102052 h 2678429"/>
              <a:gd name="connsiteX151" fmla="*/ 678886 w 2507681"/>
              <a:gd name="connsiteY151" fmla="*/ 2102052 h 2678429"/>
              <a:gd name="connsiteX152" fmla="*/ 701621 w 2507681"/>
              <a:gd name="connsiteY152" fmla="*/ 2124786 h 2678429"/>
              <a:gd name="connsiteX153" fmla="*/ 678886 w 2507681"/>
              <a:gd name="connsiteY153" fmla="*/ 2147521 h 2678429"/>
              <a:gd name="connsiteX154" fmla="*/ 656152 w 2507681"/>
              <a:gd name="connsiteY154" fmla="*/ 2124786 h 2678429"/>
              <a:gd name="connsiteX155" fmla="*/ 678886 w 2507681"/>
              <a:gd name="connsiteY155" fmla="*/ 2102052 h 2678429"/>
              <a:gd name="connsiteX156" fmla="*/ 514849 w 2507681"/>
              <a:gd name="connsiteY156" fmla="*/ 2102052 h 2678429"/>
              <a:gd name="connsiteX157" fmla="*/ 537583 w 2507681"/>
              <a:gd name="connsiteY157" fmla="*/ 2124786 h 2678429"/>
              <a:gd name="connsiteX158" fmla="*/ 514849 w 2507681"/>
              <a:gd name="connsiteY158" fmla="*/ 2147521 h 2678429"/>
              <a:gd name="connsiteX159" fmla="*/ 492114 w 2507681"/>
              <a:gd name="connsiteY159" fmla="*/ 2124786 h 2678429"/>
              <a:gd name="connsiteX160" fmla="*/ 514849 w 2507681"/>
              <a:gd name="connsiteY160" fmla="*/ 2102052 h 2678429"/>
              <a:gd name="connsiteX161" fmla="*/ 350811 w 2507681"/>
              <a:gd name="connsiteY161" fmla="*/ 2102052 h 2678429"/>
              <a:gd name="connsiteX162" fmla="*/ 373545 w 2507681"/>
              <a:gd name="connsiteY162" fmla="*/ 2124786 h 2678429"/>
              <a:gd name="connsiteX163" fmla="*/ 350811 w 2507681"/>
              <a:gd name="connsiteY163" fmla="*/ 2147521 h 2678429"/>
              <a:gd name="connsiteX164" fmla="*/ 328077 w 2507681"/>
              <a:gd name="connsiteY164" fmla="*/ 2124786 h 2678429"/>
              <a:gd name="connsiteX165" fmla="*/ 350811 w 2507681"/>
              <a:gd name="connsiteY165" fmla="*/ 2102052 h 2678429"/>
              <a:gd name="connsiteX166" fmla="*/ 186773 w 2507681"/>
              <a:gd name="connsiteY166" fmla="*/ 2102052 h 2678429"/>
              <a:gd name="connsiteX167" fmla="*/ 209507 w 2507681"/>
              <a:gd name="connsiteY167" fmla="*/ 2124786 h 2678429"/>
              <a:gd name="connsiteX168" fmla="*/ 186773 w 2507681"/>
              <a:gd name="connsiteY168" fmla="*/ 2147521 h 2678429"/>
              <a:gd name="connsiteX169" fmla="*/ 181619 w 2507681"/>
              <a:gd name="connsiteY169" fmla="*/ 2145386 h 2678429"/>
              <a:gd name="connsiteX170" fmla="*/ 164815 w 2507681"/>
              <a:gd name="connsiteY170" fmla="*/ 2122914 h 2678429"/>
              <a:gd name="connsiteX171" fmla="*/ 170698 w 2507681"/>
              <a:gd name="connsiteY171" fmla="*/ 2108711 h 2678429"/>
              <a:gd name="connsiteX172" fmla="*/ 186773 w 2507681"/>
              <a:gd name="connsiteY172" fmla="*/ 2102052 h 2678429"/>
              <a:gd name="connsiteX173" fmla="*/ 2320908 w 2507681"/>
              <a:gd name="connsiteY173" fmla="*/ 2093754 h 2678429"/>
              <a:gd name="connsiteX174" fmla="*/ 2343643 w 2507681"/>
              <a:gd name="connsiteY174" fmla="*/ 2116488 h 2678429"/>
              <a:gd name="connsiteX175" fmla="*/ 2338639 w 2507681"/>
              <a:gd name="connsiteY175" fmla="*/ 2128569 h 2678429"/>
              <a:gd name="connsiteX176" fmla="*/ 2335053 w 2507681"/>
              <a:gd name="connsiteY176" fmla="*/ 2133364 h 2678429"/>
              <a:gd name="connsiteX177" fmla="*/ 2320908 w 2507681"/>
              <a:gd name="connsiteY177" fmla="*/ 2139223 h 2678429"/>
              <a:gd name="connsiteX178" fmla="*/ 2298174 w 2507681"/>
              <a:gd name="connsiteY178" fmla="*/ 2116488 h 2678429"/>
              <a:gd name="connsiteX179" fmla="*/ 2320908 w 2507681"/>
              <a:gd name="connsiteY179" fmla="*/ 2093754 h 2678429"/>
              <a:gd name="connsiteX180" fmla="*/ 2156870 w 2507681"/>
              <a:gd name="connsiteY180" fmla="*/ 2093754 h 2678429"/>
              <a:gd name="connsiteX181" fmla="*/ 2179604 w 2507681"/>
              <a:gd name="connsiteY181" fmla="*/ 2116488 h 2678429"/>
              <a:gd name="connsiteX182" fmla="*/ 2156870 w 2507681"/>
              <a:gd name="connsiteY182" fmla="*/ 2139223 h 2678429"/>
              <a:gd name="connsiteX183" fmla="*/ 2134135 w 2507681"/>
              <a:gd name="connsiteY183" fmla="*/ 2116488 h 2678429"/>
              <a:gd name="connsiteX184" fmla="*/ 2156870 w 2507681"/>
              <a:gd name="connsiteY184" fmla="*/ 2093754 h 2678429"/>
              <a:gd name="connsiteX185" fmla="*/ 1992832 w 2507681"/>
              <a:gd name="connsiteY185" fmla="*/ 2093754 h 2678429"/>
              <a:gd name="connsiteX186" fmla="*/ 2015567 w 2507681"/>
              <a:gd name="connsiteY186" fmla="*/ 2116488 h 2678429"/>
              <a:gd name="connsiteX187" fmla="*/ 1992832 w 2507681"/>
              <a:gd name="connsiteY187" fmla="*/ 2139223 h 2678429"/>
              <a:gd name="connsiteX188" fmla="*/ 1970098 w 2507681"/>
              <a:gd name="connsiteY188" fmla="*/ 2116488 h 2678429"/>
              <a:gd name="connsiteX189" fmla="*/ 1992832 w 2507681"/>
              <a:gd name="connsiteY189" fmla="*/ 2093754 h 2678429"/>
              <a:gd name="connsiteX190" fmla="*/ 1828795 w 2507681"/>
              <a:gd name="connsiteY190" fmla="*/ 2093754 h 2678429"/>
              <a:gd name="connsiteX191" fmla="*/ 1851529 w 2507681"/>
              <a:gd name="connsiteY191" fmla="*/ 2116488 h 2678429"/>
              <a:gd name="connsiteX192" fmla="*/ 1828795 w 2507681"/>
              <a:gd name="connsiteY192" fmla="*/ 2139223 h 2678429"/>
              <a:gd name="connsiteX193" fmla="*/ 1806060 w 2507681"/>
              <a:gd name="connsiteY193" fmla="*/ 2116488 h 2678429"/>
              <a:gd name="connsiteX194" fmla="*/ 1828795 w 2507681"/>
              <a:gd name="connsiteY194" fmla="*/ 2093754 h 2678429"/>
              <a:gd name="connsiteX195" fmla="*/ 1664757 w 2507681"/>
              <a:gd name="connsiteY195" fmla="*/ 2093754 h 2678429"/>
              <a:gd name="connsiteX196" fmla="*/ 1687491 w 2507681"/>
              <a:gd name="connsiteY196" fmla="*/ 2116488 h 2678429"/>
              <a:gd name="connsiteX197" fmla="*/ 1664757 w 2507681"/>
              <a:gd name="connsiteY197" fmla="*/ 2139223 h 2678429"/>
              <a:gd name="connsiteX198" fmla="*/ 1642022 w 2507681"/>
              <a:gd name="connsiteY198" fmla="*/ 2116488 h 2678429"/>
              <a:gd name="connsiteX199" fmla="*/ 1664757 w 2507681"/>
              <a:gd name="connsiteY199" fmla="*/ 2093754 h 2678429"/>
              <a:gd name="connsiteX200" fmla="*/ 1500719 w 2507681"/>
              <a:gd name="connsiteY200" fmla="*/ 2093754 h 2678429"/>
              <a:gd name="connsiteX201" fmla="*/ 1523453 w 2507681"/>
              <a:gd name="connsiteY201" fmla="*/ 2116488 h 2678429"/>
              <a:gd name="connsiteX202" fmla="*/ 1500719 w 2507681"/>
              <a:gd name="connsiteY202" fmla="*/ 2139223 h 2678429"/>
              <a:gd name="connsiteX203" fmla="*/ 1477985 w 2507681"/>
              <a:gd name="connsiteY203" fmla="*/ 2116488 h 2678429"/>
              <a:gd name="connsiteX204" fmla="*/ 1500719 w 2507681"/>
              <a:gd name="connsiteY204" fmla="*/ 2093754 h 2678429"/>
              <a:gd name="connsiteX205" fmla="*/ 1336681 w 2507681"/>
              <a:gd name="connsiteY205" fmla="*/ 2093754 h 2678429"/>
              <a:gd name="connsiteX206" fmla="*/ 1359415 w 2507681"/>
              <a:gd name="connsiteY206" fmla="*/ 2116488 h 2678429"/>
              <a:gd name="connsiteX207" fmla="*/ 1336681 w 2507681"/>
              <a:gd name="connsiteY207" fmla="*/ 2139223 h 2678429"/>
              <a:gd name="connsiteX208" fmla="*/ 1313947 w 2507681"/>
              <a:gd name="connsiteY208" fmla="*/ 2116488 h 2678429"/>
              <a:gd name="connsiteX209" fmla="*/ 1336681 w 2507681"/>
              <a:gd name="connsiteY209" fmla="*/ 2093754 h 2678429"/>
              <a:gd name="connsiteX210" fmla="*/ 1171000 w 2507681"/>
              <a:gd name="connsiteY210" fmla="*/ 1929264 h 2678429"/>
              <a:gd name="connsiteX211" fmla="*/ 1193734 w 2507681"/>
              <a:gd name="connsiteY211" fmla="*/ 1951998 h 2678429"/>
              <a:gd name="connsiteX212" fmla="*/ 1171000 w 2507681"/>
              <a:gd name="connsiteY212" fmla="*/ 1974733 h 2678429"/>
              <a:gd name="connsiteX213" fmla="*/ 1148266 w 2507681"/>
              <a:gd name="connsiteY213" fmla="*/ 1951998 h 2678429"/>
              <a:gd name="connsiteX214" fmla="*/ 1171000 w 2507681"/>
              <a:gd name="connsiteY214" fmla="*/ 1929264 h 2678429"/>
              <a:gd name="connsiteX215" fmla="*/ 1006962 w 2507681"/>
              <a:gd name="connsiteY215" fmla="*/ 1929264 h 2678429"/>
              <a:gd name="connsiteX216" fmla="*/ 1029696 w 2507681"/>
              <a:gd name="connsiteY216" fmla="*/ 1951998 h 2678429"/>
              <a:gd name="connsiteX217" fmla="*/ 1006962 w 2507681"/>
              <a:gd name="connsiteY217" fmla="*/ 1974733 h 2678429"/>
              <a:gd name="connsiteX218" fmla="*/ 984227 w 2507681"/>
              <a:gd name="connsiteY218" fmla="*/ 1951998 h 2678429"/>
              <a:gd name="connsiteX219" fmla="*/ 1006962 w 2507681"/>
              <a:gd name="connsiteY219" fmla="*/ 1929264 h 2678429"/>
              <a:gd name="connsiteX220" fmla="*/ 842924 w 2507681"/>
              <a:gd name="connsiteY220" fmla="*/ 1929264 h 2678429"/>
              <a:gd name="connsiteX221" fmla="*/ 865659 w 2507681"/>
              <a:gd name="connsiteY221" fmla="*/ 1951998 h 2678429"/>
              <a:gd name="connsiteX222" fmla="*/ 842924 w 2507681"/>
              <a:gd name="connsiteY222" fmla="*/ 1974733 h 2678429"/>
              <a:gd name="connsiteX223" fmla="*/ 820189 w 2507681"/>
              <a:gd name="connsiteY223" fmla="*/ 1951998 h 2678429"/>
              <a:gd name="connsiteX224" fmla="*/ 842924 w 2507681"/>
              <a:gd name="connsiteY224" fmla="*/ 1929264 h 2678429"/>
              <a:gd name="connsiteX225" fmla="*/ 678886 w 2507681"/>
              <a:gd name="connsiteY225" fmla="*/ 1929264 h 2678429"/>
              <a:gd name="connsiteX226" fmla="*/ 701621 w 2507681"/>
              <a:gd name="connsiteY226" fmla="*/ 1951998 h 2678429"/>
              <a:gd name="connsiteX227" fmla="*/ 678886 w 2507681"/>
              <a:gd name="connsiteY227" fmla="*/ 1974733 h 2678429"/>
              <a:gd name="connsiteX228" fmla="*/ 656152 w 2507681"/>
              <a:gd name="connsiteY228" fmla="*/ 1951998 h 2678429"/>
              <a:gd name="connsiteX229" fmla="*/ 678886 w 2507681"/>
              <a:gd name="connsiteY229" fmla="*/ 1929264 h 2678429"/>
              <a:gd name="connsiteX230" fmla="*/ 514849 w 2507681"/>
              <a:gd name="connsiteY230" fmla="*/ 1929264 h 2678429"/>
              <a:gd name="connsiteX231" fmla="*/ 537583 w 2507681"/>
              <a:gd name="connsiteY231" fmla="*/ 1951998 h 2678429"/>
              <a:gd name="connsiteX232" fmla="*/ 514849 w 2507681"/>
              <a:gd name="connsiteY232" fmla="*/ 1974733 h 2678429"/>
              <a:gd name="connsiteX233" fmla="*/ 492114 w 2507681"/>
              <a:gd name="connsiteY233" fmla="*/ 1951998 h 2678429"/>
              <a:gd name="connsiteX234" fmla="*/ 514849 w 2507681"/>
              <a:gd name="connsiteY234" fmla="*/ 1929264 h 2678429"/>
              <a:gd name="connsiteX235" fmla="*/ 350811 w 2507681"/>
              <a:gd name="connsiteY235" fmla="*/ 1929264 h 2678429"/>
              <a:gd name="connsiteX236" fmla="*/ 373545 w 2507681"/>
              <a:gd name="connsiteY236" fmla="*/ 1951998 h 2678429"/>
              <a:gd name="connsiteX237" fmla="*/ 350811 w 2507681"/>
              <a:gd name="connsiteY237" fmla="*/ 1974733 h 2678429"/>
              <a:gd name="connsiteX238" fmla="*/ 328077 w 2507681"/>
              <a:gd name="connsiteY238" fmla="*/ 1951998 h 2678429"/>
              <a:gd name="connsiteX239" fmla="*/ 350811 w 2507681"/>
              <a:gd name="connsiteY239" fmla="*/ 1929264 h 2678429"/>
              <a:gd name="connsiteX240" fmla="*/ 186773 w 2507681"/>
              <a:gd name="connsiteY240" fmla="*/ 1929264 h 2678429"/>
              <a:gd name="connsiteX241" fmla="*/ 209507 w 2507681"/>
              <a:gd name="connsiteY241" fmla="*/ 1951998 h 2678429"/>
              <a:gd name="connsiteX242" fmla="*/ 186773 w 2507681"/>
              <a:gd name="connsiteY242" fmla="*/ 1974733 h 2678429"/>
              <a:gd name="connsiteX243" fmla="*/ 164039 w 2507681"/>
              <a:gd name="connsiteY243" fmla="*/ 1951998 h 2678429"/>
              <a:gd name="connsiteX244" fmla="*/ 186773 w 2507681"/>
              <a:gd name="connsiteY244" fmla="*/ 1929264 h 2678429"/>
              <a:gd name="connsiteX245" fmla="*/ 2320908 w 2507681"/>
              <a:gd name="connsiteY245" fmla="*/ 1920965 h 2678429"/>
              <a:gd name="connsiteX246" fmla="*/ 2343643 w 2507681"/>
              <a:gd name="connsiteY246" fmla="*/ 1943699 h 2678429"/>
              <a:gd name="connsiteX247" fmla="*/ 2320908 w 2507681"/>
              <a:gd name="connsiteY247" fmla="*/ 1966434 h 2678429"/>
              <a:gd name="connsiteX248" fmla="*/ 2298174 w 2507681"/>
              <a:gd name="connsiteY248" fmla="*/ 1943699 h 2678429"/>
              <a:gd name="connsiteX249" fmla="*/ 2320908 w 2507681"/>
              <a:gd name="connsiteY249" fmla="*/ 1920965 h 2678429"/>
              <a:gd name="connsiteX250" fmla="*/ 2156870 w 2507681"/>
              <a:gd name="connsiteY250" fmla="*/ 1920965 h 2678429"/>
              <a:gd name="connsiteX251" fmla="*/ 2179604 w 2507681"/>
              <a:gd name="connsiteY251" fmla="*/ 1943699 h 2678429"/>
              <a:gd name="connsiteX252" fmla="*/ 2156870 w 2507681"/>
              <a:gd name="connsiteY252" fmla="*/ 1966434 h 2678429"/>
              <a:gd name="connsiteX253" fmla="*/ 2134135 w 2507681"/>
              <a:gd name="connsiteY253" fmla="*/ 1943699 h 2678429"/>
              <a:gd name="connsiteX254" fmla="*/ 2156870 w 2507681"/>
              <a:gd name="connsiteY254" fmla="*/ 1920965 h 2678429"/>
              <a:gd name="connsiteX255" fmla="*/ 1992832 w 2507681"/>
              <a:gd name="connsiteY255" fmla="*/ 1920965 h 2678429"/>
              <a:gd name="connsiteX256" fmla="*/ 2015567 w 2507681"/>
              <a:gd name="connsiteY256" fmla="*/ 1943699 h 2678429"/>
              <a:gd name="connsiteX257" fmla="*/ 1992832 w 2507681"/>
              <a:gd name="connsiteY257" fmla="*/ 1966434 h 2678429"/>
              <a:gd name="connsiteX258" fmla="*/ 1970098 w 2507681"/>
              <a:gd name="connsiteY258" fmla="*/ 1943699 h 2678429"/>
              <a:gd name="connsiteX259" fmla="*/ 1992832 w 2507681"/>
              <a:gd name="connsiteY259" fmla="*/ 1920965 h 2678429"/>
              <a:gd name="connsiteX260" fmla="*/ 1828795 w 2507681"/>
              <a:gd name="connsiteY260" fmla="*/ 1920965 h 2678429"/>
              <a:gd name="connsiteX261" fmla="*/ 1851529 w 2507681"/>
              <a:gd name="connsiteY261" fmla="*/ 1943699 h 2678429"/>
              <a:gd name="connsiteX262" fmla="*/ 1828795 w 2507681"/>
              <a:gd name="connsiteY262" fmla="*/ 1966434 h 2678429"/>
              <a:gd name="connsiteX263" fmla="*/ 1806060 w 2507681"/>
              <a:gd name="connsiteY263" fmla="*/ 1943699 h 2678429"/>
              <a:gd name="connsiteX264" fmla="*/ 1828795 w 2507681"/>
              <a:gd name="connsiteY264" fmla="*/ 1920965 h 2678429"/>
              <a:gd name="connsiteX265" fmla="*/ 1664757 w 2507681"/>
              <a:gd name="connsiteY265" fmla="*/ 1920965 h 2678429"/>
              <a:gd name="connsiteX266" fmla="*/ 1687491 w 2507681"/>
              <a:gd name="connsiteY266" fmla="*/ 1943699 h 2678429"/>
              <a:gd name="connsiteX267" fmla="*/ 1664757 w 2507681"/>
              <a:gd name="connsiteY267" fmla="*/ 1966434 h 2678429"/>
              <a:gd name="connsiteX268" fmla="*/ 1642022 w 2507681"/>
              <a:gd name="connsiteY268" fmla="*/ 1943699 h 2678429"/>
              <a:gd name="connsiteX269" fmla="*/ 1664757 w 2507681"/>
              <a:gd name="connsiteY269" fmla="*/ 1920965 h 2678429"/>
              <a:gd name="connsiteX270" fmla="*/ 1500719 w 2507681"/>
              <a:gd name="connsiteY270" fmla="*/ 1920965 h 2678429"/>
              <a:gd name="connsiteX271" fmla="*/ 1523453 w 2507681"/>
              <a:gd name="connsiteY271" fmla="*/ 1943699 h 2678429"/>
              <a:gd name="connsiteX272" fmla="*/ 1500719 w 2507681"/>
              <a:gd name="connsiteY272" fmla="*/ 1966434 h 2678429"/>
              <a:gd name="connsiteX273" fmla="*/ 1477985 w 2507681"/>
              <a:gd name="connsiteY273" fmla="*/ 1943699 h 2678429"/>
              <a:gd name="connsiteX274" fmla="*/ 1500719 w 2507681"/>
              <a:gd name="connsiteY274" fmla="*/ 1920965 h 2678429"/>
              <a:gd name="connsiteX275" fmla="*/ 1336681 w 2507681"/>
              <a:gd name="connsiteY275" fmla="*/ 1920965 h 2678429"/>
              <a:gd name="connsiteX276" fmla="*/ 1359415 w 2507681"/>
              <a:gd name="connsiteY276" fmla="*/ 1943699 h 2678429"/>
              <a:gd name="connsiteX277" fmla="*/ 1336681 w 2507681"/>
              <a:gd name="connsiteY277" fmla="*/ 1966434 h 2678429"/>
              <a:gd name="connsiteX278" fmla="*/ 1313947 w 2507681"/>
              <a:gd name="connsiteY278" fmla="*/ 1943699 h 2678429"/>
              <a:gd name="connsiteX279" fmla="*/ 1336681 w 2507681"/>
              <a:gd name="connsiteY279" fmla="*/ 1920965 h 2678429"/>
              <a:gd name="connsiteX280" fmla="*/ 1171000 w 2507681"/>
              <a:gd name="connsiteY280" fmla="*/ 1751051 h 2678429"/>
              <a:gd name="connsiteX281" fmla="*/ 1193734 w 2507681"/>
              <a:gd name="connsiteY281" fmla="*/ 1773786 h 2678429"/>
              <a:gd name="connsiteX282" fmla="*/ 1171000 w 2507681"/>
              <a:gd name="connsiteY282" fmla="*/ 1796520 h 2678429"/>
              <a:gd name="connsiteX283" fmla="*/ 1148266 w 2507681"/>
              <a:gd name="connsiteY283" fmla="*/ 1773786 h 2678429"/>
              <a:gd name="connsiteX284" fmla="*/ 1171000 w 2507681"/>
              <a:gd name="connsiteY284" fmla="*/ 1751051 h 2678429"/>
              <a:gd name="connsiteX285" fmla="*/ 1006962 w 2507681"/>
              <a:gd name="connsiteY285" fmla="*/ 1751051 h 2678429"/>
              <a:gd name="connsiteX286" fmla="*/ 1029696 w 2507681"/>
              <a:gd name="connsiteY286" fmla="*/ 1773786 h 2678429"/>
              <a:gd name="connsiteX287" fmla="*/ 1006962 w 2507681"/>
              <a:gd name="connsiteY287" fmla="*/ 1796520 h 2678429"/>
              <a:gd name="connsiteX288" fmla="*/ 984227 w 2507681"/>
              <a:gd name="connsiteY288" fmla="*/ 1773786 h 2678429"/>
              <a:gd name="connsiteX289" fmla="*/ 1006962 w 2507681"/>
              <a:gd name="connsiteY289" fmla="*/ 1751051 h 2678429"/>
              <a:gd name="connsiteX290" fmla="*/ 842924 w 2507681"/>
              <a:gd name="connsiteY290" fmla="*/ 1751051 h 2678429"/>
              <a:gd name="connsiteX291" fmla="*/ 865659 w 2507681"/>
              <a:gd name="connsiteY291" fmla="*/ 1773786 h 2678429"/>
              <a:gd name="connsiteX292" fmla="*/ 842924 w 2507681"/>
              <a:gd name="connsiteY292" fmla="*/ 1796520 h 2678429"/>
              <a:gd name="connsiteX293" fmla="*/ 820189 w 2507681"/>
              <a:gd name="connsiteY293" fmla="*/ 1773786 h 2678429"/>
              <a:gd name="connsiteX294" fmla="*/ 842924 w 2507681"/>
              <a:gd name="connsiteY294" fmla="*/ 1751051 h 2678429"/>
              <a:gd name="connsiteX295" fmla="*/ 678886 w 2507681"/>
              <a:gd name="connsiteY295" fmla="*/ 1751051 h 2678429"/>
              <a:gd name="connsiteX296" fmla="*/ 701621 w 2507681"/>
              <a:gd name="connsiteY296" fmla="*/ 1773786 h 2678429"/>
              <a:gd name="connsiteX297" fmla="*/ 678886 w 2507681"/>
              <a:gd name="connsiteY297" fmla="*/ 1796520 h 2678429"/>
              <a:gd name="connsiteX298" fmla="*/ 656152 w 2507681"/>
              <a:gd name="connsiteY298" fmla="*/ 1773786 h 2678429"/>
              <a:gd name="connsiteX299" fmla="*/ 678886 w 2507681"/>
              <a:gd name="connsiteY299" fmla="*/ 1751051 h 2678429"/>
              <a:gd name="connsiteX300" fmla="*/ 514849 w 2507681"/>
              <a:gd name="connsiteY300" fmla="*/ 1751051 h 2678429"/>
              <a:gd name="connsiteX301" fmla="*/ 537583 w 2507681"/>
              <a:gd name="connsiteY301" fmla="*/ 1773786 h 2678429"/>
              <a:gd name="connsiteX302" fmla="*/ 514849 w 2507681"/>
              <a:gd name="connsiteY302" fmla="*/ 1796520 h 2678429"/>
              <a:gd name="connsiteX303" fmla="*/ 492114 w 2507681"/>
              <a:gd name="connsiteY303" fmla="*/ 1773786 h 2678429"/>
              <a:gd name="connsiteX304" fmla="*/ 514849 w 2507681"/>
              <a:gd name="connsiteY304" fmla="*/ 1751051 h 2678429"/>
              <a:gd name="connsiteX305" fmla="*/ 350811 w 2507681"/>
              <a:gd name="connsiteY305" fmla="*/ 1751051 h 2678429"/>
              <a:gd name="connsiteX306" fmla="*/ 373545 w 2507681"/>
              <a:gd name="connsiteY306" fmla="*/ 1773786 h 2678429"/>
              <a:gd name="connsiteX307" fmla="*/ 350811 w 2507681"/>
              <a:gd name="connsiteY307" fmla="*/ 1796520 h 2678429"/>
              <a:gd name="connsiteX308" fmla="*/ 328077 w 2507681"/>
              <a:gd name="connsiteY308" fmla="*/ 1773786 h 2678429"/>
              <a:gd name="connsiteX309" fmla="*/ 350811 w 2507681"/>
              <a:gd name="connsiteY309" fmla="*/ 1751051 h 2678429"/>
              <a:gd name="connsiteX310" fmla="*/ 186773 w 2507681"/>
              <a:gd name="connsiteY310" fmla="*/ 1751051 h 2678429"/>
              <a:gd name="connsiteX311" fmla="*/ 209507 w 2507681"/>
              <a:gd name="connsiteY311" fmla="*/ 1773786 h 2678429"/>
              <a:gd name="connsiteX312" fmla="*/ 186773 w 2507681"/>
              <a:gd name="connsiteY312" fmla="*/ 1796520 h 2678429"/>
              <a:gd name="connsiteX313" fmla="*/ 164039 w 2507681"/>
              <a:gd name="connsiteY313" fmla="*/ 1773786 h 2678429"/>
              <a:gd name="connsiteX314" fmla="*/ 186773 w 2507681"/>
              <a:gd name="connsiteY314" fmla="*/ 1751051 h 2678429"/>
              <a:gd name="connsiteX315" fmla="*/ 22735 w 2507681"/>
              <a:gd name="connsiteY315" fmla="*/ 1751051 h 2678429"/>
              <a:gd name="connsiteX316" fmla="*/ 45469 w 2507681"/>
              <a:gd name="connsiteY316" fmla="*/ 1773786 h 2678429"/>
              <a:gd name="connsiteX317" fmla="*/ 22735 w 2507681"/>
              <a:gd name="connsiteY317" fmla="*/ 1796520 h 2678429"/>
              <a:gd name="connsiteX318" fmla="*/ 0 w 2507681"/>
              <a:gd name="connsiteY318" fmla="*/ 1773786 h 2678429"/>
              <a:gd name="connsiteX319" fmla="*/ 22735 w 2507681"/>
              <a:gd name="connsiteY319" fmla="*/ 1751051 h 2678429"/>
              <a:gd name="connsiteX320" fmla="*/ 2484946 w 2507681"/>
              <a:gd name="connsiteY320" fmla="*/ 1742753 h 2678429"/>
              <a:gd name="connsiteX321" fmla="*/ 2507681 w 2507681"/>
              <a:gd name="connsiteY321" fmla="*/ 1765487 h 2678429"/>
              <a:gd name="connsiteX322" fmla="*/ 2484946 w 2507681"/>
              <a:gd name="connsiteY322" fmla="*/ 1788221 h 2678429"/>
              <a:gd name="connsiteX323" fmla="*/ 2462211 w 2507681"/>
              <a:gd name="connsiteY323" fmla="*/ 1765487 h 2678429"/>
              <a:gd name="connsiteX324" fmla="*/ 2484946 w 2507681"/>
              <a:gd name="connsiteY324" fmla="*/ 1742753 h 2678429"/>
              <a:gd name="connsiteX325" fmla="*/ 2320908 w 2507681"/>
              <a:gd name="connsiteY325" fmla="*/ 1742753 h 2678429"/>
              <a:gd name="connsiteX326" fmla="*/ 2343643 w 2507681"/>
              <a:gd name="connsiteY326" fmla="*/ 1765487 h 2678429"/>
              <a:gd name="connsiteX327" fmla="*/ 2320908 w 2507681"/>
              <a:gd name="connsiteY327" fmla="*/ 1788221 h 2678429"/>
              <a:gd name="connsiteX328" fmla="*/ 2298174 w 2507681"/>
              <a:gd name="connsiteY328" fmla="*/ 1765487 h 2678429"/>
              <a:gd name="connsiteX329" fmla="*/ 2320908 w 2507681"/>
              <a:gd name="connsiteY329" fmla="*/ 1742753 h 2678429"/>
              <a:gd name="connsiteX330" fmla="*/ 2156870 w 2507681"/>
              <a:gd name="connsiteY330" fmla="*/ 1742753 h 2678429"/>
              <a:gd name="connsiteX331" fmla="*/ 2179604 w 2507681"/>
              <a:gd name="connsiteY331" fmla="*/ 1765487 h 2678429"/>
              <a:gd name="connsiteX332" fmla="*/ 2156870 w 2507681"/>
              <a:gd name="connsiteY332" fmla="*/ 1788221 h 2678429"/>
              <a:gd name="connsiteX333" fmla="*/ 2134135 w 2507681"/>
              <a:gd name="connsiteY333" fmla="*/ 1765487 h 2678429"/>
              <a:gd name="connsiteX334" fmla="*/ 2156870 w 2507681"/>
              <a:gd name="connsiteY334" fmla="*/ 1742753 h 2678429"/>
              <a:gd name="connsiteX335" fmla="*/ 1992832 w 2507681"/>
              <a:gd name="connsiteY335" fmla="*/ 1742753 h 2678429"/>
              <a:gd name="connsiteX336" fmla="*/ 2015567 w 2507681"/>
              <a:gd name="connsiteY336" fmla="*/ 1765487 h 2678429"/>
              <a:gd name="connsiteX337" fmla="*/ 1992832 w 2507681"/>
              <a:gd name="connsiteY337" fmla="*/ 1788221 h 2678429"/>
              <a:gd name="connsiteX338" fmla="*/ 1970098 w 2507681"/>
              <a:gd name="connsiteY338" fmla="*/ 1765487 h 2678429"/>
              <a:gd name="connsiteX339" fmla="*/ 1992832 w 2507681"/>
              <a:gd name="connsiteY339" fmla="*/ 1742753 h 2678429"/>
              <a:gd name="connsiteX340" fmla="*/ 1828795 w 2507681"/>
              <a:gd name="connsiteY340" fmla="*/ 1742753 h 2678429"/>
              <a:gd name="connsiteX341" fmla="*/ 1851529 w 2507681"/>
              <a:gd name="connsiteY341" fmla="*/ 1765487 h 2678429"/>
              <a:gd name="connsiteX342" fmla="*/ 1828795 w 2507681"/>
              <a:gd name="connsiteY342" fmla="*/ 1788221 h 2678429"/>
              <a:gd name="connsiteX343" fmla="*/ 1806060 w 2507681"/>
              <a:gd name="connsiteY343" fmla="*/ 1765487 h 2678429"/>
              <a:gd name="connsiteX344" fmla="*/ 1828795 w 2507681"/>
              <a:gd name="connsiteY344" fmla="*/ 1742753 h 2678429"/>
              <a:gd name="connsiteX345" fmla="*/ 1664757 w 2507681"/>
              <a:gd name="connsiteY345" fmla="*/ 1742753 h 2678429"/>
              <a:gd name="connsiteX346" fmla="*/ 1687491 w 2507681"/>
              <a:gd name="connsiteY346" fmla="*/ 1765487 h 2678429"/>
              <a:gd name="connsiteX347" fmla="*/ 1664757 w 2507681"/>
              <a:gd name="connsiteY347" fmla="*/ 1788221 h 2678429"/>
              <a:gd name="connsiteX348" fmla="*/ 1642022 w 2507681"/>
              <a:gd name="connsiteY348" fmla="*/ 1765487 h 2678429"/>
              <a:gd name="connsiteX349" fmla="*/ 1664757 w 2507681"/>
              <a:gd name="connsiteY349" fmla="*/ 1742753 h 2678429"/>
              <a:gd name="connsiteX350" fmla="*/ 1500719 w 2507681"/>
              <a:gd name="connsiteY350" fmla="*/ 1742753 h 2678429"/>
              <a:gd name="connsiteX351" fmla="*/ 1523453 w 2507681"/>
              <a:gd name="connsiteY351" fmla="*/ 1765487 h 2678429"/>
              <a:gd name="connsiteX352" fmla="*/ 1500719 w 2507681"/>
              <a:gd name="connsiteY352" fmla="*/ 1788221 h 2678429"/>
              <a:gd name="connsiteX353" fmla="*/ 1477985 w 2507681"/>
              <a:gd name="connsiteY353" fmla="*/ 1765487 h 2678429"/>
              <a:gd name="connsiteX354" fmla="*/ 1500719 w 2507681"/>
              <a:gd name="connsiteY354" fmla="*/ 1742753 h 2678429"/>
              <a:gd name="connsiteX355" fmla="*/ 1336681 w 2507681"/>
              <a:gd name="connsiteY355" fmla="*/ 1742753 h 2678429"/>
              <a:gd name="connsiteX356" fmla="*/ 1359415 w 2507681"/>
              <a:gd name="connsiteY356" fmla="*/ 1765487 h 2678429"/>
              <a:gd name="connsiteX357" fmla="*/ 1336681 w 2507681"/>
              <a:gd name="connsiteY357" fmla="*/ 1788221 h 2678429"/>
              <a:gd name="connsiteX358" fmla="*/ 1313947 w 2507681"/>
              <a:gd name="connsiteY358" fmla="*/ 1765487 h 2678429"/>
              <a:gd name="connsiteX359" fmla="*/ 1336681 w 2507681"/>
              <a:gd name="connsiteY359" fmla="*/ 1742753 h 2678429"/>
              <a:gd name="connsiteX360" fmla="*/ 1171000 w 2507681"/>
              <a:gd name="connsiteY360" fmla="*/ 1572840 h 2678429"/>
              <a:gd name="connsiteX361" fmla="*/ 1193734 w 2507681"/>
              <a:gd name="connsiteY361" fmla="*/ 1595573 h 2678429"/>
              <a:gd name="connsiteX362" fmla="*/ 1171000 w 2507681"/>
              <a:gd name="connsiteY362" fmla="*/ 1618308 h 2678429"/>
              <a:gd name="connsiteX363" fmla="*/ 1148266 w 2507681"/>
              <a:gd name="connsiteY363" fmla="*/ 1595573 h 2678429"/>
              <a:gd name="connsiteX364" fmla="*/ 1171000 w 2507681"/>
              <a:gd name="connsiteY364" fmla="*/ 1572840 h 2678429"/>
              <a:gd name="connsiteX365" fmla="*/ 1006962 w 2507681"/>
              <a:gd name="connsiteY365" fmla="*/ 1572840 h 2678429"/>
              <a:gd name="connsiteX366" fmla="*/ 1029696 w 2507681"/>
              <a:gd name="connsiteY366" fmla="*/ 1595573 h 2678429"/>
              <a:gd name="connsiteX367" fmla="*/ 1006962 w 2507681"/>
              <a:gd name="connsiteY367" fmla="*/ 1618308 h 2678429"/>
              <a:gd name="connsiteX368" fmla="*/ 984227 w 2507681"/>
              <a:gd name="connsiteY368" fmla="*/ 1595573 h 2678429"/>
              <a:gd name="connsiteX369" fmla="*/ 1006962 w 2507681"/>
              <a:gd name="connsiteY369" fmla="*/ 1572840 h 2678429"/>
              <a:gd name="connsiteX370" fmla="*/ 842924 w 2507681"/>
              <a:gd name="connsiteY370" fmla="*/ 1572840 h 2678429"/>
              <a:gd name="connsiteX371" fmla="*/ 865659 w 2507681"/>
              <a:gd name="connsiteY371" fmla="*/ 1595573 h 2678429"/>
              <a:gd name="connsiteX372" fmla="*/ 842924 w 2507681"/>
              <a:gd name="connsiteY372" fmla="*/ 1618308 h 2678429"/>
              <a:gd name="connsiteX373" fmla="*/ 820189 w 2507681"/>
              <a:gd name="connsiteY373" fmla="*/ 1595573 h 2678429"/>
              <a:gd name="connsiteX374" fmla="*/ 842924 w 2507681"/>
              <a:gd name="connsiteY374" fmla="*/ 1572840 h 2678429"/>
              <a:gd name="connsiteX375" fmla="*/ 678886 w 2507681"/>
              <a:gd name="connsiteY375" fmla="*/ 1572840 h 2678429"/>
              <a:gd name="connsiteX376" fmla="*/ 701621 w 2507681"/>
              <a:gd name="connsiteY376" fmla="*/ 1595573 h 2678429"/>
              <a:gd name="connsiteX377" fmla="*/ 678886 w 2507681"/>
              <a:gd name="connsiteY377" fmla="*/ 1618308 h 2678429"/>
              <a:gd name="connsiteX378" fmla="*/ 656152 w 2507681"/>
              <a:gd name="connsiteY378" fmla="*/ 1595573 h 2678429"/>
              <a:gd name="connsiteX379" fmla="*/ 678886 w 2507681"/>
              <a:gd name="connsiteY379" fmla="*/ 1572840 h 2678429"/>
              <a:gd name="connsiteX380" fmla="*/ 514849 w 2507681"/>
              <a:gd name="connsiteY380" fmla="*/ 1572840 h 2678429"/>
              <a:gd name="connsiteX381" fmla="*/ 537583 w 2507681"/>
              <a:gd name="connsiteY381" fmla="*/ 1595573 h 2678429"/>
              <a:gd name="connsiteX382" fmla="*/ 514849 w 2507681"/>
              <a:gd name="connsiteY382" fmla="*/ 1618308 h 2678429"/>
              <a:gd name="connsiteX383" fmla="*/ 492114 w 2507681"/>
              <a:gd name="connsiteY383" fmla="*/ 1595573 h 2678429"/>
              <a:gd name="connsiteX384" fmla="*/ 514849 w 2507681"/>
              <a:gd name="connsiteY384" fmla="*/ 1572840 h 2678429"/>
              <a:gd name="connsiteX385" fmla="*/ 350811 w 2507681"/>
              <a:gd name="connsiteY385" fmla="*/ 1572840 h 2678429"/>
              <a:gd name="connsiteX386" fmla="*/ 373545 w 2507681"/>
              <a:gd name="connsiteY386" fmla="*/ 1595573 h 2678429"/>
              <a:gd name="connsiteX387" fmla="*/ 350811 w 2507681"/>
              <a:gd name="connsiteY387" fmla="*/ 1618308 h 2678429"/>
              <a:gd name="connsiteX388" fmla="*/ 328077 w 2507681"/>
              <a:gd name="connsiteY388" fmla="*/ 1595573 h 2678429"/>
              <a:gd name="connsiteX389" fmla="*/ 350811 w 2507681"/>
              <a:gd name="connsiteY389" fmla="*/ 1572840 h 2678429"/>
              <a:gd name="connsiteX390" fmla="*/ 186773 w 2507681"/>
              <a:gd name="connsiteY390" fmla="*/ 1572840 h 2678429"/>
              <a:gd name="connsiteX391" fmla="*/ 209507 w 2507681"/>
              <a:gd name="connsiteY391" fmla="*/ 1595573 h 2678429"/>
              <a:gd name="connsiteX392" fmla="*/ 186773 w 2507681"/>
              <a:gd name="connsiteY392" fmla="*/ 1618308 h 2678429"/>
              <a:gd name="connsiteX393" fmla="*/ 164039 w 2507681"/>
              <a:gd name="connsiteY393" fmla="*/ 1595573 h 2678429"/>
              <a:gd name="connsiteX394" fmla="*/ 186773 w 2507681"/>
              <a:gd name="connsiteY394" fmla="*/ 1572840 h 2678429"/>
              <a:gd name="connsiteX395" fmla="*/ 22735 w 2507681"/>
              <a:gd name="connsiteY395" fmla="*/ 1572840 h 2678429"/>
              <a:gd name="connsiteX396" fmla="*/ 45469 w 2507681"/>
              <a:gd name="connsiteY396" fmla="*/ 1595573 h 2678429"/>
              <a:gd name="connsiteX397" fmla="*/ 22735 w 2507681"/>
              <a:gd name="connsiteY397" fmla="*/ 1618308 h 2678429"/>
              <a:gd name="connsiteX398" fmla="*/ 0 w 2507681"/>
              <a:gd name="connsiteY398" fmla="*/ 1595573 h 2678429"/>
              <a:gd name="connsiteX399" fmla="*/ 22735 w 2507681"/>
              <a:gd name="connsiteY399" fmla="*/ 1572840 h 2678429"/>
              <a:gd name="connsiteX400" fmla="*/ 2484946 w 2507681"/>
              <a:gd name="connsiteY400" fmla="*/ 1564541 h 2678429"/>
              <a:gd name="connsiteX401" fmla="*/ 2507681 w 2507681"/>
              <a:gd name="connsiteY401" fmla="*/ 1587275 h 2678429"/>
              <a:gd name="connsiteX402" fmla="*/ 2484946 w 2507681"/>
              <a:gd name="connsiteY402" fmla="*/ 1610010 h 2678429"/>
              <a:gd name="connsiteX403" fmla="*/ 2462211 w 2507681"/>
              <a:gd name="connsiteY403" fmla="*/ 1587275 h 2678429"/>
              <a:gd name="connsiteX404" fmla="*/ 2484946 w 2507681"/>
              <a:gd name="connsiteY404" fmla="*/ 1564541 h 2678429"/>
              <a:gd name="connsiteX405" fmla="*/ 2320908 w 2507681"/>
              <a:gd name="connsiteY405" fmla="*/ 1564541 h 2678429"/>
              <a:gd name="connsiteX406" fmla="*/ 2343643 w 2507681"/>
              <a:gd name="connsiteY406" fmla="*/ 1587275 h 2678429"/>
              <a:gd name="connsiteX407" fmla="*/ 2320908 w 2507681"/>
              <a:gd name="connsiteY407" fmla="*/ 1610010 h 2678429"/>
              <a:gd name="connsiteX408" fmla="*/ 2298174 w 2507681"/>
              <a:gd name="connsiteY408" fmla="*/ 1587275 h 2678429"/>
              <a:gd name="connsiteX409" fmla="*/ 2320908 w 2507681"/>
              <a:gd name="connsiteY409" fmla="*/ 1564541 h 2678429"/>
              <a:gd name="connsiteX410" fmla="*/ 2156870 w 2507681"/>
              <a:gd name="connsiteY410" fmla="*/ 1564541 h 2678429"/>
              <a:gd name="connsiteX411" fmla="*/ 2179604 w 2507681"/>
              <a:gd name="connsiteY411" fmla="*/ 1587275 h 2678429"/>
              <a:gd name="connsiteX412" fmla="*/ 2156870 w 2507681"/>
              <a:gd name="connsiteY412" fmla="*/ 1610010 h 2678429"/>
              <a:gd name="connsiteX413" fmla="*/ 2134135 w 2507681"/>
              <a:gd name="connsiteY413" fmla="*/ 1587275 h 2678429"/>
              <a:gd name="connsiteX414" fmla="*/ 2156870 w 2507681"/>
              <a:gd name="connsiteY414" fmla="*/ 1564541 h 2678429"/>
              <a:gd name="connsiteX415" fmla="*/ 1992832 w 2507681"/>
              <a:gd name="connsiteY415" fmla="*/ 1564541 h 2678429"/>
              <a:gd name="connsiteX416" fmla="*/ 2015567 w 2507681"/>
              <a:gd name="connsiteY416" fmla="*/ 1587275 h 2678429"/>
              <a:gd name="connsiteX417" fmla="*/ 1992832 w 2507681"/>
              <a:gd name="connsiteY417" fmla="*/ 1610010 h 2678429"/>
              <a:gd name="connsiteX418" fmla="*/ 1970098 w 2507681"/>
              <a:gd name="connsiteY418" fmla="*/ 1587275 h 2678429"/>
              <a:gd name="connsiteX419" fmla="*/ 1992832 w 2507681"/>
              <a:gd name="connsiteY419" fmla="*/ 1564541 h 2678429"/>
              <a:gd name="connsiteX420" fmla="*/ 1828795 w 2507681"/>
              <a:gd name="connsiteY420" fmla="*/ 1564541 h 2678429"/>
              <a:gd name="connsiteX421" fmla="*/ 1851529 w 2507681"/>
              <a:gd name="connsiteY421" fmla="*/ 1587275 h 2678429"/>
              <a:gd name="connsiteX422" fmla="*/ 1828795 w 2507681"/>
              <a:gd name="connsiteY422" fmla="*/ 1610010 h 2678429"/>
              <a:gd name="connsiteX423" fmla="*/ 1806060 w 2507681"/>
              <a:gd name="connsiteY423" fmla="*/ 1587275 h 2678429"/>
              <a:gd name="connsiteX424" fmla="*/ 1828795 w 2507681"/>
              <a:gd name="connsiteY424" fmla="*/ 1564541 h 2678429"/>
              <a:gd name="connsiteX425" fmla="*/ 1664757 w 2507681"/>
              <a:gd name="connsiteY425" fmla="*/ 1564541 h 2678429"/>
              <a:gd name="connsiteX426" fmla="*/ 1687491 w 2507681"/>
              <a:gd name="connsiteY426" fmla="*/ 1587275 h 2678429"/>
              <a:gd name="connsiteX427" fmla="*/ 1664757 w 2507681"/>
              <a:gd name="connsiteY427" fmla="*/ 1610010 h 2678429"/>
              <a:gd name="connsiteX428" fmla="*/ 1642022 w 2507681"/>
              <a:gd name="connsiteY428" fmla="*/ 1587275 h 2678429"/>
              <a:gd name="connsiteX429" fmla="*/ 1664757 w 2507681"/>
              <a:gd name="connsiteY429" fmla="*/ 1564541 h 2678429"/>
              <a:gd name="connsiteX430" fmla="*/ 1500719 w 2507681"/>
              <a:gd name="connsiteY430" fmla="*/ 1564541 h 2678429"/>
              <a:gd name="connsiteX431" fmla="*/ 1523453 w 2507681"/>
              <a:gd name="connsiteY431" fmla="*/ 1587275 h 2678429"/>
              <a:gd name="connsiteX432" fmla="*/ 1500719 w 2507681"/>
              <a:gd name="connsiteY432" fmla="*/ 1610010 h 2678429"/>
              <a:gd name="connsiteX433" fmla="*/ 1477985 w 2507681"/>
              <a:gd name="connsiteY433" fmla="*/ 1587275 h 2678429"/>
              <a:gd name="connsiteX434" fmla="*/ 1500719 w 2507681"/>
              <a:gd name="connsiteY434" fmla="*/ 1564541 h 2678429"/>
              <a:gd name="connsiteX435" fmla="*/ 1336681 w 2507681"/>
              <a:gd name="connsiteY435" fmla="*/ 1564541 h 2678429"/>
              <a:gd name="connsiteX436" fmla="*/ 1359415 w 2507681"/>
              <a:gd name="connsiteY436" fmla="*/ 1587275 h 2678429"/>
              <a:gd name="connsiteX437" fmla="*/ 1336681 w 2507681"/>
              <a:gd name="connsiteY437" fmla="*/ 1610010 h 2678429"/>
              <a:gd name="connsiteX438" fmla="*/ 1313947 w 2507681"/>
              <a:gd name="connsiteY438" fmla="*/ 1587275 h 2678429"/>
              <a:gd name="connsiteX439" fmla="*/ 1336681 w 2507681"/>
              <a:gd name="connsiteY439" fmla="*/ 1564541 h 2678429"/>
              <a:gd name="connsiteX440" fmla="*/ 1171000 w 2507681"/>
              <a:gd name="connsiteY440" fmla="*/ 1400050 h 2678429"/>
              <a:gd name="connsiteX441" fmla="*/ 1193734 w 2507681"/>
              <a:gd name="connsiteY441" fmla="*/ 1422785 h 2678429"/>
              <a:gd name="connsiteX442" fmla="*/ 1171000 w 2507681"/>
              <a:gd name="connsiteY442" fmla="*/ 1445519 h 2678429"/>
              <a:gd name="connsiteX443" fmla="*/ 1148266 w 2507681"/>
              <a:gd name="connsiteY443" fmla="*/ 1422785 h 2678429"/>
              <a:gd name="connsiteX444" fmla="*/ 1171000 w 2507681"/>
              <a:gd name="connsiteY444" fmla="*/ 1400050 h 2678429"/>
              <a:gd name="connsiteX445" fmla="*/ 1006962 w 2507681"/>
              <a:gd name="connsiteY445" fmla="*/ 1400050 h 2678429"/>
              <a:gd name="connsiteX446" fmla="*/ 1029696 w 2507681"/>
              <a:gd name="connsiteY446" fmla="*/ 1422785 h 2678429"/>
              <a:gd name="connsiteX447" fmla="*/ 1006962 w 2507681"/>
              <a:gd name="connsiteY447" fmla="*/ 1445519 h 2678429"/>
              <a:gd name="connsiteX448" fmla="*/ 984227 w 2507681"/>
              <a:gd name="connsiteY448" fmla="*/ 1422785 h 2678429"/>
              <a:gd name="connsiteX449" fmla="*/ 1006962 w 2507681"/>
              <a:gd name="connsiteY449" fmla="*/ 1400050 h 2678429"/>
              <a:gd name="connsiteX450" fmla="*/ 842924 w 2507681"/>
              <a:gd name="connsiteY450" fmla="*/ 1400050 h 2678429"/>
              <a:gd name="connsiteX451" fmla="*/ 865659 w 2507681"/>
              <a:gd name="connsiteY451" fmla="*/ 1422785 h 2678429"/>
              <a:gd name="connsiteX452" fmla="*/ 842924 w 2507681"/>
              <a:gd name="connsiteY452" fmla="*/ 1445519 h 2678429"/>
              <a:gd name="connsiteX453" fmla="*/ 820189 w 2507681"/>
              <a:gd name="connsiteY453" fmla="*/ 1422785 h 2678429"/>
              <a:gd name="connsiteX454" fmla="*/ 842924 w 2507681"/>
              <a:gd name="connsiteY454" fmla="*/ 1400050 h 2678429"/>
              <a:gd name="connsiteX455" fmla="*/ 678886 w 2507681"/>
              <a:gd name="connsiteY455" fmla="*/ 1400050 h 2678429"/>
              <a:gd name="connsiteX456" fmla="*/ 701621 w 2507681"/>
              <a:gd name="connsiteY456" fmla="*/ 1422785 h 2678429"/>
              <a:gd name="connsiteX457" fmla="*/ 678886 w 2507681"/>
              <a:gd name="connsiteY457" fmla="*/ 1445519 h 2678429"/>
              <a:gd name="connsiteX458" fmla="*/ 656152 w 2507681"/>
              <a:gd name="connsiteY458" fmla="*/ 1422785 h 2678429"/>
              <a:gd name="connsiteX459" fmla="*/ 678886 w 2507681"/>
              <a:gd name="connsiteY459" fmla="*/ 1400050 h 2678429"/>
              <a:gd name="connsiteX460" fmla="*/ 514849 w 2507681"/>
              <a:gd name="connsiteY460" fmla="*/ 1400050 h 2678429"/>
              <a:gd name="connsiteX461" fmla="*/ 537583 w 2507681"/>
              <a:gd name="connsiteY461" fmla="*/ 1422785 h 2678429"/>
              <a:gd name="connsiteX462" fmla="*/ 514849 w 2507681"/>
              <a:gd name="connsiteY462" fmla="*/ 1445519 h 2678429"/>
              <a:gd name="connsiteX463" fmla="*/ 492114 w 2507681"/>
              <a:gd name="connsiteY463" fmla="*/ 1422785 h 2678429"/>
              <a:gd name="connsiteX464" fmla="*/ 514849 w 2507681"/>
              <a:gd name="connsiteY464" fmla="*/ 1400050 h 2678429"/>
              <a:gd name="connsiteX465" fmla="*/ 350811 w 2507681"/>
              <a:gd name="connsiteY465" fmla="*/ 1400050 h 2678429"/>
              <a:gd name="connsiteX466" fmla="*/ 373545 w 2507681"/>
              <a:gd name="connsiteY466" fmla="*/ 1422785 h 2678429"/>
              <a:gd name="connsiteX467" fmla="*/ 350811 w 2507681"/>
              <a:gd name="connsiteY467" fmla="*/ 1445519 h 2678429"/>
              <a:gd name="connsiteX468" fmla="*/ 328077 w 2507681"/>
              <a:gd name="connsiteY468" fmla="*/ 1422785 h 2678429"/>
              <a:gd name="connsiteX469" fmla="*/ 350811 w 2507681"/>
              <a:gd name="connsiteY469" fmla="*/ 1400050 h 2678429"/>
              <a:gd name="connsiteX470" fmla="*/ 186773 w 2507681"/>
              <a:gd name="connsiteY470" fmla="*/ 1400050 h 2678429"/>
              <a:gd name="connsiteX471" fmla="*/ 209507 w 2507681"/>
              <a:gd name="connsiteY471" fmla="*/ 1422785 h 2678429"/>
              <a:gd name="connsiteX472" fmla="*/ 186773 w 2507681"/>
              <a:gd name="connsiteY472" fmla="*/ 1445519 h 2678429"/>
              <a:gd name="connsiteX473" fmla="*/ 164039 w 2507681"/>
              <a:gd name="connsiteY473" fmla="*/ 1422785 h 2678429"/>
              <a:gd name="connsiteX474" fmla="*/ 186773 w 2507681"/>
              <a:gd name="connsiteY474" fmla="*/ 1400050 h 2678429"/>
              <a:gd name="connsiteX475" fmla="*/ 22735 w 2507681"/>
              <a:gd name="connsiteY475" fmla="*/ 1400050 h 2678429"/>
              <a:gd name="connsiteX476" fmla="*/ 45469 w 2507681"/>
              <a:gd name="connsiteY476" fmla="*/ 1422785 h 2678429"/>
              <a:gd name="connsiteX477" fmla="*/ 22735 w 2507681"/>
              <a:gd name="connsiteY477" fmla="*/ 1445519 h 2678429"/>
              <a:gd name="connsiteX478" fmla="*/ 0 w 2507681"/>
              <a:gd name="connsiteY478" fmla="*/ 1422785 h 2678429"/>
              <a:gd name="connsiteX479" fmla="*/ 22735 w 2507681"/>
              <a:gd name="connsiteY479" fmla="*/ 1400050 h 2678429"/>
              <a:gd name="connsiteX480" fmla="*/ 2484946 w 2507681"/>
              <a:gd name="connsiteY480" fmla="*/ 1391751 h 2678429"/>
              <a:gd name="connsiteX481" fmla="*/ 2507681 w 2507681"/>
              <a:gd name="connsiteY481" fmla="*/ 1414486 h 2678429"/>
              <a:gd name="connsiteX482" fmla="*/ 2484946 w 2507681"/>
              <a:gd name="connsiteY482" fmla="*/ 1437220 h 2678429"/>
              <a:gd name="connsiteX483" fmla="*/ 2462211 w 2507681"/>
              <a:gd name="connsiteY483" fmla="*/ 1414486 h 2678429"/>
              <a:gd name="connsiteX484" fmla="*/ 2484946 w 2507681"/>
              <a:gd name="connsiteY484" fmla="*/ 1391751 h 2678429"/>
              <a:gd name="connsiteX485" fmla="*/ 2320908 w 2507681"/>
              <a:gd name="connsiteY485" fmla="*/ 1391751 h 2678429"/>
              <a:gd name="connsiteX486" fmla="*/ 2343643 w 2507681"/>
              <a:gd name="connsiteY486" fmla="*/ 1414486 h 2678429"/>
              <a:gd name="connsiteX487" fmla="*/ 2320908 w 2507681"/>
              <a:gd name="connsiteY487" fmla="*/ 1437220 h 2678429"/>
              <a:gd name="connsiteX488" fmla="*/ 2298174 w 2507681"/>
              <a:gd name="connsiteY488" fmla="*/ 1414486 h 2678429"/>
              <a:gd name="connsiteX489" fmla="*/ 2320908 w 2507681"/>
              <a:gd name="connsiteY489" fmla="*/ 1391751 h 2678429"/>
              <a:gd name="connsiteX490" fmla="*/ 2156870 w 2507681"/>
              <a:gd name="connsiteY490" fmla="*/ 1391751 h 2678429"/>
              <a:gd name="connsiteX491" fmla="*/ 2179604 w 2507681"/>
              <a:gd name="connsiteY491" fmla="*/ 1414486 h 2678429"/>
              <a:gd name="connsiteX492" fmla="*/ 2156870 w 2507681"/>
              <a:gd name="connsiteY492" fmla="*/ 1437220 h 2678429"/>
              <a:gd name="connsiteX493" fmla="*/ 2134135 w 2507681"/>
              <a:gd name="connsiteY493" fmla="*/ 1414486 h 2678429"/>
              <a:gd name="connsiteX494" fmla="*/ 2156870 w 2507681"/>
              <a:gd name="connsiteY494" fmla="*/ 1391751 h 2678429"/>
              <a:gd name="connsiteX495" fmla="*/ 1992832 w 2507681"/>
              <a:gd name="connsiteY495" fmla="*/ 1391751 h 2678429"/>
              <a:gd name="connsiteX496" fmla="*/ 2015567 w 2507681"/>
              <a:gd name="connsiteY496" fmla="*/ 1414486 h 2678429"/>
              <a:gd name="connsiteX497" fmla="*/ 1992832 w 2507681"/>
              <a:gd name="connsiteY497" fmla="*/ 1437220 h 2678429"/>
              <a:gd name="connsiteX498" fmla="*/ 1970098 w 2507681"/>
              <a:gd name="connsiteY498" fmla="*/ 1414486 h 2678429"/>
              <a:gd name="connsiteX499" fmla="*/ 1992832 w 2507681"/>
              <a:gd name="connsiteY499" fmla="*/ 1391751 h 2678429"/>
              <a:gd name="connsiteX500" fmla="*/ 1828795 w 2507681"/>
              <a:gd name="connsiteY500" fmla="*/ 1391751 h 2678429"/>
              <a:gd name="connsiteX501" fmla="*/ 1851529 w 2507681"/>
              <a:gd name="connsiteY501" fmla="*/ 1414486 h 2678429"/>
              <a:gd name="connsiteX502" fmla="*/ 1828795 w 2507681"/>
              <a:gd name="connsiteY502" fmla="*/ 1437220 h 2678429"/>
              <a:gd name="connsiteX503" fmla="*/ 1806060 w 2507681"/>
              <a:gd name="connsiteY503" fmla="*/ 1414486 h 2678429"/>
              <a:gd name="connsiteX504" fmla="*/ 1828795 w 2507681"/>
              <a:gd name="connsiteY504" fmla="*/ 1391751 h 2678429"/>
              <a:gd name="connsiteX505" fmla="*/ 1664757 w 2507681"/>
              <a:gd name="connsiteY505" fmla="*/ 1391751 h 2678429"/>
              <a:gd name="connsiteX506" fmla="*/ 1687491 w 2507681"/>
              <a:gd name="connsiteY506" fmla="*/ 1414486 h 2678429"/>
              <a:gd name="connsiteX507" fmla="*/ 1664757 w 2507681"/>
              <a:gd name="connsiteY507" fmla="*/ 1437220 h 2678429"/>
              <a:gd name="connsiteX508" fmla="*/ 1642022 w 2507681"/>
              <a:gd name="connsiteY508" fmla="*/ 1414486 h 2678429"/>
              <a:gd name="connsiteX509" fmla="*/ 1664757 w 2507681"/>
              <a:gd name="connsiteY509" fmla="*/ 1391751 h 2678429"/>
              <a:gd name="connsiteX510" fmla="*/ 1500719 w 2507681"/>
              <a:gd name="connsiteY510" fmla="*/ 1391751 h 2678429"/>
              <a:gd name="connsiteX511" fmla="*/ 1523453 w 2507681"/>
              <a:gd name="connsiteY511" fmla="*/ 1414486 h 2678429"/>
              <a:gd name="connsiteX512" fmla="*/ 1500719 w 2507681"/>
              <a:gd name="connsiteY512" fmla="*/ 1437220 h 2678429"/>
              <a:gd name="connsiteX513" fmla="*/ 1477985 w 2507681"/>
              <a:gd name="connsiteY513" fmla="*/ 1414486 h 2678429"/>
              <a:gd name="connsiteX514" fmla="*/ 1500719 w 2507681"/>
              <a:gd name="connsiteY514" fmla="*/ 1391751 h 2678429"/>
              <a:gd name="connsiteX515" fmla="*/ 1336681 w 2507681"/>
              <a:gd name="connsiteY515" fmla="*/ 1391751 h 2678429"/>
              <a:gd name="connsiteX516" fmla="*/ 1359415 w 2507681"/>
              <a:gd name="connsiteY516" fmla="*/ 1414486 h 2678429"/>
              <a:gd name="connsiteX517" fmla="*/ 1336681 w 2507681"/>
              <a:gd name="connsiteY517" fmla="*/ 1437220 h 2678429"/>
              <a:gd name="connsiteX518" fmla="*/ 1313947 w 2507681"/>
              <a:gd name="connsiteY518" fmla="*/ 1414486 h 2678429"/>
              <a:gd name="connsiteX519" fmla="*/ 1336681 w 2507681"/>
              <a:gd name="connsiteY519" fmla="*/ 1391751 h 2678429"/>
              <a:gd name="connsiteX520" fmla="*/ 1171000 w 2507681"/>
              <a:gd name="connsiteY520" fmla="*/ 1241208 h 2678429"/>
              <a:gd name="connsiteX521" fmla="*/ 1193734 w 2507681"/>
              <a:gd name="connsiteY521" fmla="*/ 1263943 h 2678429"/>
              <a:gd name="connsiteX522" fmla="*/ 1171000 w 2507681"/>
              <a:gd name="connsiteY522" fmla="*/ 1286677 h 2678429"/>
              <a:gd name="connsiteX523" fmla="*/ 1148266 w 2507681"/>
              <a:gd name="connsiteY523" fmla="*/ 1263943 h 2678429"/>
              <a:gd name="connsiteX524" fmla="*/ 1171000 w 2507681"/>
              <a:gd name="connsiteY524" fmla="*/ 1241208 h 2678429"/>
              <a:gd name="connsiteX525" fmla="*/ 1006962 w 2507681"/>
              <a:gd name="connsiteY525" fmla="*/ 1241208 h 2678429"/>
              <a:gd name="connsiteX526" fmla="*/ 1029696 w 2507681"/>
              <a:gd name="connsiteY526" fmla="*/ 1263943 h 2678429"/>
              <a:gd name="connsiteX527" fmla="*/ 1006962 w 2507681"/>
              <a:gd name="connsiteY527" fmla="*/ 1286677 h 2678429"/>
              <a:gd name="connsiteX528" fmla="*/ 984227 w 2507681"/>
              <a:gd name="connsiteY528" fmla="*/ 1263943 h 2678429"/>
              <a:gd name="connsiteX529" fmla="*/ 1006962 w 2507681"/>
              <a:gd name="connsiteY529" fmla="*/ 1241208 h 2678429"/>
              <a:gd name="connsiteX530" fmla="*/ 842924 w 2507681"/>
              <a:gd name="connsiteY530" fmla="*/ 1241208 h 2678429"/>
              <a:gd name="connsiteX531" fmla="*/ 865659 w 2507681"/>
              <a:gd name="connsiteY531" fmla="*/ 1263943 h 2678429"/>
              <a:gd name="connsiteX532" fmla="*/ 842924 w 2507681"/>
              <a:gd name="connsiteY532" fmla="*/ 1286677 h 2678429"/>
              <a:gd name="connsiteX533" fmla="*/ 820189 w 2507681"/>
              <a:gd name="connsiteY533" fmla="*/ 1263943 h 2678429"/>
              <a:gd name="connsiteX534" fmla="*/ 842924 w 2507681"/>
              <a:gd name="connsiteY534" fmla="*/ 1241208 h 2678429"/>
              <a:gd name="connsiteX535" fmla="*/ 678886 w 2507681"/>
              <a:gd name="connsiteY535" fmla="*/ 1241208 h 2678429"/>
              <a:gd name="connsiteX536" fmla="*/ 701621 w 2507681"/>
              <a:gd name="connsiteY536" fmla="*/ 1263943 h 2678429"/>
              <a:gd name="connsiteX537" fmla="*/ 678886 w 2507681"/>
              <a:gd name="connsiteY537" fmla="*/ 1286677 h 2678429"/>
              <a:gd name="connsiteX538" fmla="*/ 656152 w 2507681"/>
              <a:gd name="connsiteY538" fmla="*/ 1263943 h 2678429"/>
              <a:gd name="connsiteX539" fmla="*/ 678886 w 2507681"/>
              <a:gd name="connsiteY539" fmla="*/ 1241208 h 2678429"/>
              <a:gd name="connsiteX540" fmla="*/ 514849 w 2507681"/>
              <a:gd name="connsiteY540" fmla="*/ 1241208 h 2678429"/>
              <a:gd name="connsiteX541" fmla="*/ 537583 w 2507681"/>
              <a:gd name="connsiteY541" fmla="*/ 1263943 h 2678429"/>
              <a:gd name="connsiteX542" fmla="*/ 514849 w 2507681"/>
              <a:gd name="connsiteY542" fmla="*/ 1286677 h 2678429"/>
              <a:gd name="connsiteX543" fmla="*/ 492114 w 2507681"/>
              <a:gd name="connsiteY543" fmla="*/ 1263943 h 2678429"/>
              <a:gd name="connsiteX544" fmla="*/ 514849 w 2507681"/>
              <a:gd name="connsiteY544" fmla="*/ 1241208 h 2678429"/>
              <a:gd name="connsiteX545" fmla="*/ 350811 w 2507681"/>
              <a:gd name="connsiteY545" fmla="*/ 1241208 h 2678429"/>
              <a:gd name="connsiteX546" fmla="*/ 373545 w 2507681"/>
              <a:gd name="connsiteY546" fmla="*/ 1263943 h 2678429"/>
              <a:gd name="connsiteX547" fmla="*/ 350811 w 2507681"/>
              <a:gd name="connsiteY547" fmla="*/ 1286677 h 2678429"/>
              <a:gd name="connsiteX548" fmla="*/ 328077 w 2507681"/>
              <a:gd name="connsiteY548" fmla="*/ 1263943 h 2678429"/>
              <a:gd name="connsiteX549" fmla="*/ 350811 w 2507681"/>
              <a:gd name="connsiteY549" fmla="*/ 1241208 h 2678429"/>
              <a:gd name="connsiteX550" fmla="*/ 186773 w 2507681"/>
              <a:gd name="connsiteY550" fmla="*/ 1241208 h 2678429"/>
              <a:gd name="connsiteX551" fmla="*/ 209507 w 2507681"/>
              <a:gd name="connsiteY551" fmla="*/ 1263943 h 2678429"/>
              <a:gd name="connsiteX552" fmla="*/ 186773 w 2507681"/>
              <a:gd name="connsiteY552" fmla="*/ 1286677 h 2678429"/>
              <a:gd name="connsiteX553" fmla="*/ 164039 w 2507681"/>
              <a:gd name="connsiteY553" fmla="*/ 1263943 h 2678429"/>
              <a:gd name="connsiteX554" fmla="*/ 186773 w 2507681"/>
              <a:gd name="connsiteY554" fmla="*/ 1241208 h 2678429"/>
              <a:gd name="connsiteX555" fmla="*/ 22735 w 2507681"/>
              <a:gd name="connsiteY555" fmla="*/ 1241208 h 2678429"/>
              <a:gd name="connsiteX556" fmla="*/ 45469 w 2507681"/>
              <a:gd name="connsiteY556" fmla="*/ 1263943 h 2678429"/>
              <a:gd name="connsiteX557" fmla="*/ 22735 w 2507681"/>
              <a:gd name="connsiteY557" fmla="*/ 1286677 h 2678429"/>
              <a:gd name="connsiteX558" fmla="*/ 0 w 2507681"/>
              <a:gd name="connsiteY558" fmla="*/ 1263943 h 2678429"/>
              <a:gd name="connsiteX559" fmla="*/ 22735 w 2507681"/>
              <a:gd name="connsiteY559" fmla="*/ 1241208 h 2678429"/>
              <a:gd name="connsiteX560" fmla="*/ 2484946 w 2507681"/>
              <a:gd name="connsiteY560" fmla="*/ 1232910 h 2678429"/>
              <a:gd name="connsiteX561" fmla="*/ 2507681 w 2507681"/>
              <a:gd name="connsiteY561" fmla="*/ 1255644 h 2678429"/>
              <a:gd name="connsiteX562" fmla="*/ 2484946 w 2507681"/>
              <a:gd name="connsiteY562" fmla="*/ 1278378 h 2678429"/>
              <a:gd name="connsiteX563" fmla="*/ 2462211 w 2507681"/>
              <a:gd name="connsiteY563" fmla="*/ 1255644 h 2678429"/>
              <a:gd name="connsiteX564" fmla="*/ 2484946 w 2507681"/>
              <a:gd name="connsiteY564" fmla="*/ 1232910 h 2678429"/>
              <a:gd name="connsiteX565" fmla="*/ 2320908 w 2507681"/>
              <a:gd name="connsiteY565" fmla="*/ 1232910 h 2678429"/>
              <a:gd name="connsiteX566" fmla="*/ 2343643 w 2507681"/>
              <a:gd name="connsiteY566" fmla="*/ 1255644 h 2678429"/>
              <a:gd name="connsiteX567" fmla="*/ 2320908 w 2507681"/>
              <a:gd name="connsiteY567" fmla="*/ 1278378 h 2678429"/>
              <a:gd name="connsiteX568" fmla="*/ 2298174 w 2507681"/>
              <a:gd name="connsiteY568" fmla="*/ 1255644 h 2678429"/>
              <a:gd name="connsiteX569" fmla="*/ 2320908 w 2507681"/>
              <a:gd name="connsiteY569" fmla="*/ 1232910 h 2678429"/>
              <a:gd name="connsiteX570" fmla="*/ 2156870 w 2507681"/>
              <a:gd name="connsiteY570" fmla="*/ 1232910 h 2678429"/>
              <a:gd name="connsiteX571" fmla="*/ 2179604 w 2507681"/>
              <a:gd name="connsiteY571" fmla="*/ 1255644 h 2678429"/>
              <a:gd name="connsiteX572" fmla="*/ 2156870 w 2507681"/>
              <a:gd name="connsiteY572" fmla="*/ 1278378 h 2678429"/>
              <a:gd name="connsiteX573" fmla="*/ 2134135 w 2507681"/>
              <a:gd name="connsiteY573" fmla="*/ 1255644 h 2678429"/>
              <a:gd name="connsiteX574" fmla="*/ 2156870 w 2507681"/>
              <a:gd name="connsiteY574" fmla="*/ 1232910 h 2678429"/>
              <a:gd name="connsiteX575" fmla="*/ 1992832 w 2507681"/>
              <a:gd name="connsiteY575" fmla="*/ 1232910 h 2678429"/>
              <a:gd name="connsiteX576" fmla="*/ 2015567 w 2507681"/>
              <a:gd name="connsiteY576" fmla="*/ 1255644 h 2678429"/>
              <a:gd name="connsiteX577" fmla="*/ 1992832 w 2507681"/>
              <a:gd name="connsiteY577" fmla="*/ 1278378 h 2678429"/>
              <a:gd name="connsiteX578" fmla="*/ 1970098 w 2507681"/>
              <a:gd name="connsiteY578" fmla="*/ 1255644 h 2678429"/>
              <a:gd name="connsiteX579" fmla="*/ 1992832 w 2507681"/>
              <a:gd name="connsiteY579" fmla="*/ 1232910 h 2678429"/>
              <a:gd name="connsiteX580" fmla="*/ 1828795 w 2507681"/>
              <a:gd name="connsiteY580" fmla="*/ 1232910 h 2678429"/>
              <a:gd name="connsiteX581" fmla="*/ 1851529 w 2507681"/>
              <a:gd name="connsiteY581" fmla="*/ 1255644 h 2678429"/>
              <a:gd name="connsiteX582" fmla="*/ 1828795 w 2507681"/>
              <a:gd name="connsiteY582" fmla="*/ 1278378 h 2678429"/>
              <a:gd name="connsiteX583" fmla="*/ 1806060 w 2507681"/>
              <a:gd name="connsiteY583" fmla="*/ 1255644 h 2678429"/>
              <a:gd name="connsiteX584" fmla="*/ 1828795 w 2507681"/>
              <a:gd name="connsiteY584" fmla="*/ 1232910 h 2678429"/>
              <a:gd name="connsiteX585" fmla="*/ 1664757 w 2507681"/>
              <a:gd name="connsiteY585" fmla="*/ 1232910 h 2678429"/>
              <a:gd name="connsiteX586" fmla="*/ 1687491 w 2507681"/>
              <a:gd name="connsiteY586" fmla="*/ 1255644 h 2678429"/>
              <a:gd name="connsiteX587" fmla="*/ 1664757 w 2507681"/>
              <a:gd name="connsiteY587" fmla="*/ 1278378 h 2678429"/>
              <a:gd name="connsiteX588" fmla="*/ 1642022 w 2507681"/>
              <a:gd name="connsiteY588" fmla="*/ 1255644 h 2678429"/>
              <a:gd name="connsiteX589" fmla="*/ 1664757 w 2507681"/>
              <a:gd name="connsiteY589" fmla="*/ 1232910 h 2678429"/>
              <a:gd name="connsiteX590" fmla="*/ 1500719 w 2507681"/>
              <a:gd name="connsiteY590" fmla="*/ 1232910 h 2678429"/>
              <a:gd name="connsiteX591" fmla="*/ 1523453 w 2507681"/>
              <a:gd name="connsiteY591" fmla="*/ 1255644 h 2678429"/>
              <a:gd name="connsiteX592" fmla="*/ 1500719 w 2507681"/>
              <a:gd name="connsiteY592" fmla="*/ 1278378 h 2678429"/>
              <a:gd name="connsiteX593" fmla="*/ 1477985 w 2507681"/>
              <a:gd name="connsiteY593" fmla="*/ 1255644 h 2678429"/>
              <a:gd name="connsiteX594" fmla="*/ 1500719 w 2507681"/>
              <a:gd name="connsiteY594" fmla="*/ 1232910 h 2678429"/>
              <a:gd name="connsiteX595" fmla="*/ 1336681 w 2507681"/>
              <a:gd name="connsiteY595" fmla="*/ 1232910 h 2678429"/>
              <a:gd name="connsiteX596" fmla="*/ 1359415 w 2507681"/>
              <a:gd name="connsiteY596" fmla="*/ 1255644 h 2678429"/>
              <a:gd name="connsiteX597" fmla="*/ 1336681 w 2507681"/>
              <a:gd name="connsiteY597" fmla="*/ 1278378 h 2678429"/>
              <a:gd name="connsiteX598" fmla="*/ 1313947 w 2507681"/>
              <a:gd name="connsiteY598" fmla="*/ 1255644 h 2678429"/>
              <a:gd name="connsiteX599" fmla="*/ 1336681 w 2507681"/>
              <a:gd name="connsiteY599" fmla="*/ 1232910 h 2678429"/>
              <a:gd name="connsiteX600" fmla="*/ 1171000 w 2507681"/>
              <a:gd name="connsiteY600" fmla="*/ 1062996 h 2678429"/>
              <a:gd name="connsiteX601" fmla="*/ 1193734 w 2507681"/>
              <a:gd name="connsiteY601" fmla="*/ 1085730 h 2678429"/>
              <a:gd name="connsiteX602" fmla="*/ 1171000 w 2507681"/>
              <a:gd name="connsiteY602" fmla="*/ 1108465 h 2678429"/>
              <a:gd name="connsiteX603" fmla="*/ 1148266 w 2507681"/>
              <a:gd name="connsiteY603" fmla="*/ 1085730 h 2678429"/>
              <a:gd name="connsiteX604" fmla="*/ 1171000 w 2507681"/>
              <a:gd name="connsiteY604" fmla="*/ 1062996 h 2678429"/>
              <a:gd name="connsiteX605" fmla="*/ 1006962 w 2507681"/>
              <a:gd name="connsiteY605" fmla="*/ 1062996 h 2678429"/>
              <a:gd name="connsiteX606" fmla="*/ 1029696 w 2507681"/>
              <a:gd name="connsiteY606" fmla="*/ 1085730 h 2678429"/>
              <a:gd name="connsiteX607" fmla="*/ 1006962 w 2507681"/>
              <a:gd name="connsiteY607" fmla="*/ 1108465 h 2678429"/>
              <a:gd name="connsiteX608" fmla="*/ 984227 w 2507681"/>
              <a:gd name="connsiteY608" fmla="*/ 1085730 h 2678429"/>
              <a:gd name="connsiteX609" fmla="*/ 1006962 w 2507681"/>
              <a:gd name="connsiteY609" fmla="*/ 1062996 h 2678429"/>
              <a:gd name="connsiteX610" fmla="*/ 842924 w 2507681"/>
              <a:gd name="connsiteY610" fmla="*/ 1062996 h 2678429"/>
              <a:gd name="connsiteX611" fmla="*/ 865659 w 2507681"/>
              <a:gd name="connsiteY611" fmla="*/ 1085730 h 2678429"/>
              <a:gd name="connsiteX612" fmla="*/ 842924 w 2507681"/>
              <a:gd name="connsiteY612" fmla="*/ 1108465 h 2678429"/>
              <a:gd name="connsiteX613" fmla="*/ 820189 w 2507681"/>
              <a:gd name="connsiteY613" fmla="*/ 1085730 h 2678429"/>
              <a:gd name="connsiteX614" fmla="*/ 842924 w 2507681"/>
              <a:gd name="connsiteY614" fmla="*/ 1062996 h 2678429"/>
              <a:gd name="connsiteX615" fmla="*/ 678886 w 2507681"/>
              <a:gd name="connsiteY615" fmla="*/ 1062996 h 2678429"/>
              <a:gd name="connsiteX616" fmla="*/ 701621 w 2507681"/>
              <a:gd name="connsiteY616" fmla="*/ 1085730 h 2678429"/>
              <a:gd name="connsiteX617" fmla="*/ 678886 w 2507681"/>
              <a:gd name="connsiteY617" fmla="*/ 1108465 h 2678429"/>
              <a:gd name="connsiteX618" fmla="*/ 656152 w 2507681"/>
              <a:gd name="connsiteY618" fmla="*/ 1085730 h 2678429"/>
              <a:gd name="connsiteX619" fmla="*/ 678886 w 2507681"/>
              <a:gd name="connsiteY619" fmla="*/ 1062996 h 2678429"/>
              <a:gd name="connsiteX620" fmla="*/ 514849 w 2507681"/>
              <a:gd name="connsiteY620" fmla="*/ 1062996 h 2678429"/>
              <a:gd name="connsiteX621" fmla="*/ 537583 w 2507681"/>
              <a:gd name="connsiteY621" fmla="*/ 1085730 h 2678429"/>
              <a:gd name="connsiteX622" fmla="*/ 514849 w 2507681"/>
              <a:gd name="connsiteY622" fmla="*/ 1108465 h 2678429"/>
              <a:gd name="connsiteX623" fmla="*/ 492114 w 2507681"/>
              <a:gd name="connsiteY623" fmla="*/ 1085730 h 2678429"/>
              <a:gd name="connsiteX624" fmla="*/ 514849 w 2507681"/>
              <a:gd name="connsiteY624" fmla="*/ 1062996 h 2678429"/>
              <a:gd name="connsiteX625" fmla="*/ 350811 w 2507681"/>
              <a:gd name="connsiteY625" fmla="*/ 1062996 h 2678429"/>
              <a:gd name="connsiteX626" fmla="*/ 373545 w 2507681"/>
              <a:gd name="connsiteY626" fmla="*/ 1085730 h 2678429"/>
              <a:gd name="connsiteX627" fmla="*/ 350811 w 2507681"/>
              <a:gd name="connsiteY627" fmla="*/ 1108465 h 2678429"/>
              <a:gd name="connsiteX628" fmla="*/ 328077 w 2507681"/>
              <a:gd name="connsiteY628" fmla="*/ 1085730 h 2678429"/>
              <a:gd name="connsiteX629" fmla="*/ 350811 w 2507681"/>
              <a:gd name="connsiteY629" fmla="*/ 1062996 h 2678429"/>
              <a:gd name="connsiteX630" fmla="*/ 186773 w 2507681"/>
              <a:gd name="connsiteY630" fmla="*/ 1062996 h 2678429"/>
              <a:gd name="connsiteX631" fmla="*/ 209507 w 2507681"/>
              <a:gd name="connsiteY631" fmla="*/ 1085730 h 2678429"/>
              <a:gd name="connsiteX632" fmla="*/ 186773 w 2507681"/>
              <a:gd name="connsiteY632" fmla="*/ 1108465 h 2678429"/>
              <a:gd name="connsiteX633" fmla="*/ 164039 w 2507681"/>
              <a:gd name="connsiteY633" fmla="*/ 1085730 h 2678429"/>
              <a:gd name="connsiteX634" fmla="*/ 186773 w 2507681"/>
              <a:gd name="connsiteY634" fmla="*/ 1062996 h 2678429"/>
              <a:gd name="connsiteX635" fmla="*/ 22735 w 2507681"/>
              <a:gd name="connsiteY635" fmla="*/ 1062996 h 2678429"/>
              <a:gd name="connsiteX636" fmla="*/ 45469 w 2507681"/>
              <a:gd name="connsiteY636" fmla="*/ 1085730 h 2678429"/>
              <a:gd name="connsiteX637" fmla="*/ 22735 w 2507681"/>
              <a:gd name="connsiteY637" fmla="*/ 1108465 h 2678429"/>
              <a:gd name="connsiteX638" fmla="*/ 0 w 2507681"/>
              <a:gd name="connsiteY638" fmla="*/ 1085730 h 2678429"/>
              <a:gd name="connsiteX639" fmla="*/ 22735 w 2507681"/>
              <a:gd name="connsiteY639" fmla="*/ 1062996 h 2678429"/>
              <a:gd name="connsiteX640" fmla="*/ 2484946 w 2507681"/>
              <a:gd name="connsiteY640" fmla="*/ 1054698 h 2678429"/>
              <a:gd name="connsiteX641" fmla="*/ 2507681 w 2507681"/>
              <a:gd name="connsiteY641" fmla="*/ 1077432 h 2678429"/>
              <a:gd name="connsiteX642" fmla="*/ 2484946 w 2507681"/>
              <a:gd name="connsiteY642" fmla="*/ 1100167 h 2678429"/>
              <a:gd name="connsiteX643" fmla="*/ 2462211 w 2507681"/>
              <a:gd name="connsiteY643" fmla="*/ 1077432 h 2678429"/>
              <a:gd name="connsiteX644" fmla="*/ 2484946 w 2507681"/>
              <a:gd name="connsiteY644" fmla="*/ 1054698 h 2678429"/>
              <a:gd name="connsiteX645" fmla="*/ 2320908 w 2507681"/>
              <a:gd name="connsiteY645" fmla="*/ 1054698 h 2678429"/>
              <a:gd name="connsiteX646" fmla="*/ 2343643 w 2507681"/>
              <a:gd name="connsiteY646" fmla="*/ 1077432 h 2678429"/>
              <a:gd name="connsiteX647" fmla="*/ 2320908 w 2507681"/>
              <a:gd name="connsiteY647" fmla="*/ 1100167 h 2678429"/>
              <a:gd name="connsiteX648" fmla="*/ 2298174 w 2507681"/>
              <a:gd name="connsiteY648" fmla="*/ 1077432 h 2678429"/>
              <a:gd name="connsiteX649" fmla="*/ 2320908 w 2507681"/>
              <a:gd name="connsiteY649" fmla="*/ 1054698 h 2678429"/>
              <a:gd name="connsiteX650" fmla="*/ 2156870 w 2507681"/>
              <a:gd name="connsiteY650" fmla="*/ 1054698 h 2678429"/>
              <a:gd name="connsiteX651" fmla="*/ 2179604 w 2507681"/>
              <a:gd name="connsiteY651" fmla="*/ 1077432 h 2678429"/>
              <a:gd name="connsiteX652" fmla="*/ 2156870 w 2507681"/>
              <a:gd name="connsiteY652" fmla="*/ 1100167 h 2678429"/>
              <a:gd name="connsiteX653" fmla="*/ 2134135 w 2507681"/>
              <a:gd name="connsiteY653" fmla="*/ 1077432 h 2678429"/>
              <a:gd name="connsiteX654" fmla="*/ 2156870 w 2507681"/>
              <a:gd name="connsiteY654" fmla="*/ 1054698 h 2678429"/>
              <a:gd name="connsiteX655" fmla="*/ 1992832 w 2507681"/>
              <a:gd name="connsiteY655" fmla="*/ 1054698 h 2678429"/>
              <a:gd name="connsiteX656" fmla="*/ 2015567 w 2507681"/>
              <a:gd name="connsiteY656" fmla="*/ 1077432 h 2678429"/>
              <a:gd name="connsiteX657" fmla="*/ 1992832 w 2507681"/>
              <a:gd name="connsiteY657" fmla="*/ 1100167 h 2678429"/>
              <a:gd name="connsiteX658" fmla="*/ 1970098 w 2507681"/>
              <a:gd name="connsiteY658" fmla="*/ 1077432 h 2678429"/>
              <a:gd name="connsiteX659" fmla="*/ 1992832 w 2507681"/>
              <a:gd name="connsiteY659" fmla="*/ 1054698 h 2678429"/>
              <a:gd name="connsiteX660" fmla="*/ 1828795 w 2507681"/>
              <a:gd name="connsiteY660" fmla="*/ 1054698 h 2678429"/>
              <a:gd name="connsiteX661" fmla="*/ 1851529 w 2507681"/>
              <a:gd name="connsiteY661" fmla="*/ 1077432 h 2678429"/>
              <a:gd name="connsiteX662" fmla="*/ 1828795 w 2507681"/>
              <a:gd name="connsiteY662" fmla="*/ 1100167 h 2678429"/>
              <a:gd name="connsiteX663" fmla="*/ 1806060 w 2507681"/>
              <a:gd name="connsiteY663" fmla="*/ 1077432 h 2678429"/>
              <a:gd name="connsiteX664" fmla="*/ 1828795 w 2507681"/>
              <a:gd name="connsiteY664" fmla="*/ 1054698 h 2678429"/>
              <a:gd name="connsiteX665" fmla="*/ 1664757 w 2507681"/>
              <a:gd name="connsiteY665" fmla="*/ 1054698 h 2678429"/>
              <a:gd name="connsiteX666" fmla="*/ 1687491 w 2507681"/>
              <a:gd name="connsiteY666" fmla="*/ 1077432 h 2678429"/>
              <a:gd name="connsiteX667" fmla="*/ 1664757 w 2507681"/>
              <a:gd name="connsiteY667" fmla="*/ 1100167 h 2678429"/>
              <a:gd name="connsiteX668" fmla="*/ 1642022 w 2507681"/>
              <a:gd name="connsiteY668" fmla="*/ 1077432 h 2678429"/>
              <a:gd name="connsiteX669" fmla="*/ 1664757 w 2507681"/>
              <a:gd name="connsiteY669" fmla="*/ 1054698 h 2678429"/>
              <a:gd name="connsiteX670" fmla="*/ 1500719 w 2507681"/>
              <a:gd name="connsiteY670" fmla="*/ 1054698 h 2678429"/>
              <a:gd name="connsiteX671" fmla="*/ 1523453 w 2507681"/>
              <a:gd name="connsiteY671" fmla="*/ 1077432 h 2678429"/>
              <a:gd name="connsiteX672" fmla="*/ 1500719 w 2507681"/>
              <a:gd name="connsiteY672" fmla="*/ 1100167 h 2678429"/>
              <a:gd name="connsiteX673" fmla="*/ 1477985 w 2507681"/>
              <a:gd name="connsiteY673" fmla="*/ 1077432 h 2678429"/>
              <a:gd name="connsiteX674" fmla="*/ 1500719 w 2507681"/>
              <a:gd name="connsiteY674" fmla="*/ 1054698 h 2678429"/>
              <a:gd name="connsiteX675" fmla="*/ 1336681 w 2507681"/>
              <a:gd name="connsiteY675" fmla="*/ 1054698 h 2678429"/>
              <a:gd name="connsiteX676" fmla="*/ 1359415 w 2507681"/>
              <a:gd name="connsiteY676" fmla="*/ 1077432 h 2678429"/>
              <a:gd name="connsiteX677" fmla="*/ 1336681 w 2507681"/>
              <a:gd name="connsiteY677" fmla="*/ 1100167 h 2678429"/>
              <a:gd name="connsiteX678" fmla="*/ 1313947 w 2507681"/>
              <a:gd name="connsiteY678" fmla="*/ 1077432 h 2678429"/>
              <a:gd name="connsiteX679" fmla="*/ 1336681 w 2507681"/>
              <a:gd name="connsiteY679" fmla="*/ 1054698 h 2678429"/>
              <a:gd name="connsiteX680" fmla="*/ 1171000 w 2507681"/>
              <a:gd name="connsiteY680" fmla="*/ 884784 h 2678429"/>
              <a:gd name="connsiteX681" fmla="*/ 1193734 w 2507681"/>
              <a:gd name="connsiteY681" fmla="*/ 907519 h 2678429"/>
              <a:gd name="connsiteX682" fmla="*/ 1171000 w 2507681"/>
              <a:gd name="connsiteY682" fmla="*/ 930253 h 2678429"/>
              <a:gd name="connsiteX683" fmla="*/ 1148266 w 2507681"/>
              <a:gd name="connsiteY683" fmla="*/ 907519 h 2678429"/>
              <a:gd name="connsiteX684" fmla="*/ 1171000 w 2507681"/>
              <a:gd name="connsiteY684" fmla="*/ 884784 h 2678429"/>
              <a:gd name="connsiteX685" fmla="*/ 1006962 w 2507681"/>
              <a:gd name="connsiteY685" fmla="*/ 884784 h 2678429"/>
              <a:gd name="connsiteX686" fmla="*/ 1029696 w 2507681"/>
              <a:gd name="connsiteY686" fmla="*/ 907519 h 2678429"/>
              <a:gd name="connsiteX687" fmla="*/ 1006962 w 2507681"/>
              <a:gd name="connsiteY687" fmla="*/ 930253 h 2678429"/>
              <a:gd name="connsiteX688" fmla="*/ 984227 w 2507681"/>
              <a:gd name="connsiteY688" fmla="*/ 907519 h 2678429"/>
              <a:gd name="connsiteX689" fmla="*/ 1006962 w 2507681"/>
              <a:gd name="connsiteY689" fmla="*/ 884784 h 2678429"/>
              <a:gd name="connsiteX690" fmla="*/ 842924 w 2507681"/>
              <a:gd name="connsiteY690" fmla="*/ 884784 h 2678429"/>
              <a:gd name="connsiteX691" fmla="*/ 865659 w 2507681"/>
              <a:gd name="connsiteY691" fmla="*/ 907519 h 2678429"/>
              <a:gd name="connsiteX692" fmla="*/ 842924 w 2507681"/>
              <a:gd name="connsiteY692" fmla="*/ 930253 h 2678429"/>
              <a:gd name="connsiteX693" fmla="*/ 820189 w 2507681"/>
              <a:gd name="connsiteY693" fmla="*/ 907519 h 2678429"/>
              <a:gd name="connsiteX694" fmla="*/ 842924 w 2507681"/>
              <a:gd name="connsiteY694" fmla="*/ 884784 h 2678429"/>
              <a:gd name="connsiteX695" fmla="*/ 678886 w 2507681"/>
              <a:gd name="connsiteY695" fmla="*/ 884784 h 2678429"/>
              <a:gd name="connsiteX696" fmla="*/ 701621 w 2507681"/>
              <a:gd name="connsiteY696" fmla="*/ 907519 h 2678429"/>
              <a:gd name="connsiteX697" fmla="*/ 678886 w 2507681"/>
              <a:gd name="connsiteY697" fmla="*/ 930253 h 2678429"/>
              <a:gd name="connsiteX698" fmla="*/ 656152 w 2507681"/>
              <a:gd name="connsiteY698" fmla="*/ 907519 h 2678429"/>
              <a:gd name="connsiteX699" fmla="*/ 678886 w 2507681"/>
              <a:gd name="connsiteY699" fmla="*/ 884784 h 2678429"/>
              <a:gd name="connsiteX700" fmla="*/ 514849 w 2507681"/>
              <a:gd name="connsiteY700" fmla="*/ 884784 h 2678429"/>
              <a:gd name="connsiteX701" fmla="*/ 537583 w 2507681"/>
              <a:gd name="connsiteY701" fmla="*/ 907519 h 2678429"/>
              <a:gd name="connsiteX702" fmla="*/ 514849 w 2507681"/>
              <a:gd name="connsiteY702" fmla="*/ 930253 h 2678429"/>
              <a:gd name="connsiteX703" fmla="*/ 492114 w 2507681"/>
              <a:gd name="connsiteY703" fmla="*/ 907519 h 2678429"/>
              <a:gd name="connsiteX704" fmla="*/ 514849 w 2507681"/>
              <a:gd name="connsiteY704" fmla="*/ 884784 h 2678429"/>
              <a:gd name="connsiteX705" fmla="*/ 350811 w 2507681"/>
              <a:gd name="connsiteY705" fmla="*/ 884784 h 2678429"/>
              <a:gd name="connsiteX706" fmla="*/ 373545 w 2507681"/>
              <a:gd name="connsiteY706" fmla="*/ 907519 h 2678429"/>
              <a:gd name="connsiteX707" fmla="*/ 350811 w 2507681"/>
              <a:gd name="connsiteY707" fmla="*/ 930253 h 2678429"/>
              <a:gd name="connsiteX708" fmla="*/ 328077 w 2507681"/>
              <a:gd name="connsiteY708" fmla="*/ 907519 h 2678429"/>
              <a:gd name="connsiteX709" fmla="*/ 350811 w 2507681"/>
              <a:gd name="connsiteY709" fmla="*/ 884784 h 2678429"/>
              <a:gd name="connsiteX710" fmla="*/ 186773 w 2507681"/>
              <a:gd name="connsiteY710" fmla="*/ 884784 h 2678429"/>
              <a:gd name="connsiteX711" fmla="*/ 209507 w 2507681"/>
              <a:gd name="connsiteY711" fmla="*/ 907519 h 2678429"/>
              <a:gd name="connsiteX712" fmla="*/ 186773 w 2507681"/>
              <a:gd name="connsiteY712" fmla="*/ 930253 h 2678429"/>
              <a:gd name="connsiteX713" fmla="*/ 164039 w 2507681"/>
              <a:gd name="connsiteY713" fmla="*/ 907519 h 2678429"/>
              <a:gd name="connsiteX714" fmla="*/ 186773 w 2507681"/>
              <a:gd name="connsiteY714" fmla="*/ 884784 h 2678429"/>
              <a:gd name="connsiteX715" fmla="*/ 22735 w 2507681"/>
              <a:gd name="connsiteY715" fmla="*/ 884784 h 2678429"/>
              <a:gd name="connsiteX716" fmla="*/ 45469 w 2507681"/>
              <a:gd name="connsiteY716" fmla="*/ 907519 h 2678429"/>
              <a:gd name="connsiteX717" fmla="*/ 22735 w 2507681"/>
              <a:gd name="connsiteY717" fmla="*/ 930253 h 2678429"/>
              <a:gd name="connsiteX718" fmla="*/ 0 w 2507681"/>
              <a:gd name="connsiteY718" fmla="*/ 907519 h 2678429"/>
              <a:gd name="connsiteX719" fmla="*/ 22735 w 2507681"/>
              <a:gd name="connsiteY719" fmla="*/ 884784 h 2678429"/>
              <a:gd name="connsiteX720" fmla="*/ 2484946 w 2507681"/>
              <a:gd name="connsiteY720" fmla="*/ 876485 h 2678429"/>
              <a:gd name="connsiteX721" fmla="*/ 2507681 w 2507681"/>
              <a:gd name="connsiteY721" fmla="*/ 899220 h 2678429"/>
              <a:gd name="connsiteX722" fmla="*/ 2484946 w 2507681"/>
              <a:gd name="connsiteY722" fmla="*/ 921954 h 2678429"/>
              <a:gd name="connsiteX723" fmla="*/ 2462211 w 2507681"/>
              <a:gd name="connsiteY723" fmla="*/ 899220 h 2678429"/>
              <a:gd name="connsiteX724" fmla="*/ 2484946 w 2507681"/>
              <a:gd name="connsiteY724" fmla="*/ 876485 h 2678429"/>
              <a:gd name="connsiteX725" fmla="*/ 2320908 w 2507681"/>
              <a:gd name="connsiteY725" fmla="*/ 876485 h 2678429"/>
              <a:gd name="connsiteX726" fmla="*/ 2343643 w 2507681"/>
              <a:gd name="connsiteY726" fmla="*/ 899220 h 2678429"/>
              <a:gd name="connsiteX727" fmla="*/ 2320908 w 2507681"/>
              <a:gd name="connsiteY727" fmla="*/ 921954 h 2678429"/>
              <a:gd name="connsiteX728" fmla="*/ 2298174 w 2507681"/>
              <a:gd name="connsiteY728" fmla="*/ 899220 h 2678429"/>
              <a:gd name="connsiteX729" fmla="*/ 2320908 w 2507681"/>
              <a:gd name="connsiteY729" fmla="*/ 876485 h 2678429"/>
              <a:gd name="connsiteX730" fmla="*/ 2156870 w 2507681"/>
              <a:gd name="connsiteY730" fmla="*/ 876485 h 2678429"/>
              <a:gd name="connsiteX731" fmla="*/ 2179604 w 2507681"/>
              <a:gd name="connsiteY731" fmla="*/ 899220 h 2678429"/>
              <a:gd name="connsiteX732" fmla="*/ 2156870 w 2507681"/>
              <a:gd name="connsiteY732" fmla="*/ 921954 h 2678429"/>
              <a:gd name="connsiteX733" fmla="*/ 2134135 w 2507681"/>
              <a:gd name="connsiteY733" fmla="*/ 899220 h 2678429"/>
              <a:gd name="connsiteX734" fmla="*/ 2156870 w 2507681"/>
              <a:gd name="connsiteY734" fmla="*/ 876485 h 2678429"/>
              <a:gd name="connsiteX735" fmla="*/ 1992832 w 2507681"/>
              <a:gd name="connsiteY735" fmla="*/ 876485 h 2678429"/>
              <a:gd name="connsiteX736" fmla="*/ 2015567 w 2507681"/>
              <a:gd name="connsiteY736" fmla="*/ 899220 h 2678429"/>
              <a:gd name="connsiteX737" fmla="*/ 1992832 w 2507681"/>
              <a:gd name="connsiteY737" fmla="*/ 921954 h 2678429"/>
              <a:gd name="connsiteX738" fmla="*/ 1970098 w 2507681"/>
              <a:gd name="connsiteY738" fmla="*/ 899220 h 2678429"/>
              <a:gd name="connsiteX739" fmla="*/ 1992832 w 2507681"/>
              <a:gd name="connsiteY739" fmla="*/ 876485 h 2678429"/>
              <a:gd name="connsiteX740" fmla="*/ 1828795 w 2507681"/>
              <a:gd name="connsiteY740" fmla="*/ 876485 h 2678429"/>
              <a:gd name="connsiteX741" fmla="*/ 1851529 w 2507681"/>
              <a:gd name="connsiteY741" fmla="*/ 899220 h 2678429"/>
              <a:gd name="connsiteX742" fmla="*/ 1828795 w 2507681"/>
              <a:gd name="connsiteY742" fmla="*/ 921954 h 2678429"/>
              <a:gd name="connsiteX743" fmla="*/ 1806060 w 2507681"/>
              <a:gd name="connsiteY743" fmla="*/ 899220 h 2678429"/>
              <a:gd name="connsiteX744" fmla="*/ 1828795 w 2507681"/>
              <a:gd name="connsiteY744" fmla="*/ 876485 h 2678429"/>
              <a:gd name="connsiteX745" fmla="*/ 1664757 w 2507681"/>
              <a:gd name="connsiteY745" fmla="*/ 876485 h 2678429"/>
              <a:gd name="connsiteX746" fmla="*/ 1687491 w 2507681"/>
              <a:gd name="connsiteY746" fmla="*/ 899220 h 2678429"/>
              <a:gd name="connsiteX747" fmla="*/ 1664757 w 2507681"/>
              <a:gd name="connsiteY747" fmla="*/ 921954 h 2678429"/>
              <a:gd name="connsiteX748" fmla="*/ 1642022 w 2507681"/>
              <a:gd name="connsiteY748" fmla="*/ 899220 h 2678429"/>
              <a:gd name="connsiteX749" fmla="*/ 1664757 w 2507681"/>
              <a:gd name="connsiteY749" fmla="*/ 876485 h 2678429"/>
              <a:gd name="connsiteX750" fmla="*/ 1500719 w 2507681"/>
              <a:gd name="connsiteY750" fmla="*/ 876485 h 2678429"/>
              <a:gd name="connsiteX751" fmla="*/ 1523453 w 2507681"/>
              <a:gd name="connsiteY751" fmla="*/ 899220 h 2678429"/>
              <a:gd name="connsiteX752" fmla="*/ 1500719 w 2507681"/>
              <a:gd name="connsiteY752" fmla="*/ 921954 h 2678429"/>
              <a:gd name="connsiteX753" fmla="*/ 1477985 w 2507681"/>
              <a:gd name="connsiteY753" fmla="*/ 899220 h 2678429"/>
              <a:gd name="connsiteX754" fmla="*/ 1500719 w 2507681"/>
              <a:gd name="connsiteY754" fmla="*/ 876485 h 2678429"/>
              <a:gd name="connsiteX755" fmla="*/ 1336681 w 2507681"/>
              <a:gd name="connsiteY755" fmla="*/ 876485 h 2678429"/>
              <a:gd name="connsiteX756" fmla="*/ 1359415 w 2507681"/>
              <a:gd name="connsiteY756" fmla="*/ 899220 h 2678429"/>
              <a:gd name="connsiteX757" fmla="*/ 1336681 w 2507681"/>
              <a:gd name="connsiteY757" fmla="*/ 921954 h 2678429"/>
              <a:gd name="connsiteX758" fmla="*/ 1313947 w 2507681"/>
              <a:gd name="connsiteY758" fmla="*/ 899220 h 2678429"/>
              <a:gd name="connsiteX759" fmla="*/ 1336681 w 2507681"/>
              <a:gd name="connsiteY759" fmla="*/ 876485 h 2678429"/>
              <a:gd name="connsiteX760" fmla="*/ 1171000 w 2507681"/>
              <a:gd name="connsiteY760" fmla="*/ 706572 h 2678429"/>
              <a:gd name="connsiteX761" fmla="*/ 1193734 w 2507681"/>
              <a:gd name="connsiteY761" fmla="*/ 729306 h 2678429"/>
              <a:gd name="connsiteX762" fmla="*/ 1171000 w 2507681"/>
              <a:gd name="connsiteY762" fmla="*/ 752041 h 2678429"/>
              <a:gd name="connsiteX763" fmla="*/ 1148266 w 2507681"/>
              <a:gd name="connsiteY763" fmla="*/ 729306 h 2678429"/>
              <a:gd name="connsiteX764" fmla="*/ 1171000 w 2507681"/>
              <a:gd name="connsiteY764" fmla="*/ 706572 h 2678429"/>
              <a:gd name="connsiteX765" fmla="*/ 1006962 w 2507681"/>
              <a:gd name="connsiteY765" fmla="*/ 706572 h 2678429"/>
              <a:gd name="connsiteX766" fmla="*/ 1029696 w 2507681"/>
              <a:gd name="connsiteY766" fmla="*/ 729306 h 2678429"/>
              <a:gd name="connsiteX767" fmla="*/ 1006962 w 2507681"/>
              <a:gd name="connsiteY767" fmla="*/ 752041 h 2678429"/>
              <a:gd name="connsiteX768" fmla="*/ 984227 w 2507681"/>
              <a:gd name="connsiteY768" fmla="*/ 729306 h 2678429"/>
              <a:gd name="connsiteX769" fmla="*/ 1006962 w 2507681"/>
              <a:gd name="connsiteY769" fmla="*/ 706572 h 2678429"/>
              <a:gd name="connsiteX770" fmla="*/ 842924 w 2507681"/>
              <a:gd name="connsiteY770" fmla="*/ 706572 h 2678429"/>
              <a:gd name="connsiteX771" fmla="*/ 865659 w 2507681"/>
              <a:gd name="connsiteY771" fmla="*/ 729306 h 2678429"/>
              <a:gd name="connsiteX772" fmla="*/ 842924 w 2507681"/>
              <a:gd name="connsiteY772" fmla="*/ 752041 h 2678429"/>
              <a:gd name="connsiteX773" fmla="*/ 820189 w 2507681"/>
              <a:gd name="connsiteY773" fmla="*/ 729306 h 2678429"/>
              <a:gd name="connsiteX774" fmla="*/ 842924 w 2507681"/>
              <a:gd name="connsiteY774" fmla="*/ 706572 h 2678429"/>
              <a:gd name="connsiteX775" fmla="*/ 678886 w 2507681"/>
              <a:gd name="connsiteY775" fmla="*/ 706572 h 2678429"/>
              <a:gd name="connsiteX776" fmla="*/ 701621 w 2507681"/>
              <a:gd name="connsiteY776" fmla="*/ 729306 h 2678429"/>
              <a:gd name="connsiteX777" fmla="*/ 678886 w 2507681"/>
              <a:gd name="connsiteY777" fmla="*/ 752041 h 2678429"/>
              <a:gd name="connsiteX778" fmla="*/ 656152 w 2507681"/>
              <a:gd name="connsiteY778" fmla="*/ 729306 h 2678429"/>
              <a:gd name="connsiteX779" fmla="*/ 678886 w 2507681"/>
              <a:gd name="connsiteY779" fmla="*/ 706572 h 2678429"/>
              <a:gd name="connsiteX780" fmla="*/ 514849 w 2507681"/>
              <a:gd name="connsiteY780" fmla="*/ 706572 h 2678429"/>
              <a:gd name="connsiteX781" fmla="*/ 537583 w 2507681"/>
              <a:gd name="connsiteY781" fmla="*/ 729306 h 2678429"/>
              <a:gd name="connsiteX782" fmla="*/ 514849 w 2507681"/>
              <a:gd name="connsiteY782" fmla="*/ 752041 h 2678429"/>
              <a:gd name="connsiteX783" fmla="*/ 492114 w 2507681"/>
              <a:gd name="connsiteY783" fmla="*/ 729306 h 2678429"/>
              <a:gd name="connsiteX784" fmla="*/ 514849 w 2507681"/>
              <a:gd name="connsiteY784" fmla="*/ 706572 h 2678429"/>
              <a:gd name="connsiteX785" fmla="*/ 350811 w 2507681"/>
              <a:gd name="connsiteY785" fmla="*/ 706572 h 2678429"/>
              <a:gd name="connsiteX786" fmla="*/ 373545 w 2507681"/>
              <a:gd name="connsiteY786" fmla="*/ 729306 h 2678429"/>
              <a:gd name="connsiteX787" fmla="*/ 350811 w 2507681"/>
              <a:gd name="connsiteY787" fmla="*/ 752041 h 2678429"/>
              <a:gd name="connsiteX788" fmla="*/ 328077 w 2507681"/>
              <a:gd name="connsiteY788" fmla="*/ 729306 h 2678429"/>
              <a:gd name="connsiteX789" fmla="*/ 350811 w 2507681"/>
              <a:gd name="connsiteY789" fmla="*/ 706572 h 2678429"/>
              <a:gd name="connsiteX790" fmla="*/ 186773 w 2507681"/>
              <a:gd name="connsiteY790" fmla="*/ 706572 h 2678429"/>
              <a:gd name="connsiteX791" fmla="*/ 209507 w 2507681"/>
              <a:gd name="connsiteY791" fmla="*/ 729306 h 2678429"/>
              <a:gd name="connsiteX792" fmla="*/ 186773 w 2507681"/>
              <a:gd name="connsiteY792" fmla="*/ 752041 h 2678429"/>
              <a:gd name="connsiteX793" fmla="*/ 164039 w 2507681"/>
              <a:gd name="connsiteY793" fmla="*/ 729306 h 2678429"/>
              <a:gd name="connsiteX794" fmla="*/ 186773 w 2507681"/>
              <a:gd name="connsiteY794" fmla="*/ 706572 h 2678429"/>
              <a:gd name="connsiteX795" fmla="*/ 2320908 w 2507681"/>
              <a:gd name="connsiteY795" fmla="*/ 698274 h 2678429"/>
              <a:gd name="connsiteX796" fmla="*/ 2343643 w 2507681"/>
              <a:gd name="connsiteY796" fmla="*/ 721008 h 2678429"/>
              <a:gd name="connsiteX797" fmla="*/ 2320908 w 2507681"/>
              <a:gd name="connsiteY797" fmla="*/ 743742 h 2678429"/>
              <a:gd name="connsiteX798" fmla="*/ 2298174 w 2507681"/>
              <a:gd name="connsiteY798" fmla="*/ 721008 h 2678429"/>
              <a:gd name="connsiteX799" fmla="*/ 2320908 w 2507681"/>
              <a:gd name="connsiteY799" fmla="*/ 698274 h 2678429"/>
              <a:gd name="connsiteX800" fmla="*/ 2156870 w 2507681"/>
              <a:gd name="connsiteY800" fmla="*/ 698274 h 2678429"/>
              <a:gd name="connsiteX801" fmla="*/ 2179604 w 2507681"/>
              <a:gd name="connsiteY801" fmla="*/ 721008 h 2678429"/>
              <a:gd name="connsiteX802" fmla="*/ 2156870 w 2507681"/>
              <a:gd name="connsiteY802" fmla="*/ 743742 h 2678429"/>
              <a:gd name="connsiteX803" fmla="*/ 2134135 w 2507681"/>
              <a:gd name="connsiteY803" fmla="*/ 721008 h 2678429"/>
              <a:gd name="connsiteX804" fmla="*/ 2156870 w 2507681"/>
              <a:gd name="connsiteY804" fmla="*/ 698274 h 2678429"/>
              <a:gd name="connsiteX805" fmla="*/ 1992832 w 2507681"/>
              <a:gd name="connsiteY805" fmla="*/ 698274 h 2678429"/>
              <a:gd name="connsiteX806" fmla="*/ 2015567 w 2507681"/>
              <a:gd name="connsiteY806" fmla="*/ 721008 h 2678429"/>
              <a:gd name="connsiteX807" fmla="*/ 1992832 w 2507681"/>
              <a:gd name="connsiteY807" fmla="*/ 743742 h 2678429"/>
              <a:gd name="connsiteX808" fmla="*/ 1970098 w 2507681"/>
              <a:gd name="connsiteY808" fmla="*/ 721008 h 2678429"/>
              <a:gd name="connsiteX809" fmla="*/ 1992832 w 2507681"/>
              <a:gd name="connsiteY809" fmla="*/ 698274 h 2678429"/>
              <a:gd name="connsiteX810" fmla="*/ 1828795 w 2507681"/>
              <a:gd name="connsiteY810" fmla="*/ 698274 h 2678429"/>
              <a:gd name="connsiteX811" fmla="*/ 1851529 w 2507681"/>
              <a:gd name="connsiteY811" fmla="*/ 721008 h 2678429"/>
              <a:gd name="connsiteX812" fmla="*/ 1828795 w 2507681"/>
              <a:gd name="connsiteY812" fmla="*/ 743742 h 2678429"/>
              <a:gd name="connsiteX813" fmla="*/ 1806060 w 2507681"/>
              <a:gd name="connsiteY813" fmla="*/ 721008 h 2678429"/>
              <a:gd name="connsiteX814" fmla="*/ 1828795 w 2507681"/>
              <a:gd name="connsiteY814" fmla="*/ 698274 h 2678429"/>
              <a:gd name="connsiteX815" fmla="*/ 1664757 w 2507681"/>
              <a:gd name="connsiteY815" fmla="*/ 698274 h 2678429"/>
              <a:gd name="connsiteX816" fmla="*/ 1687491 w 2507681"/>
              <a:gd name="connsiteY816" fmla="*/ 721008 h 2678429"/>
              <a:gd name="connsiteX817" fmla="*/ 1664757 w 2507681"/>
              <a:gd name="connsiteY817" fmla="*/ 743742 h 2678429"/>
              <a:gd name="connsiteX818" fmla="*/ 1642022 w 2507681"/>
              <a:gd name="connsiteY818" fmla="*/ 721008 h 2678429"/>
              <a:gd name="connsiteX819" fmla="*/ 1664757 w 2507681"/>
              <a:gd name="connsiteY819" fmla="*/ 698274 h 2678429"/>
              <a:gd name="connsiteX820" fmla="*/ 1500719 w 2507681"/>
              <a:gd name="connsiteY820" fmla="*/ 698274 h 2678429"/>
              <a:gd name="connsiteX821" fmla="*/ 1523453 w 2507681"/>
              <a:gd name="connsiteY821" fmla="*/ 721008 h 2678429"/>
              <a:gd name="connsiteX822" fmla="*/ 1500719 w 2507681"/>
              <a:gd name="connsiteY822" fmla="*/ 743742 h 2678429"/>
              <a:gd name="connsiteX823" fmla="*/ 1477985 w 2507681"/>
              <a:gd name="connsiteY823" fmla="*/ 721008 h 2678429"/>
              <a:gd name="connsiteX824" fmla="*/ 1500719 w 2507681"/>
              <a:gd name="connsiteY824" fmla="*/ 698274 h 2678429"/>
              <a:gd name="connsiteX825" fmla="*/ 1336681 w 2507681"/>
              <a:gd name="connsiteY825" fmla="*/ 698274 h 2678429"/>
              <a:gd name="connsiteX826" fmla="*/ 1359415 w 2507681"/>
              <a:gd name="connsiteY826" fmla="*/ 721008 h 2678429"/>
              <a:gd name="connsiteX827" fmla="*/ 1336681 w 2507681"/>
              <a:gd name="connsiteY827" fmla="*/ 743742 h 2678429"/>
              <a:gd name="connsiteX828" fmla="*/ 1313947 w 2507681"/>
              <a:gd name="connsiteY828" fmla="*/ 721008 h 2678429"/>
              <a:gd name="connsiteX829" fmla="*/ 1336681 w 2507681"/>
              <a:gd name="connsiteY829" fmla="*/ 698274 h 2678429"/>
              <a:gd name="connsiteX830" fmla="*/ 1171000 w 2507681"/>
              <a:gd name="connsiteY830" fmla="*/ 533784 h 2678429"/>
              <a:gd name="connsiteX831" fmla="*/ 1193734 w 2507681"/>
              <a:gd name="connsiteY831" fmla="*/ 556517 h 2678429"/>
              <a:gd name="connsiteX832" fmla="*/ 1171000 w 2507681"/>
              <a:gd name="connsiteY832" fmla="*/ 579252 h 2678429"/>
              <a:gd name="connsiteX833" fmla="*/ 1148266 w 2507681"/>
              <a:gd name="connsiteY833" fmla="*/ 556517 h 2678429"/>
              <a:gd name="connsiteX834" fmla="*/ 1171000 w 2507681"/>
              <a:gd name="connsiteY834" fmla="*/ 533784 h 2678429"/>
              <a:gd name="connsiteX835" fmla="*/ 1006962 w 2507681"/>
              <a:gd name="connsiteY835" fmla="*/ 533784 h 2678429"/>
              <a:gd name="connsiteX836" fmla="*/ 1029696 w 2507681"/>
              <a:gd name="connsiteY836" fmla="*/ 556517 h 2678429"/>
              <a:gd name="connsiteX837" fmla="*/ 1006962 w 2507681"/>
              <a:gd name="connsiteY837" fmla="*/ 579252 h 2678429"/>
              <a:gd name="connsiteX838" fmla="*/ 984227 w 2507681"/>
              <a:gd name="connsiteY838" fmla="*/ 556517 h 2678429"/>
              <a:gd name="connsiteX839" fmla="*/ 1006962 w 2507681"/>
              <a:gd name="connsiteY839" fmla="*/ 533784 h 2678429"/>
              <a:gd name="connsiteX840" fmla="*/ 842924 w 2507681"/>
              <a:gd name="connsiteY840" fmla="*/ 533784 h 2678429"/>
              <a:gd name="connsiteX841" fmla="*/ 865659 w 2507681"/>
              <a:gd name="connsiteY841" fmla="*/ 556517 h 2678429"/>
              <a:gd name="connsiteX842" fmla="*/ 842924 w 2507681"/>
              <a:gd name="connsiteY842" fmla="*/ 579252 h 2678429"/>
              <a:gd name="connsiteX843" fmla="*/ 820189 w 2507681"/>
              <a:gd name="connsiteY843" fmla="*/ 556517 h 2678429"/>
              <a:gd name="connsiteX844" fmla="*/ 842924 w 2507681"/>
              <a:gd name="connsiteY844" fmla="*/ 533784 h 2678429"/>
              <a:gd name="connsiteX845" fmla="*/ 678886 w 2507681"/>
              <a:gd name="connsiteY845" fmla="*/ 533784 h 2678429"/>
              <a:gd name="connsiteX846" fmla="*/ 701621 w 2507681"/>
              <a:gd name="connsiteY846" fmla="*/ 556517 h 2678429"/>
              <a:gd name="connsiteX847" fmla="*/ 678886 w 2507681"/>
              <a:gd name="connsiteY847" fmla="*/ 579252 h 2678429"/>
              <a:gd name="connsiteX848" fmla="*/ 656152 w 2507681"/>
              <a:gd name="connsiteY848" fmla="*/ 556517 h 2678429"/>
              <a:gd name="connsiteX849" fmla="*/ 678886 w 2507681"/>
              <a:gd name="connsiteY849" fmla="*/ 533784 h 2678429"/>
              <a:gd name="connsiteX850" fmla="*/ 514849 w 2507681"/>
              <a:gd name="connsiteY850" fmla="*/ 533784 h 2678429"/>
              <a:gd name="connsiteX851" fmla="*/ 537583 w 2507681"/>
              <a:gd name="connsiteY851" fmla="*/ 556517 h 2678429"/>
              <a:gd name="connsiteX852" fmla="*/ 514849 w 2507681"/>
              <a:gd name="connsiteY852" fmla="*/ 579252 h 2678429"/>
              <a:gd name="connsiteX853" fmla="*/ 492114 w 2507681"/>
              <a:gd name="connsiteY853" fmla="*/ 556517 h 2678429"/>
              <a:gd name="connsiteX854" fmla="*/ 514849 w 2507681"/>
              <a:gd name="connsiteY854" fmla="*/ 533784 h 2678429"/>
              <a:gd name="connsiteX855" fmla="*/ 350811 w 2507681"/>
              <a:gd name="connsiteY855" fmla="*/ 533784 h 2678429"/>
              <a:gd name="connsiteX856" fmla="*/ 373545 w 2507681"/>
              <a:gd name="connsiteY856" fmla="*/ 556517 h 2678429"/>
              <a:gd name="connsiteX857" fmla="*/ 350811 w 2507681"/>
              <a:gd name="connsiteY857" fmla="*/ 579252 h 2678429"/>
              <a:gd name="connsiteX858" fmla="*/ 328077 w 2507681"/>
              <a:gd name="connsiteY858" fmla="*/ 556517 h 2678429"/>
              <a:gd name="connsiteX859" fmla="*/ 350811 w 2507681"/>
              <a:gd name="connsiteY859" fmla="*/ 533784 h 2678429"/>
              <a:gd name="connsiteX860" fmla="*/ 186773 w 2507681"/>
              <a:gd name="connsiteY860" fmla="*/ 533784 h 2678429"/>
              <a:gd name="connsiteX861" fmla="*/ 209507 w 2507681"/>
              <a:gd name="connsiteY861" fmla="*/ 556517 h 2678429"/>
              <a:gd name="connsiteX862" fmla="*/ 186773 w 2507681"/>
              <a:gd name="connsiteY862" fmla="*/ 579252 h 2678429"/>
              <a:gd name="connsiteX863" fmla="*/ 170698 w 2507681"/>
              <a:gd name="connsiteY863" fmla="*/ 572593 h 2678429"/>
              <a:gd name="connsiteX864" fmla="*/ 164048 w 2507681"/>
              <a:gd name="connsiteY864" fmla="*/ 556539 h 2678429"/>
              <a:gd name="connsiteX865" fmla="*/ 178503 w 2507681"/>
              <a:gd name="connsiteY865" fmla="*/ 537209 h 2678429"/>
              <a:gd name="connsiteX866" fmla="*/ 2320529 w 2507681"/>
              <a:gd name="connsiteY866" fmla="*/ 525642 h 2678429"/>
              <a:gd name="connsiteX867" fmla="*/ 2341422 w 2507681"/>
              <a:gd name="connsiteY867" fmla="*/ 553581 h 2678429"/>
              <a:gd name="connsiteX868" fmla="*/ 2336984 w 2507681"/>
              <a:gd name="connsiteY868" fmla="*/ 564295 h 2678429"/>
              <a:gd name="connsiteX869" fmla="*/ 2320908 w 2507681"/>
              <a:gd name="connsiteY869" fmla="*/ 570954 h 2678429"/>
              <a:gd name="connsiteX870" fmla="*/ 2298174 w 2507681"/>
              <a:gd name="connsiteY870" fmla="*/ 548219 h 2678429"/>
              <a:gd name="connsiteX871" fmla="*/ 2304832 w 2507681"/>
              <a:gd name="connsiteY871" fmla="*/ 532143 h 2678429"/>
              <a:gd name="connsiteX872" fmla="*/ 2156870 w 2507681"/>
              <a:gd name="connsiteY872" fmla="*/ 525485 h 2678429"/>
              <a:gd name="connsiteX873" fmla="*/ 2179604 w 2507681"/>
              <a:gd name="connsiteY873" fmla="*/ 548219 h 2678429"/>
              <a:gd name="connsiteX874" fmla="*/ 2156870 w 2507681"/>
              <a:gd name="connsiteY874" fmla="*/ 570954 h 2678429"/>
              <a:gd name="connsiteX875" fmla="*/ 2134135 w 2507681"/>
              <a:gd name="connsiteY875" fmla="*/ 548219 h 2678429"/>
              <a:gd name="connsiteX876" fmla="*/ 2156870 w 2507681"/>
              <a:gd name="connsiteY876" fmla="*/ 525485 h 2678429"/>
              <a:gd name="connsiteX877" fmla="*/ 1992832 w 2507681"/>
              <a:gd name="connsiteY877" fmla="*/ 525485 h 2678429"/>
              <a:gd name="connsiteX878" fmla="*/ 2015567 w 2507681"/>
              <a:gd name="connsiteY878" fmla="*/ 548219 h 2678429"/>
              <a:gd name="connsiteX879" fmla="*/ 1992832 w 2507681"/>
              <a:gd name="connsiteY879" fmla="*/ 570954 h 2678429"/>
              <a:gd name="connsiteX880" fmla="*/ 1970098 w 2507681"/>
              <a:gd name="connsiteY880" fmla="*/ 548219 h 2678429"/>
              <a:gd name="connsiteX881" fmla="*/ 1992832 w 2507681"/>
              <a:gd name="connsiteY881" fmla="*/ 525485 h 2678429"/>
              <a:gd name="connsiteX882" fmla="*/ 1828795 w 2507681"/>
              <a:gd name="connsiteY882" fmla="*/ 525485 h 2678429"/>
              <a:gd name="connsiteX883" fmla="*/ 1851529 w 2507681"/>
              <a:gd name="connsiteY883" fmla="*/ 548219 h 2678429"/>
              <a:gd name="connsiteX884" fmla="*/ 1828795 w 2507681"/>
              <a:gd name="connsiteY884" fmla="*/ 570954 h 2678429"/>
              <a:gd name="connsiteX885" fmla="*/ 1806060 w 2507681"/>
              <a:gd name="connsiteY885" fmla="*/ 548219 h 2678429"/>
              <a:gd name="connsiteX886" fmla="*/ 1828795 w 2507681"/>
              <a:gd name="connsiteY886" fmla="*/ 525485 h 2678429"/>
              <a:gd name="connsiteX887" fmla="*/ 1664757 w 2507681"/>
              <a:gd name="connsiteY887" fmla="*/ 525485 h 2678429"/>
              <a:gd name="connsiteX888" fmla="*/ 1687491 w 2507681"/>
              <a:gd name="connsiteY888" fmla="*/ 548219 h 2678429"/>
              <a:gd name="connsiteX889" fmla="*/ 1664757 w 2507681"/>
              <a:gd name="connsiteY889" fmla="*/ 570954 h 2678429"/>
              <a:gd name="connsiteX890" fmla="*/ 1642022 w 2507681"/>
              <a:gd name="connsiteY890" fmla="*/ 548219 h 2678429"/>
              <a:gd name="connsiteX891" fmla="*/ 1664757 w 2507681"/>
              <a:gd name="connsiteY891" fmla="*/ 525485 h 2678429"/>
              <a:gd name="connsiteX892" fmla="*/ 1500719 w 2507681"/>
              <a:gd name="connsiteY892" fmla="*/ 525485 h 2678429"/>
              <a:gd name="connsiteX893" fmla="*/ 1523453 w 2507681"/>
              <a:gd name="connsiteY893" fmla="*/ 548219 h 2678429"/>
              <a:gd name="connsiteX894" fmla="*/ 1500719 w 2507681"/>
              <a:gd name="connsiteY894" fmla="*/ 570954 h 2678429"/>
              <a:gd name="connsiteX895" fmla="*/ 1477985 w 2507681"/>
              <a:gd name="connsiteY895" fmla="*/ 548219 h 2678429"/>
              <a:gd name="connsiteX896" fmla="*/ 1500719 w 2507681"/>
              <a:gd name="connsiteY896" fmla="*/ 525485 h 2678429"/>
              <a:gd name="connsiteX897" fmla="*/ 1336681 w 2507681"/>
              <a:gd name="connsiteY897" fmla="*/ 525485 h 2678429"/>
              <a:gd name="connsiteX898" fmla="*/ 1359415 w 2507681"/>
              <a:gd name="connsiteY898" fmla="*/ 548219 h 2678429"/>
              <a:gd name="connsiteX899" fmla="*/ 1336681 w 2507681"/>
              <a:gd name="connsiteY899" fmla="*/ 570954 h 2678429"/>
              <a:gd name="connsiteX900" fmla="*/ 1313947 w 2507681"/>
              <a:gd name="connsiteY900" fmla="*/ 548219 h 2678429"/>
              <a:gd name="connsiteX901" fmla="*/ 1336681 w 2507681"/>
              <a:gd name="connsiteY901" fmla="*/ 525485 h 2678429"/>
              <a:gd name="connsiteX902" fmla="*/ 1171000 w 2507681"/>
              <a:gd name="connsiteY902" fmla="*/ 355571 h 2678429"/>
              <a:gd name="connsiteX903" fmla="*/ 1193734 w 2507681"/>
              <a:gd name="connsiteY903" fmla="*/ 378306 h 2678429"/>
              <a:gd name="connsiteX904" fmla="*/ 1171000 w 2507681"/>
              <a:gd name="connsiteY904" fmla="*/ 401040 h 2678429"/>
              <a:gd name="connsiteX905" fmla="*/ 1148266 w 2507681"/>
              <a:gd name="connsiteY905" fmla="*/ 378306 h 2678429"/>
              <a:gd name="connsiteX906" fmla="*/ 1171000 w 2507681"/>
              <a:gd name="connsiteY906" fmla="*/ 355571 h 2678429"/>
              <a:gd name="connsiteX907" fmla="*/ 1006962 w 2507681"/>
              <a:gd name="connsiteY907" fmla="*/ 355571 h 2678429"/>
              <a:gd name="connsiteX908" fmla="*/ 1029696 w 2507681"/>
              <a:gd name="connsiteY908" fmla="*/ 378306 h 2678429"/>
              <a:gd name="connsiteX909" fmla="*/ 1006962 w 2507681"/>
              <a:gd name="connsiteY909" fmla="*/ 401040 h 2678429"/>
              <a:gd name="connsiteX910" fmla="*/ 984227 w 2507681"/>
              <a:gd name="connsiteY910" fmla="*/ 378306 h 2678429"/>
              <a:gd name="connsiteX911" fmla="*/ 1006962 w 2507681"/>
              <a:gd name="connsiteY911" fmla="*/ 355571 h 2678429"/>
              <a:gd name="connsiteX912" fmla="*/ 842924 w 2507681"/>
              <a:gd name="connsiteY912" fmla="*/ 355571 h 2678429"/>
              <a:gd name="connsiteX913" fmla="*/ 865659 w 2507681"/>
              <a:gd name="connsiteY913" fmla="*/ 378306 h 2678429"/>
              <a:gd name="connsiteX914" fmla="*/ 842924 w 2507681"/>
              <a:gd name="connsiteY914" fmla="*/ 401040 h 2678429"/>
              <a:gd name="connsiteX915" fmla="*/ 820189 w 2507681"/>
              <a:gd name="connsiteY915" fmla="*/ 378306 h 2678429"/>
              <a:gd name="connsiteX916" fmla="*/ 842924 w 2507681"/>
              <a:gd name="connsiteY916" fmla="*/ 355571 h 2678429"/>
              <a:gd name="connsiteX917" fmla="*/ 678886 w 2507681"/>
              <a:gd name="connsiteY917" fmla="*/ 355571 h 2678429"/>
              <a:gd name="connsiteX918" fmla="*/ 701621 w 2507681"/>
              <a:gd name="connsiteY918" fmla="*/ 378306 h 2678429"/>
              <a:gd name="connsiteX919" fmla="*/ 678886 w 2507681"/>
              <a:gd name="connsiteY919" fmla="*/ 401040 h 2678429"/>
              <a:gd name="connsiteX920" fmla="*/ 656152 w 2507681"/>
              <a:gd name="connsiteY920" fmla="*/ 378306 h 2678429"/>
              <a:gd name="connsiteX921" fmla="*/ 678886 w 2507681"/>
              <a:gd name="connsiteY921" fmla="*/ 355571 h 2678429"/>
              <a:gd name="connsiteX922" fmla="*/ 514849 w 2507681"/>
              <a:gd name="connsiteY922" fmla="*/ 355571 h 2678429"/>
              <a:gd name="connsiteX923" fmla="*/ 537583 w 2507681"/>
              <a:gd name="connsiteY923" fmla="*/ 378306 h 2678429"/>
              <a:gd name="connsiteX924" fmla="*/ 514849 w 2507681"/>
              <a:gd name="connsiteY924" fmla="*/ 401040 h 2678429"/>
              <a:gd name="connsiteX925" fmla="*/ 492114 w 2507681"/>
              <a:gd name="connsiteY925" fmla="*/ 378306 h 2678429"/>
              <a:gd name="connsiteX926" fmla="*/ 514849 w 2507681"/>
              <a:gd name="connsiteY926" fmla="*/ 355571 h 2678429"/>
              <a:gd name="connsiteX927" fmla="*/ 350811 w 2507681"/>
              <a:gd name="connsiteY927" fmla="*/ 355571 h 2678429"/>
              <a:gd name="connsiteX928" fmla="*/ 373545 w 2507681"/>
              <a:gd name="connsiteY928" fmla="*/ 378306 h 2678429"/>
              <a:gd name="connsiteX929" fmla="*/ 350811 w 2507681"/>
              <a:gd name="connsiteY929" fmla="*/ 401040 h 2678429"/>
              <a:gd name="connsiteX930" fmla="*/ 328077 w 2507681"/>
              <a:gd name="connsiteY930" fmla="*/ 378306 h 2678429"/>
              <a:gd name="connsiteX931" fmla="*/ 350811 w 2507681"/>
              <a:gd name="connsiteY931" fmla="*/ 355571 h 2678429"/>
              <a:gd name="connsiteX932" fmla="*/ 2156864 w 2507681"/>
              <a:gd name="connsiteY932" fmla="*/ 347275 h 2678429"/>
              <a:gd name="connsiteX933" fmla="*/ 2178232 w 2507681"/>
              <a:gd name="connsiteY933" fmla="*/ 366695 h 2678429"/>
              <a:gd name="connsiteX934" fmla="*/ 2179604 w 2507681"/>
              <a:gd name="connsiteY934" fmla="*/ 370007 h 2678429"/>
              <a:gd name="connsiteX935" fmla="*/ 2156870 w 2507681"/>
              <a:gd name="connsiteY935" fmla="*/ 392741 h 2678429"/>
              <a:gd name="connsiteX936" fmla="*/ 2134135 w 2507681"/>
              <a:gd name="connsiteY936" fmla="*/ 370007 h 2678429"/>
              <a:gd name="connsiteX937" fmla="*/ 2140794 w 2507681"/>
              <a:gd name="connsiteY937" fmla="*/ 353931 h 2678429"/>
              <a:gd name="connsiteX938" fmla="*/ 1992832 w 2507681"/>
              <a:gd name="connsiteY938" fmla="*/ 347272 h 2678429"/>
              <a:gd name="connsiteX939" fmla="*/ 2015567 w 2507681"/>
              <a:gd name="connsiteY939" fmla="*/ 370007 h 2678429"/>
              <a:gd name="connsiteX940" fmla="*/ 1992832 w 2507681"/>
              <a:gd name="connsiteY940" fmla="*/ 392741 h 2678429"/>
              <a:gd name="connsiteX941" fmla="*/ 1970098 w 2507681"/>
              <a:gd name="connsiteY941" fmla="*/ 370007 h 2678429"/>
              <a:gd name="connsiteX942" fmla="*/ 1992832 w 2507681"/>
              <a:gd name="connsiteY942" fmla="*/ 347272 h 2678429"/>
              <a:gd name="connsiteX943" fmla="*/ 1828795 w 2507681"/>
              <a:gd name="connsiteY943" fmla="*/ 347272 h 2678429"/>
              <a:gd name="connsiteX944" fmla="*/ 1851529 w 2507681"/>
              <a:gd name="connsiteY944" fmla="*/ 370007 h 2678429"/>
              <a:gd name="connsiteX945" fmla="*/ 1828795 w 2507681"/>
              <a:gd name="connsiteY945" fmla="*/ 392741 h 2678429"/>
              <a:gd name="connsiteX946" fmla="*/ 1806060 w 2507681"/>
              <a:gd name="connsiteY946" fmla="*/ 370007 h 2678429"/>
              <a:gd name="connsiteX947" fmla="*/ 1828795 w 2507681"/>
              <a:gd name="connsiteY947" fmla="*/ 347272 h 2678429"/>
              <a:gd name="connsiteX948" fmla="*/ 1664757 w 2507681"/>
              <a:gd name="connsiteY948" fmla="*/ 347272 h 2678429"/>
              <a:gd name="connsiteX949" fmla="*/ 1687491 w 2507681"/>
              <a:gd name="connsiteY949" fmla="*/ 370007 h 2678429"/>
              <a:gd name="connsiteX950" fmla="*/ 1664757 w 2507681"/>
              <a:gd name="connsiteY950" fmla="*/ 392741 h 2678429"/>
              <a:gd name="connsiteX951" fmla="*/ 1642022 w 2507681"/>
              <a:gd name="connsiteY951" fmla="*/ 370007 h 2678429"/>
              <a:gd name="connsiteX952" fmla="*/ 1664757 w 2507681"/>
              <a:gd name="connsiteY952" fmla="*/ 347272 h 2678429"/>
              <a:gd name="connsiteX953" fmla="*/ 1500719 w 2507681"/>
              <a:gd name="connsiteY953" fmla="*/ 347272 h 2678429"/>
              <a:gd name="connsiteX954" fmla="*/ 1523453 w 2507681"/>
              <a:gd name="connsiteY954" fmla="*/ 370007 h 2678429"/>
              <a:gd name="connsiteX955" fmla="*/ 1500719 w 2507681"/>
              <a:gd name="connsiteY955" fmla="*/ 392741 h 2678429"/>
              <a:gd name="connsiteX956" fmla="*/ 1477985 w 2507681"/>
              <a:gd name="connsiteY956" fmla="*/ 370007 h 2678429"/>
              <a:gd name="connsiteX957" fmla="*/ 1500719 w 2507681"/>
              <a:gd name="connsiteY957" fmla="*/ 347272 h 2678429"/>
              <a:gd name="connsiteX958" fmla="*/ 1336681 w 2507681"/>
              <a:gd name="connsiteY958" fmla="*/ 347272 h 2678429"/>
              <a:gd name="connsiteX959" fmla="*/ 1359415 w 2507681"/>
              <a:gd name="connsiteY959" fmla="*/ 370007 h 2678429"/>
              <a:gd name="connsiteX960" fmla="*/ 1336681 w 2507681"/>
              <a:gd name="connsiteY960" fmla="*/ 392741 h 2678429"/>
              <a:gd name="connsiteX961" fmla="*/ 1313947 w 2507681"/>
              <a:gd name="connsiteY961" fmla="*/ 370007 h 2678429"/>
              <a:gd name="connsiteX962" fmla="*/ 1336681 w 2507681"/>
              <a:gd name="connsiteY962" fmla="*/ 347272 h 2678429"/>
              <a:gd name="connsiteX963" fmla="*/ 535084 w 2507681"/>
              <a:gd name="connsiteY963" fmla="*/ 206126 h 2678429"/>
              <a:gd name="connsiteX964" fmla="*/ 530925 w 2507681"/>
              <a:gd name="connsiteY964" fmla="*/ 216169 h 2678429"/>
              <a:gd name="connsiteX965" fmla="*/ 514849 w 2507681"/>
              <a:gd name="connsiteY965" fmla="*/ 222828 h 2678429"/>
              <a:gd name="connsiteX966" fmla="*/ 510534 w 2507681"/>
              <a:gd name="connsiteY966" fmla="*/ 221041 h 2678429"/>
              <a:gd name="connsiteX967" fmla="*/ 1171000 w 2507681"/>
              <a:gd name="connsiteY967" fmla="*/ 177359 h 2678429"/>
              <a:gd name="connsiteX968" fmla="*/ 1193734 w 2507681"/>
              <a:gd name="connsiteY968" fmla="*/ 200093 h 2678429"/>
              <a:gd name="connsiteX969" fmla="*/ 1171000 w 2507681"/>
              <a:gd name="connsiteY969" fmla="*/ 222828 h 2678429"/>
              <a:gd name="connsiteX970" fmla="*/ 1148266 w 2507681"/>
              <a:gd name="connsiteY970" fmla="*/ 200093 h 2678429"/>
              <a:gd name="connsiteX971" fmla="*/ 1171000 w 2507681"/>
              <a:gd name="connsiteY971" fmla="*/ 177359 h 2678429"/>
              <a:gd name="connsiteX972" fmla="*/ 1006962 w 2507681"/>
              <a:gd name="connsiteY972" fmla="*/ 177359 h 2678429"/>
              <a:gd name="connsiteX973" fmla="*/ 1029696 w 2507681"/>
              <a:gd name="connsiteY973" fmla="*/ 200093 h 2678429"/>
              <a:gd name="connsiteX974" fmla="*/ 1006962 w 2507681"/>
              <a:gd name="connsiteY974" fmla="*/ 222828 h 2678429"/>
              <a:gd name="connsiteX975" fmla="*/ 984227 w 2507681"/>
              <a:gd name="connsiteY975" fmla="*/ 200093 h 2678429"/>
              <a:gd name="connsiteX976" fmla="*/ 1006962 w 2507681"/>
              <a:gd name="connsiteY976" fmla="*/ 177359 h 2678429"/>
              <a:gd name="connsiteX977" fmla="*/ 842924 w 2507681"/>
              <a:gd name="connsiteY977" fmla="*/ 177359 h 2678429"/>
              <a:gd name="connsiteX978" fmla="*/ 865659 w 2507681"/>
              <a:gd name="connsiteY978" fmla="*/ 200093 h 2678429"/>
              <a:gd name="connsiteX979" fmla="*/ 842924 w 2507681"/>
              <a:gd name="connsiteY979" fmla="*/ 222828 h 2678429"/>
              <a:gd name="connsiteX980" fmla="*/ 820189 w 2507681"/>
              <a:gd name="connsiteY980" fmla="*/ 200093 h 2678429"/>
              <a:gd name="connsiteX981" fmla="*/ 842924 w 2507681"/>
              <a:gd name="connsiteY981" fmla="*/ 177359 h 2678429"/>
              <a:gd name="connsiteX982" fmla="*/ 678886 w 2507681"/>
              <a:gd name="connsiteY982" fmla="*/ 177359 h 2678429"/>
              <a:gd name="connsiteX983" fmla="*/ 701621 w 2507681"/>
              <a:gd name="connsiteY983" fmla="*/ 200093 h 2678429"/>
              <a:gd name="connsiteX984" fmla="*/ 678886 w 2507681"/>
              <a:gd name="connsiteY984" fmla="*/ 222828 h 2678429"/>
              <a:gd name="connsiteX985" fmla="*/ 656152 w 2507681"/>
              <a:gd name="connsiteY985" fmla="*/ 200093 h 2678429"/>
              <a:gd name="connsiteX986" fmla="*/ 678886 w 2507681"/>
              <a:gd name="connsiteY986" fmla="*/ 177359 h 2678429"/>
              <a:gd name="connsiteX987" fmla="*/ 1828795 w 2507681"/>
              <a:gd name="connsiteY987" fmla="*/ 169061 h 2678429"/>
              <a:gd name="connsiteX988" fmla="*/ 1851529 w 2507681"/>
              <a:gd name="connsiteY988" fmla="*/ 191795 h 2678429"/>
              <a:gd name="connsiteX989" fmla="*/ 1828795 w 2507681"/>
              <a:gd name="connsiteY989" fmla="*/ 214529 h 2678429"/>
              <a:gd name="connsiteX990" fmla="*/ 1806060 w 2507681"/>
              <a:gd name="connsiteY990" fmla="*/ 191795 h 2678429"/>
              <a:gd name="connsiteX991" fmla="*/ 1828795 w 2507681"/>
              <a:gd name="connsiteY991" fmla="*/ 169061 h 2678429"/>
              <a:gd name="connsiteX992" fmla="*/ 1664757 w 2507681"/>
              <a:gd name="connsiteY992" fmla="*/ 169061 h 2678429"/>
              <a:gd name="connsiteX993" fmla="*/ 1687491 w 2507681"/>
              <a:gd name="connsiteY993" fmla="*/ 191795 h 2678429"/>
              <a:gd name="connsiteX994" fmla="*/ 1664757 w 2507681"/>
              <a:gd name="connsiteY994" fmla="*/ 214529 h 2678429"/>
              <a:gd name="connsiteX995" fmla="*/ 1642022 w 2507681"/>
              <a:gd name="connsiteY995" fmla="*/ 191795 h 2678429"/>
              <a:gd name="connsiteX996" fmla="*/ 1664757 w 2507681"/>
              <a:gd name="connsiteY996" fmla="*/ 169061 h 2678429"/>
              <a:gd name="connsiteX997" fmla="*/ 1500719 w 2507681"/>
              <a:gd name="connsiteY997" fmla="*/ 169061 h 2678429"/>
              <a:gd name="connsiteX998" fmla="*/ 1523453 w 2507681"/>
              <a:gd name="connsiteY998" fmla="*/ 191795 h 2678429"/>
              <a:gd name="connsiteX999" fmla="*/ 1500719 w 2507681"/>
              <a:gd name="connsiteY999" fmla="*/ 214529 h 2678429"/>
              <a:gd name="connsiteX1000" fmla="*/ 1477985 w 2507681"/>
              <a:gd name="connsiteY1000" fmla="*/ 191795 h 2678429"/>
              <a:gd name="connsiteX1001" fmla="*/ 1500719 w 2507681"/>
              <a:gd name="connsiteY1001" fmla="*/ 169061 h 2678429"/>
              <a:gd name="connsiteX1002" fmla="*/ 1336681 w 2507681"/>
              <a:gd name="connsiteY1002" fmla="*/ 169061 h 2678429"/>
              <a:gd name="connsiteX1003" fmla="*/ 1359415 w 2507681"/>
              <a:gd name="connsiteY1003" fmla="*/ 191795 h 2678429"/>
              <a:gd name="connsiteX1004" fmla="*/ 1336681 w 2507681"/>
              <a:gd name="connsiteY1004" fmla="*/ 214529 h 2678429"/>
              <a:gd name="connsiteX1005" fmla="*/ 1313947 w 2507681"/>
              <a:gd name="connsiteY1005" fmla="*/ 191795 h 2678429"/>
              <a:gd name="connsiteX1006" fmla="*/ 1336681 w 2507681"/>
              <a:gd name="connsiteY1006" fmla="*/ 169061 h 2678429"/>
              <a:gd name="connsiteX1007" fmla="*/ 1025470 w 2507681"/>
              <a:gd name="connsiteY1007" fmla="*/ 17102 h 2678429"/>
              <a:gd name="connsiteX1008" fmla="*/ 1029696 w 2507681"/>
              <a:gd name="connsiteY1008" fmla="*/ 27305 h 2678429"/>
              <a:gd name="connsiteX1009" fmla="*/ 1006962 w 2507681"/>
              <a:gd name="connsiteY1009" fmla="*/ 50039 h 2678429"/>
              <a:gd name="connsiteX1010" fmla="*/ 984227 w 2507681"/>
              <a:gd name="connsiteY1010" fmla="*/ 27305 h 2678429"/>
              <a:gd name="connsiteX1011" fmla="*/ 985955 w 2507681"/>
              <a:gd name="connsiteY1011" fmla="*/ 23133 h 2678429"/>
              <a:gd name="connsiteX1012" fmla="*/ 1478978 w 2507681"/>
              <a:gd name="connsiteY1012" fmla="*/ 16609 h 2678429"/>
              <a:gd name="connsiteX1013" fmla="*/ 1521742 w 2507681"/>
              <a:gd name="connsiteY1013" fmla="*/ 23136 h 2678429"/>
              <a:gd name="connsiteX1014" fmla="*/ 1516794 w 2507681"/>
              <a:gd name="connsiteY1014" fmla="*/ 35082 h 2678429"/>
              <a:gd name="connsiteX1015" fmla="*/ 1500719 w 2507681"/>
              <a:gd name="connsiteY1015" fmla="*/ 41740 h 2678429"/>
              <a:gd name="connsiteX1016" fmla="*/ 1477985 w 2507681"/>
              <a:gd name="connsiteY1016" fmla="*/ 19006 h 2678429"/>
              <a:gd name="connsiteX1017" fmla="*/ 1171000 w 2507681"/>
              <a:gd name="connsiteY1017" fmla="*/ 4570 h 2678429"/>
              <a:gd name="connsiteX1018" fmla="*/ 1193734 w 2507681"/>
              <a:gd name="connsiteY1018" fmla="*/ 27305 h 2678429"/>
              <a:gd name="connsiteX1019" fmla="*/ 1171000 w 2507681"/>
              <a:gd name="connsiteY1019" fmla="*/ 50039 h 2678429"/>
              <a:gd name="connsiteX1020" fmla="*/ 1148266 w 2507681"/>
              <a:gd name="connsiteY1020" fmla="*/ 27305 h 2678429"/>
              <a:gd name="connsiteX1021" fmla="*/ 1171000 w 2507681"/>
              <a:gd name="connsiteY1021" fmla="*/ 4570 h 2678429"/>
              <a:gd name="connsiteX1022" fmla="*/ 1327680 w 2507681"/>
              <a:gd name="connsiteY1022" fmla="*/ 0 h 2678429"/>
              <a:gd name="connsiteX1023" fmla="*/ 1348182 w 2507681"/>
              <a:gd name="connsiteY1023" fmla="*/ 1035 h 2678429"/>
              <a:gd name="connsiteX1024" fmla="*/ 1352757 w 2507681"/>
              <a:gd name="connsiteY1024" fmla="*/ 2930 h 2678429"/>
              <a:gd name="connsiteX1025" fmla="*/ 1359415 w 2507681"/>
              <a:gd name="connsiteY1025" fmla="*/ 19006 h 2678429"/>
              <a:gd name="connsiteX1026" fmla="*/ 1336681 w 2507681"/>
              <a:gd name="connsiteY1026" fmla="*/ 41740 h 2678429"/>
              <a:gd name="connsiteX1027" fmla="*/ 1313947 w 2507681"/>
              <a:gd name="connsiteY1027" fmla="*/ 19006 h 2678429"/>
              <a:gd name="connsiteX1028" fmla="*/ 1320606 w 2507681"/>
              <a:gd name="connsiteY1028" fmla="*/ 2930 h 267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Lst>
            <a:rect l="l" t="t" r="r" b="b"/>
            <a:pathLst>
              <a:path w="2507681" h="2678429">
                <a:moveTo>
                  <a:pt x="1171000" y="2636688"/>
                </a:moveTo>
                <a:cubicBezTo>
                  <a:pt x="1183556" y="2636688"/>
                  <a:pt x="1193734" y="2646867"/>
                  <a:pt x="1193734" y="2659423"/>
                </a:cubicBezTo>
                <a:cubicBezTo>
                  <a:pt x="1193734" y="2665701"/>
                  <a:pt x="1191190" y="2671385"/>
                  <a:pt x="1187076" y="2675499"/>
                </a:cubicBezTo>
                <a:lnTo>
                  <a:pt x="1180002" y="2678429"/>
                </a:lnTo>
                <a:lnTo>
                  <a:pt x="1159498" y="2677393"/>
                </a:lnTo>
                <a:lnTo>
                  <a:pt x="1154924" y="2675499"/>
                </a:lnTo>
                <a:cubicBezTo>
                  <a:pt x="1150810" y="2671385"/>
                  <a:pt x="1148266" y="2665701"/>
                  <a:pt x="1148266" y="2659423"/>
                </a:cubicBezTo>
                <a:cubicBezTo>
                  <a:pt x="1148266" y="2646867"/>
                  <a:pt x="1158443" y="2636688"/>
                  <a:pt x="1171000" y="2636688"/>
                </a:cubicBezTo>
                <a:close/>
                <a:moveTo>
                  <a:pt x="1006962" y="2636688"/>
                </a:moveTo>
                <a:cubicBezTo>
                  <a:pt x="1019518" y="2636688"/>
                  <a:pt x="1029696" y="2646867"/>
                  <a:pt x="1029696" y="2659423"/>
                </a:cubicBezTo>
                <a:lnTo>
                  <a:pt x="1028704" y="2661819"/>
                </a:lnTo>
                <a:lnTo>
                  <a:pt x="985938" y="2655293"/>
                </a:lnTo>
                <a:lnTo>
                  <a:pt x="990886" y="2643347"/>
                </a:lnTo>
                <a:cubicBezTo>
                  <a:pt x="995000" y="2639233"/>
                  <a:pt x="1000684" y="2636688"/>
                  <a:pt x="1006962" y="2636688"/>
                </a:cubicBezTo>
                <a:close/>
                <a:moveTo>
                  <a:pt x="1500719" y="2628390"/>
                </a:moveTo>
                <a:cubicBezTo>
                  <a:pt x="1513275" y="2628390"/>
                  <a:pt x="1523453" y="2638568"/>
                  <a:pt x="1523453" y="2651125"/>
                </a:cubicBezTo>
                <a:lnTo>
                  <a:pt x="1521725" y="2655295"/>
                </a:lnTo>
                <a:lnTo>
                  <a:pt x="1482210" y="2661326"/>
                </a:lnTo>
                <a:lnTo>
                  <a:pt x="1477985" y="2651125"/>
                </a:lnTo>
                <a:cubicBezTo>
                  <a:pt x="1477985" y="2638568"/>
                  <a:pt x="1488163" y="2628390"/>
                  <a:pt x="1500719" y="2628390"/>
                </a:cubicBezTo>
                <a:close/>
                <a:moveTo>
                  <a:pt x="1336681" y="2628390"/>
                </a:moveTo>
                <a:cubicBezTo>
                  <a:pt x="1349237" y="2628390"/>
                  <a:pt x="1359415" y="2638568"/>
                  <a:pt x="1359415" y="2651125"/>
                </a:cubicBezTo>
                <a:cubicBezTo>
                  <a:pt x="1359415" y="2663681"/>
                  <a:pt x="1349237" y="2673859"/>
                  <a:pt x="1336681" y="2673859"/>
                </a:cubicBezTo>
                <a:cubicBezTo>
                  <a:pt x="1324125" y="2673859"/>
                  <a:pt x="1313947" y="2663681"/>
                  <a:pt x="1313947" y="2651125"/>
                </a:cubicBezTo>
                <a:cubicBezTo>
                  <a:pt x="1313947" y="2638568"/>
                  <a:pt x="1324125" y="2628390"/>
                  <a:pt x="1336681" y="2628390"/>
                </a:cubicBezTo>
                <a:close/>
                <a:moveTo>
                  <a:pt x="1171000" y="2458477"/>
                </a:moveTo>
                <a:cubicBezTo>
                  <a:pt x="1183556" y="2458477"/>
                  <a:pt x="1193734" y="2468655"/>
                  <a:pt x="1193734" y="2481211"/>
                </a:cubicBezTo>
                <a:cubicBezTo>
                  <a:pt x="1193734" y="2493767"/>
                  <a:pt x="1183556" y="2503945"/>
                  <a:pt x="1171000" y="2503945"/>
                </a:cubicBezTo>
                <a:cubicBezTo>
                  <a:pt x="1158443" y="2503945"/>
                  <a:pt x="1148266" y="2493767"/>
                  <a:pt x="1148266" y="2481211"/>
                </a:cubicBezTo>
                <a:cubicBezTo>
                  <a:pt x="1148266" y="2468655"/>
                  <a:pt x="1158443" y="2458477"/>
                  <a:pt x="1171000" y="2458477"/>
                </a:cubicBezTo>
                <a:close/>
                <a:moveTo>
                  <a:pt x="1006962" y="2458477"/>
                </a:moveTo>
                <a:cubicBezTo>
                  <a:pt x="1019518" y="2458477"/>
                  <a:pt x="1029696" y="2468655"/>
                  <a:pt x="1029696" y="2481211"/>
                </a:cubicBezTo>
                <a:cubicBezTo>
                  <a:pt x="1029696" y="2493767"/>
                  <a:pt x="1019518" y="2503945"/>
                  <a:pt x="1006962" y="2503945"/>
                </a:cubicBezTo>
                <a:cubicBezTo>
                  <a:pt x="994406" y="2503945"/>
                  <a:pt x="984227" y="2493767"/>
                  <a:pt x="984227" y="2481211"/>
                </a:cubicBezTo>
                <a:cubicBezTo>
                  <a:pt x="984227" y="2468655"/>
                  <a:pt x="994406" y="2458477"/>
                  <a:pt x="1006962" y="2458477"/>
                </a:cubicBezTo>
                <a:close/>
                <a:moveTo>
                  <a:pt x="842924" y="2458477"/>
                </a:moveTo>
                <a:cubicBezTo>
                  <a:pt x="855480" y="2458477"/>
                  <a:pt x="865659" y="2468655"/>
                  <a:pt x="865659" y="2481211"/>
                </a:cubicBezTo>
                <a:cubicBezTo>
                  <a:pt x="865659" y="2493767"/>
                  <a:pt x="855480" y="2503945"/>
                  <a:pt x="842924" y="2503945"/>
                </a:cubicBezTo>
                <a:cubicBezTo>
                  <a:pt x="830368" y="2503945"/>
                  <a:pt x="820189" y="2493767"/>
                  <a:pt x="820189" y="2481211"/>
                </a:cubicBezTo>
                <a:cubicBezTo>
                  <a:pt x="820189" y="2468655"/>
                  <a:pt x="830368" y="2458477"/>
                  <a:pt x="842924" y="2458477"/>
                </a:cubicBezTo>
                <a:close/>
                <a:moveTo>
                  <a:pt x="678886" y="2458477"/>
                </a:moveTo>
                <a:cubicBezTo>
                  <a:pt x="691442" y="2458477"/>
                  <a:pt x="701621" y="2468655"/>
                  <a:pt x="701621" y="2481211"/>
                </a:cubicBezTo>
                <a:cubicBezTo>
                  <a:pt x="701621" y="2493767"/>
                  <a:pt x="691442" y="2503945"/>
                  <a:pt x="678886" y="2503945"/>
                </a:cubicBezTo>
                <a:cubicBezTo>
                  <a:pt x="666330" y="2503945"/>
                  <a:pt x="656152" y="2493767"/>
                  <a:pt x="656152" y="2481211"/>
                </a:cubicBezTo>
                <a:cubicBezTo>
                  <a:pt x="656152" y="2468655"/>
                  <a:pt x="666330" y="2458477"/>
                  <a:pt x="678886" y="2458477"/>
                </a:cubicBezTo>
                <a:close/>
                <a:moveTo>
                  <a:pt x="514849" y="2458477"/>
                </a:moveTo>
                <a:cubicBezTo>
                  <a:pt x="521127" y="2458477"/>
                  <a:pt x="526811" y="2461021"/>
                  <a:pt x="530925" y="2465135"/>
                </a:cubicBezTo>
                <a:lnTo>
                  <a:pt x="533493" y="2471335"/>
                </a:lnTo>
                <a:lnTo>
                  <a:pt x="513349" y="2459098"/>
                </a:lnTo>
                <a:close/>
                <a:moveTo>
                  <a:pt x="1992832" y="2450178"/>
                </a:moveTo>
                <a:lnTo>
                  <a:pt x="2002454" y="2454164"/>
                </a:lnTo>
                <a:lnTo>
                  <a:pt x="1970399" y="2473638"/>
                </a:lnTo>
                <a:lnTo>
                  <a:pt x="1970098" y="2472912"/>
                </a:lnTo>
                <a:cubicBezTo>
                  <a:pt x="1970098" y="2460356"/>
                  <a:pt x="1980277" y="2450178"/>
                  <a:pt x="1992832" y="2450178"/>
                </a:cubicBezTo>
                <a:close/>
                <a:moveTo>
                  <a:pt x="1828795" y="2450178"/>
                </a:moveTo>
                <a:cubicBezTo>
                  <a:pt x="1841351" y="2450178"/>
                  <a:pt x="1851529" y="2460356"/>
                  <a:pt x="1851529" y="2472912"/>
                </a:cubicBezTo>
                <a:cubicBezTo>
                  <a:pt x="1851529" y="2485468"/>
                  <a:pt x="1841351" y="2495647"/>
                  <a:pt x="1828795" y="2495647"/>
                </a:cubicBezTo>
                <a:cubicBezTo>
                  <a:pt x="1816239" y="2495647"/>
                  <a:pt x="1806060" y="2485468"/>
                  <a:pt x="1806060" y="2472912"/>
                </a:cubicBezTo>
                <a:cubicBezTo>
                  <a:pt x="1806060" y="2460356"/>
                  <a:pt x="1816239" y="2450178"/>
                  <a:pt x="1828795" y="2450178"/>
                </a:cubicBezTo>
                <a:close/>
                <a:moveTo>
                  <a:pt x="1664757" y="2450178"/>
                </a:moveTo>
                <a:cubicBezTo>
                  <a:pt x="1677313" y="2450178"/>
                  <a:pt x="1687491" y="2460356"/>
                  <a:pt x="1687491" y="2472912"/>
                </a:cubicBezTo>
                <a:cubicBezTo>
                  <a:pt x="1687491" y="2485468"/>
                  <a:pt x="1677313" y="2495647"/>
                  <a:pt x="1664757" y="2495647"/>
                </a:cubicBezTo>
                <a:cubicBezTo>
                  <a:pt x="1652201" y="2495647"/>
                  <a:pt x="1642022" y="2485468"/>
                  <a:pt x="1642022" y="2472912"/>
                </a:cubicBezTo>
                <a:cubicBezTo>
                  <a:pt x="1642022" y="2460356"/>
                  <a:pt x="1652201" y="2450178"/>
                  <a:pt x="1664757" y="2450178"/>
                </a:cubicBezTo>
                <a:close/>
                <a:moveTo>
                  <a:pt x="1500719" y="2450178"/>
                </a:moveTo>
                <a:cubicBezTo>
                  <a:pt x="1513275" y="2450178"/>
                  <a:pt x="1523453" y="2460356"/>
                  <a:pt x="1523453" y="2472912"/>
                </a:cubicBezTo>
                <a:cubicBezTo>
                  <a:pt x="1523453" y="2485468"/>
                  <a:pt x="1513275" y="2495647"/>
                  <a:pt x="1500719" y="2495647"/>
                </a:cubicBezTo>
                <a:cubicBezTo>
                  <a:pt x="1488163" y="2495647"/>
                  <a:pt x="1477985" y="2485468"/>
                  <a:pt x="1477985" y="2472912"/>
                </a:cubicBezTo>
                <a:cubicBezTo>
                  <a:pt x="1477985" y="2460356"/>
                  <a:pt x="1488163" y="2450178"/>
                  <a:pt x="1500719" y="2450178"/>
                </a:cubicBezTo>
                <a:close/>
                <a:moveTo>
                  <a:pt x="1336681" y="2450178"/>
                </a:moveTo>
                <a:cubicBezTo>
                  <a:pt x="1349237" y="2450178"/>
                  <a:pt x="1359415" y="2460356"/>
                  <a:pt x="1359415" y="2472912"/>
                </a:cubicBezTo>
                <a:cubicBezTo>
                  <a:pt x="1359415" y="2485468"/>
                  <a:pt x="1349237" y="2495647"/>
                  <a:pt x="1336681" y="2495647"/>
                </a:cubicBezTo>
                <a:cubicBezTo>
                  <a:pt x="1324125" y="2495647"/>
                  <a:pt x="1313947" y="2485468"/>
                  <a:pt x="1313947" y="2472912"/>
                </a:cubicBezTo>
                <a:cubicBezTo>
                  <a:pt x="1313947" y="2460356"/>
                  <a:pt x="1324125" y="2450178"/>
                  <a:pt x="1336681" y="2450178"/>
                </a:cubicBezTo>
                <a:close/>
                <a:moveTo>
                  <a:pt x="1171000" y="2280264"/>
                </a:moveTo>
                <a:cubicBezTo>
                  <a:pt x="1183556" y="2280264"/>
                  <a:pt x="1193734" y="2290443"/>
                  <a:pt x="1193734" y="2302999"/>
                </a:cubicBezTo>
                <a:cubicBezTo>
                  <a:pt x="1193734" y="2315555"/>
                  <a:pt x="1183556" y="2325733"/>
                  <a:pt x="1171000" y="2325733"/>
                </a:cubicBezTo>
                <a:cubicBezTo>
                  <a:pt x="1158443" y="2325733"/>
                  <a:pt x="1148266" y="2315555"/>
                  <a:pt x="1148266" y="2302999"/>
                </a:cubicBezTo>
                <a:cubicBezTo>
                  <a:pt x="1148266" y="2290443"/>
                  <a:pt x="1158443" y="2280264"/>
                  <a:pt x="1171000" y="2280264"/>
                </a:cubicBezTo>
                <a:close/>
                <a:moveTo>
                  <a:pt x="1006962" y="2280264"/>
                </a:moveTo>
                <a:cubicBezTo>
                  <a:pt x="1019518" y="2280264"/>
                  <a:pt x="1029696" y="2290443"/>
                  <a:pt x="1029696" y="2302999"/>
                </a:cubicBezTo>
                <a:cubicBezTo>
                  <a:pt x="1029696" y="2315555"/>
                  <a:pt x="1019518" y="2325733"/>
                  <a:pt x="1006962" y="2325733"/>
                </a:cubicBezTo>
                <a:cubicBezTo>
                  <a:pt x="994406" y="2325733"/>
                  <a:pt x="984227" y="2315555"/>
                  <a:pt x="984227" y="2302999"/>
                </a:cubicBezTo>
                <a:cubicBezTo>
                  <a:pt x="984227" y="2290443"/>
                  <a:pt x="994406" y="2280264"/>
                  <a:pt x="1006962" y="2280264"/>
                </a:cubicBezTo>
                <a:close/>
                <a:moveTo>
                  <a:pt x="842924" y="2280264"/>
                </a:moveTo>
                <a:cubicBezTo>
                  <a:pt x="855480" y="2280264"/>
                  <a:pt x="865659" y="2290443"/>
                  <a:pt x="865659" y="2302999"/>
                </a:cubicBezTo>
                <a:cubicBezTo>
                  <a:pt x="865659" y="2315555"/>
                  <a:pt x="855480" y="2325733"/>
                  <a:pt x="842924" y="2325733"/>
                </a:cubicBezTo>
                <a:cubicBezTo>
                  <a:pt x="830368" y="2325733"/>
                  <a:pt x="820189" y="2315555"/>
                  <a:pt x="820189" y="2302999"/>
                </a:cubicBezTo>
                <a:cubicBezTo>
                  <a:pt x="820189" y="2290443"/>
                  <a:pt x="830368" y="2280264"/>
                  <a:pt x="842924" y="2280264"/>
                </a:cubicBezTo>
                <a:close/>
                <a:moveTo>
                  <a:pt x="678886" y="2280264"/>
                </a:moveTo>
                <a:cubicBezTo>
                  <a:pt x="691442" y="2280264"/>
                  <a:pt x="701621" y="2290443"/>
                  <a:pt x="701621" y="2302999"/>
                </a:cubicBezTo>
                <a:cubicBezTo>
                  <a:pt x="701621" y="2315555"/>
                  <a:pt x="691442" y="2325733"/>
                  <a:pt x="678886" y="2325733"/>
                </a:cubicBezTo>
                <a:cubicBezTo>
                  <a:pt x="666330" y="2325733"/>
                  <a:pt x="656152" y="2315555"/>
                  <a:pt x="656152" y="2302999"/>
                </a:cubicBezTo>
                <a:cubicBezTo>
                  <a:pt x="656152" y="2290443"/>
                  <a:pt x="666330" y="2280264"/>
                  <a:pt x="678886" y="2280264"/>
                </a:cubicBezTo>
                <a:close/>
                <a:moveTo>
                  <a:pt x="514849" y="2280264"/>
                </a:moveTo>
                <a:cubicBezTo>
                  <a:pt x="527405" y="2280264"/>
                  <a:pt x="537583" y="2290443"/>
                  <a:pt x="537583" y="2302999"/>
                </a:cubicBezTo>
                <a:cubicBezTo>
                  <a:pt x="537583" y="2315555"/>
                  <a:pt x="527405" y="2325733"/>
                  <a:pt x="514849" y="2325733"/>
                </a:cubicBezTo>
                <a:cubicBezTo>
                  <a:pt x="502293" y="2325733"/>
                  <a:pt x="492114" y="2315555"/>
                  <a:pt x="492114" y="2302999"/>
                </a:cubicBezTo>
                <a:cubicBezTo>
                  <a:pt x="492114" y="2290443"/>
                  <a:pt x="502293" y="2280264"/>
                  <a:pt x="514849" y="2280264"/>
                </a:cubicBezTo>
                <a:close/>
                <a:moveTo>
                  <a:pt x="350811" y="2280264"/>
                </a:moveTo>
                <a:cubicBezTo>
                  <a:pt x="363367" y="2280264"/>
                  <a:pt x="373545" y="2290443"/>
                  <a:pt x="373545" y="2302999"/>
                </a:cubicBezTo>
                <a:cubicBezTo>
                  <a:pt x="373545" y="2315555"/>
                  <a:pt x="363367" y="2325733"/>
                  <a:pt x="350811" y="2325733"/>
                </a:cubicBezTo>
                <a:lnTo>
                  <a:pt x="339865" y="2321199"/>
                </a:lnTo>
                <a:lnTo>
                  <a:pt x="333050" y="2315006"/>
                </a:lnTo>
                <a:lnTo>
                  <a:pt x="328077" y="2302999"/>
                </a:lnTo>
                <a:cubicBezTo>
                  <a:pt x="328077" y="2290443"/>
                  <a:pt x="338255" y="2280264"/>
                  <a:pt x="350811" y="2280264"/>
                </a:cubicBezTo>
                <a:close/>
                <a:moveTo>
                  <a:pt x="2156870" y="2271965"/>
                </a:moveTo>
                <a:cubicBezTo>
                  <a:pt x="2169427" y="2271965"/>
                  <a:pt x="2179604" y="2282144"/>
                  <a:pt x="2179604" y="2294700"/>
                </a:cubicBezTo>
                <a:cubicBezTo>
                  <a:pt x="2179604" y="2307256"/>
                  <a:pt x="2169427" y="2317434"/>
                  <a:pt x="2156870" y="2317434"/>
                </a:cubicBezTo>
                <a:cubicBezTo>
                  <a:pt x="2144314" y="2317434"/>
                  <a:pt x="2134135" y="2307256"/>
                  <a:pt x="2134135" y="2294700"/>
                </a:cubicBezTo>
                <a:cubicBezTo>
                  <a:pt x="2134135" y="2282144"/>
                  <a:pt x="2144314" y="2271965"/>
                  <a:pt x="2156870" y="2271965"/>
                </a:cubicBezTo>
                <a:close/>
                <a:moveTo>
                  <a:pt x="1992832" y="2271965"/>
                </a:moveTo>
                <a:cubicBezTo>
                  <a:pt x="2005388" y="2271965"/>
                  <a:pt x="2015567" y="2282144"/>
                  <a:pt x="2015567" y="2294700"/>
                </a:cubicBezTo>
                <a:cubicBezTo>
                  <a:pt x="2015567" y="2307256"/>
                  <a:pt x="2005388" y="2317434"/>
                  <a:pt x="1992832" y="2317434"/>
                </a:cubicBezTo>
                <a:cubicBezTo>
                  <a:pt x="1980277" y="2317434"/>
                  <a:pt x="1970098" y="2307256"/>
                  <a:pt x="1970098" y="2294700"/>
                </a:cubicBezTo>
                <a:cubicBezTo>
                  <a:pt x="1970098" y="2282144"/>
                  <a:pt x="1980277" y="2271965"/>
                  <a:pt x="1992832" y="2271965"/>
                </a:cubicBezTo>
                <a:close/>
                <a:moveTo>
                  <a:pt x="1828795" y="2271965"/>
                </a:moveTo>
                <a:cubicBezTo>
                  <a:pt x="1841351" y="2271965"/>
                  <a:pt x="1851529" y="2282144"/>
                  <a:pt x="1851529" y="2294700"/>
                </a:cubicBezTo>
                <a:cubicBezTo>
                  <a:pt x="1851529" y="2307256"/>
                  <a:pt x="1841351" y="2317434"/>
                  <a:pt x="1828795" y="2317434"/>
                </a:cubicBezTo>
                <a:cubicBezTo>
                  <a:pt x="1816239" y="2317434"/>
                  <a:pt x="1806060" y="2307256"/>
                  <a:pt x="1806060" y="2294700"/>
                </a:cubicBezTo>
                <a:cubicBezTo>
                  <a:pt x="1806060" y="2282144"/>
                  <a:pt x="1816239" y="2271965"/>
                  <a:pt x="1828795" y="2271965"/>
                </a:cubicBezTo>
                <a:close/>
                <a:moveTo>
                  <a:pt x="1664757" y="2271965"/>
                </a:moveTo>
                <a:cubicBezTo>
                  <a:pt x="1677313" y="2271965"/>
                  <a:pt x="1687491" y="2282144"/>
                  <a:pt x="1687491" y="2294700"/>
                </a:cubicBezTo>
                <a:cubicBezTo>
                  <a:pt x="1687491" y="2307256"/>
                  <a:pt x="1677313" y="2317434"/>
                  <a:pt x="1664757" y="2317434"/>
                </a:cubicBezTo>
                <a:cubicBezTo>
                  <a:pt x="1652201" y="2317434"/>
                  <a:pt x="1642022" y="2307256"/>
                  <a:pt x="1642022" y="2294700"/>
                </a:cubicBezTo>
                <a:cubicBezTo>
                  <a:pt x="1642022" y="2282144"/>
                  <a:pt x="1652201" y="2271965"/>
                  <a:pt x="1664757" y="2271965"/>
                </a:cubicBezTo>
                <a:close/>
                <a:moveTo>
                  <a:pt x="1500719" y="2271965"/>
                </a:moveTo>
                <a:cubicBezTo>
                  <a:pt x="1513275" y="2271965"/>
                  <a:pt x="1523453" y="2282144"/>
                  <a:pt x="1523453" y="2294700"/>
                </a:cubicBezTo>
                <a:cubicBezTo>
                  <a:pt x="1523453" y="2307256"/>
                  <a:pt x="1513275" y="2317434"/>
                  <a:pt x="1500719" y="2317434"/>
                </a:cubicBezTo>
                <a:cubicBezTo>
                  <a:pt x="1488163" y="2317434"/>
                  <a:pt x="1477985" y="2307256"/>
                  <a:pt x="1477985" y="2294700"/>
                </a:cubicBezTo>
                <a:cubicBezTo>
                  <a:pt x="1477985" y="2282144"/>
                  <a:pt x="1488163" y="2271965"/>
                  <a:pt x="1500719" y="2271965"/>
                </a:cubicBezTo>
                <a:close/>
                <a:moveTo>
                  <a:pt x="1336681" y="2271965"/>
                </a:moveTo>
                <a:cubicBezTo>
                  <a:pt x="1349237" y="2271965"/>
                  <a:pt x="1359415" y="2282144"/>
                  <a:pt x="1359415" y="2294700"/>
                </a:cubicBezTo>
                <a:cubicBezTo>
                  <a:pt x="1359415" y="2307256"/>
                  <a:pt x="1349237" y="2317434"/>
                  <a:pt x="1336681" y="2317434"/>
                </a:cubicBezTo>
                <a:cubicBezTo>
                  <a:pt x="1324125" y="2317434"/>
                  <a:pt x="1313947" y="2307256"/>
                  <a:pt x="1313947" y="2294700"/>
                </a:cubicBezTo>
                <a:cubicBezTo>
                  <a:pt x="1313947" y="2282144"/>
                  <a:pt x="1324125" y="2271965"/>
                  <a:pt x="1336681" y="2271965"/>
                </a:cubicBezTo>
                <a:close/>
                <a:moveTo>
                  <a:pt x="1171000" y="2102052"/>
                </a:moveTo>
                <a:cubicBezTo>
                  <a:pt x="1183556" y="2102052"/>
                  <a:pt x="1193734" y="2112231"/>
                  <a:pt x="1193734" y="2124786"/>
                </a:cubicBezTo>
                <a:cubicBezTo>
                  <a:pt x="1193734" y="2137342"/>
                  <a:pt x="1183556" y="2147521"/>
                  <a:pt x="1171000" y="2147521"/>
                </a:cubicBezTo>
                <a:cubicBezTo>
                  <a:pt x="1158443" y="2147521"/>
                  <a:pt x="1148266" y="2137342"/>
                  <a:pt x="1148266" y="2124786"/>
                </a:cubicBezTo>
                <a:cubicBezTo>
                  <a:pt x="1148266" y="2112231"/>
                  <a:pt x="1158443" y="2102052"/>
                  <a:pt x="1171000" y="2102052"/>
                </a:cubicBezTo>
                <a:close/>
                <a:moveTo>
                  <a:pt x="1006962" y="2102052"/>
                </a:moveTo>
                <a:cubicBezTo>
                  <a:pt x="1019518" y="2102052"/>
                  <a:pt x="1029696" y="2112231"/>
                  <a:pt x="1029696" y="2124786"/>
                </a:cubicBezTo>
                <a:cubicBezTo>
                  <a:pt x="1029696" y="2137342"/>
                  <a:pt x="1019518" y="2147521"/>
                  <a:pt x="1006962" y="2147521"/>
                </a:cubicBezTo>
                <a:cubicBezTo>
                  <a:pt x="994406" y="2147521"/>
                  <a:pt x="984227" y="2137342"/>
                  <a:pt x="984227" y="2124786"/>
                </a:cubicBezTo>
                <a:cubicBezTo>
                  <a:pt x="984227" y="2112231"/>
                  <a:pt x="994406" y="2102052"/>
                  <a:pt x="1006962" y="2102052"/>
                </a:cubicBezTo>
                <a:close/>
                <a:moveTo>
                  <a:pt x="842924" y="2102052"/>
                </a:moveTo>
                <a:cubicBezTo>
                  <a:pt x="855480" y="2102052"/>
                  <a:pt x="865659" y="2112231"/>
                  <a:pt x="865659" y="2124786"/>
                </a:cubicBezTo>
                <a:cubicBezTo>
                  <a:pt x="865659" y="2137342"/>
                  <a:pt x="855480" y="2147521"/>
                  <a:pt x="842924" y="2147521"/>
                </a:cubicBezTo>
                <a:cubicBezTo>
                  <a:pt x="830368" y="2147521"/>
                  <a:pt x="820189" y="2137342"/>
                  <a:pt x="820189" y="2124786"/>
                </a:cubicBezTo>
                <a:cubicBezTo>
                  <a:pt x="820189" y="2112231"/>
                  <a:pt x="830368" y="2102052"/>
                  <a:pt x="842924" y="2102052"/>
                </a:cubicBezTo>
                <a:close/>
                <a:moveTo>
                  <a:pt x="678886" y="2102052"/>
                </a:moveTo>
                <a:cubicBezTo>
                  <a:pt x="691442" y="2102052"/>
                  <a:pt x="701621" y="2112231"/>
                  <a:pt x="701621" y="2124786"/>
                </a:cubicBezTo>
                <a:cubicBezTo>
                  <a:pt x="701621" y="2137342"/>
                  <a:pt x="691442" y="2147521"/>
                  <a:pt x="678886" y="2147521"/>
                </a:cubicBezTo>
                <a:cubicBezTo>
                  <a:pt x="666330" y="2147521"/>
                  <a:pt x="656152" y="2137342"/>
                  <a:pt x="656152" y="2124786"/>
                </a:cubicBezTo>
                <a:cubicBezTo>
                  <a:pt x="656152" y="2112231"/>
                  <a:pt x="666330" y="2102052"/>
                  <a:pt x="678886" y="2102052"/>
                </a:cubicBezTo>
                <a:close/>
                <a:moveTo>
                  <a:pt x="514849" y="2102052"/>
                </a:moveTo>
                <a:cubicBezTo>
                  <a:pt x="527405" y="2102052"/>
                  <a:pt x="537583" y="2112231"/>
                  <a:pt x="537583" y="2124786"/>
                </a:cubicBezTo>
                <a:cubicBezTo>
                  <a:pt x="537583" y="2137342"/>
                  <a:pt x="527405" y="2147521"/>
                  <a:pt x="514849" y="2147521"/>
                </a:cubicBezTo>
                <a:cubicBezTo>
                  <a:pt x="502293" y="2147521"/>
                  <a:pt x="492114" y="2137342"/>
                  <a:pt x="492114" y="2124786"/>
                </a:cubicBezTo>
                <a:cubicBezTo>
                  <a:pt x="492114" y="2112231"/>
                  <a:pt x="502293" y="2102052"/>
                  <a:pt x="514849" y="2102052"/>
                </a:cubicBezTo>
                <a:close/>
                <a:moveTo>
                  <a:pt x="350811" y="2102052"/>
                </a:moveTo>
                <a:cubicBezTo>
                  <a:pt x="363367" y="2102052"/>
                  <a:pt x="373545" y="2112231"/>
                  <a:pt x="373545" y="2124786"/>
                </a:cubicBezTo>
                <a:cubicBezTo>
                  <a:pt x="373545" y="2137342"/>
                  <a:pt x="363367" y="2147521"/>
                  <a:pt x="350811" y="2147521"/>
                </a:cubicBezTo>
                <a:cubicBezTo>
                  <a:pt x="338255" y="2147521"/>
                  <a:pt x="328077" y="2137342"/>
                  <a:pt x="328077" y="2124786"/>
                </a:cubicBezTo>
                <a:cubicBezTo>
                  <a:pt x="328077" y="2112231"/>
                  <a:pt x="338255" y="2102052"/>
                  <a:pt x="350811" y="2102052"/>
                </a:cubicBezTo>
                <a:close/>
                <a:moveTo>
                  <a:pt x="186773" y="2102052"/>
                </a:moveTo>
                <a:cubicBezTo>
                  <a:pt x="199329" y="2102052"/>
                  <a:pt x="209507" y="2112231"/>
                  <a:pt x="209507" y="2124786"/>
                </a:cubicBezTo>
                <a:cubicBezTo>
                  <a:pt x="209507" y="2137342"/>
                  <a:pt x="199329" y="2147521"/>
                  <a:pt x="186773" y="2147521"/>
                </a:cubicBezTo>
                <a:lnTo>
                  <a:pt x="181619" y="2145386"/>
                </a:lnTo>
                <a:lnTo>
                  <a:pt x="164815" y="2122914"/>
                </a:lnTo>
                <a:lnTo>
                  <a:pt x="170698" y="2108711"/>
                </a:lnTo>
                <a:cubicBezTo>
                  <a:pt x="174812" y="2104597"/>
                  <a:pt x="180495" y="2102052"/>
                  <a:pt x="186773" y="2102052"/>
                </a:cubicBezTo>
                <a:close/>
                <a:moveTo>
                  <a:pt x="2320908" y="2093754"/>
                </a:moveTo>
                <a:cubicBezTo>
                  <a:pt x="2333464" y="2093754"/>
                  <a:pt x="2343643" y="2103932"/>
                  <a:pt x="2343643" y="2116488"/>
                </a:cubicBezTo>
                <a:lnTo>
                  <a:pt x="2338639" y="2128569"/>
                </a:lnTo>
                <a:lnTo>
                  <a:pt x="2335053" y="2133364"/>
                </a:lnTo>
                <a:lnTo>
                  <a:pt x="2320908" y="2139223"/>
                </a:lnTo>
                <a:cubicBezTo>
                  <a:pt x="2308351" y="2139223"/>
                  <a:pt x="2298174" y="2129044"/>
                  <a:pt x="2298174" y="2116488"/>
                </a:cubicBezTo>
                <a:cubicBezTo>
                  <a:pt x="2298174" y="2103932"/>
                  <a:pt x="2308351" y="2093754"/>
                  <a:pt x="2320908" y="2093754"/>
                </a:cubicBezTo>
                <a:close/>
                <a:moveTo>
                  <a:pt x="2156870" y="2093754"/>
                </a:moveTo>
                <a:cubicBezTo>
                  <a:pt x="2169427" y="2093754"/>
                  <a:pt x="2179604" y="2103932"/>
                  <a:pt x="2179604" y="2116488"/>
                </a:cubicBezTo>
                <a:cubicBezTo>
                  <a:pt x="2179604" y="2129044"/>
                  <a:pt x="2169427" y="2139223"/>
                  <a:pt x="2156870" y="2139223"/>
                </a:cubicBezTo>
                <a:cubicBezTo>
                  <a:pt x="2144314" y="2139223"/>
                  <a:pt x="2134135" y="2129044"/>
                  <a:pt x="2134135" y="2116488"/>
                </a:cubicBezTo>
                <a:cubicBezTo>
                  <a:pt x="2134135" y="2103932"/>
                  <a:pt x="2144314" y="2093754"/>
                  <a:pt x="2156870" y="2093754"/>
                </a:cubicBezTo>
                <a:close/>
                <a:moveTo>
                  <a:pt x="1992832" y="2093754"/>
                </a:moveTo>
                <a:cubicBezTo>
                  <a:pt x="2005388" y="2093754"/>
                  <a:pt x="2015567" y="2103932"/>
                  <a:pt x="2015567" y="2116488"/>
                </a:cubicBezTo>
                <a:cubicBezTo>
                  <a:pt x="2015567" y="2129044"/>
                  <a:pt x="2005388" y="2139223"/>
                  <a:pt x="1992832" y="2139223"/>
                </a:cubicBezTo>
                <a:cubicBezTo>
                  <a:pt x="1980277" y="2139223"/>
                  <a:pt x="1970098" y="2129044"/>
                  <a:pt x="1970098" y="2116488"/>
                </a:cubicBezTo>
                <a:cubicBezTo>
                  <a:pt x="1970098" y="2103932"/>
                  <a:pt x="1980277" y="2093754"/>
                  <a:pt x="1992832" y="2093754"/>
                </a:cubicBezTo>
                <a:close/>
                <a:moveTo>
                  <a:pt x="1828795" y="2093754"/>
                </a:moveTo>
                <a:cubicBezTo>
                  <a:pt x="1841351" y="2093754"/>
                  <a:pt x="1851529" y="2103932"/>
                  <a:pt x="1851529" y="2116488"/>
                </a:cubicBezTo>
                <a:cubicBezTo>
                  <a:pt x="1851529" y="2129044"/>
                  <a:pt x="1841351" y="2139223"/>
                  <a:pt x="1828795" y="2139223"/>
                </a:cubicBezTo>
                <a:cubicBezTo>
                  <a:pt x="1816239" y="2139223"/>
                  <a:pt x="1806060" y="2129044"/>
                  <a:pt x="1806060" y="2116488"/>
                </a:cubicBezTo>
                <a:cubicBezTo>
                  <a:pt x="1806060" y="2103932"/>
                  <a:pt x="1816239" y="2093754"/>
                  <a:pt x="1828795" y="2093754"/>
                </a:cubicBezTo>
                <a:close/>
                <a:moveTo>
                  <a:pt x="1664757" y="2093754"/>
                </a:moveTo>
                <a:cubicBezTo>
                  <a:pt x="1677313" y="2093754"/>
                  <a:pt x="1687491" y="2103932"/>
                  <a:pt x="1687491" y="2116488"/>
                </a:cubicBezTo>
                <a:cubicBezTo>
                  <a:pt x="1687491" y="2129044"/>
                  <a:pt x="1677313" y="2139223"/>
                  <a:pt x="1664757" y="2139223"/>
                </a:cubicBezTo>
                <a:cubicBezTo>
                  <a:pt x="1652201" y="2139223"/>
                  <a:pt x="1642022" y="2129044"/>
                  <a:pt x="1642022" y="2116488"/>
                </a:cubicBezTo>
                <a:cubicBezTo>
                  <a:pt x="1642022" y="2103932"/>
                  <a:pt x="1652201" y="2093754"/>
                  <a:pt x="1664757" y="2093754"/>
                </a:cubicBezTo>
                <a:close/>
                <a:moveTo>
                  <a:pt x="1500719" y="2093754"/>
                </a:moveTo>
                <a:cubicBezTo>
                  <a:pt x="1513275" y="2093754"/>
                  <a:pt x="1523453" y="2103932"/>
                  <a:pt x="1523453" y="2116488"/>
                </a:cubicBezTo>
                <a:cubicBezTo>
                  <a:pt x="1523453" y="2129044"/>
                  <a:pt x="1513275" y="2139223"/>
                  <a:pt x="1500719" y="2139223"/>
                </a:cubicBezTo>
                <a:cubicBezTo>
                  <a:pt x="1488163" y="2139223"/>
                  <a:pt x="1477985" y="2129044"/>
                  <a:pt x="1477985" y="2116488"/>
                </a:cubicBezTo>
                <a:cubicBezTo>
                  <a:pt x="1477985" y="2103932"/>
                  <a:pt x="1488163" y="2093754"/>
                  <a:pt x="1500719" y="2093754"/>
                </a:cubicBezTo>
                <a:close/>
                <a:moveTo>
                  <a:pt x="1336681" y="2093754"/>
                </a:moveTo>
                <a:cubicBezTo>
                  <a:pt x="1349237" y="2093754"/>
                  <a:pt x="1359415" y="2103932"/>
                  <a:pt x="1359415" y="2116488"/>
                </a:cubicBezTo>
                <a:cubicBezTo>
                  <a:pt x="1359415" y="2129044"/>
                  <a:pt x="1349237" y="2139223"/>
                  <a:pt x="1336681" y="2139223"/>
                </a:cubicBezTo>
                <a:cubicBezTo>
                  <a:pt x="1324125" y="2139223"/>
                  <a:pt x="1313947" y="2129044"/>
                  <a:pt x="1313947" y="2116488"/>
                </a:cubicBezTo>
                <a:cubicBezTo>
                  <a:pt x="1313947" y="2103932"/>
                  <a:pt x="1324125" y="2093754"/>
                  <a:pt x="1336681" y="2093754"/>
                </a:cubicBezTo>
                <a:close/>
                <a:moveTo>
                  <a:pt x="1171000" y="1929264"/>
                </a:moveTo>
                <a:cubicBezTo>
                  <a:pt x="1183556" y="1929264"/>
                  <a:pt x="1193734" y="1939442"/>
                  <a:pt x="1193734" y="1951998"/>
                </a:cubicBezTo>
                <a:cubicBezTo>
                  <a:pt x="1193734" y="1964554"/>
                  <a:pt x="1183556" y="1974733"/>
                  <a:pt x="1171000" y="1974733"/>
                </a:cubicBezTo>
                <a:cubicBezTo>
                  <a:pt x="1158443" y="1974733"/>
                  <a:pt x="1148266" y="1964554"/>
                  <a:pt x="1148266" y="1951998"/>
                </a:cubicBezTo>
                <a:cubicBezTo>
                  <a:pt x="1148266" y="1939442"/>
                  <a:pt x="1158443" y="1929264"/>
                  <a:pt x="1171000" y="1929264"/>
                </a:cubicBezTo>
                <a:close/>
                <a:moveTo>
                  <a:pt x="1006962" y="1929264"/>
                </a:moveTo>
                <a:cubicBezTo>
                  <a:pt x="1019518" y="1929264"/>
                  <a:pt x="1029696" y="1939442"/>
                  <a:pt x="1029696" y="1951998"/>
                </a:cubicBezTo>
                <a:cubicBezTo>
                  <a:pt x="1029696" y="1964554"/>
                  <a:pt x="1019518" y="1974733"/>
                  <a:pt x="1006962" y="1974733"/>
                </a:cubicBezTo>
                <a:cubicBezTo>
                  <a:pt x="994406" y="1974733"/>
                  <a:pt x="984227" y="1964554"/>
                  <a:pt x="984227" y="1951998"/>
                </a:cubicBezTo>
                <a:cubicBezTo>
                  <a:pt x="984227" y="1939442"/>
                  <a:pt x="994406" y="1929264"/>
                  <a:pt x="1006962" y="1929264"/>
                </a:cubicBezTo>
                <a:close/>
                <a:moveTo>
                  <a:pt x="842924" y="1929264"/>
                </a:moveTo>
                <a:cubicBezTo>
                  <a:pt x="855480" y="1929264"/>
                  <a:pt x="865659" y="1939442"/>
                  <a:pt x="865659" y="1951998"/>
                </a:cubicBezTo>
                <a:cubicBezTo>
                  <a:pt x="865659" y="1964554"/>
                  <a:pt x="855480" y="1974733"/>
                  <a:pt x="842924" y="1974733"/>
                </a:cubicBezTo>
                <a:cubicBezTo>
                  <a:pt x="830368" y="1974733"/>
                  <a:pt x="820189" y="1964554"/>
                  <a:pt x="820189" y="1951998"/>
                </a:cubicBezTo>
                <a:cubicBezTo>
                  <a:pt x="820189" y="1939442"/>
                  <a:pt x="830368" y="1929264"/>
                  <a:pt x="842924" y="1929264"/>
                </a:cubicBezTo>
                <a:close/>
                <a:moveTo>
                  <a:pt x="678886" y="1929264"/>
                </a:moveTo>
                <a:cubicBezTo>
                  <a:pt x="691442" y="1929264"/>
                  <a:pt x="701621" y="1939442"/>
                  <a:pt x="701621" y="1951998"/>
                </a:cubicBezTo>
                <a:cubicBezTo>
                  <a:pt x="701621" y="1964554"/>
                  <a:pt x="691442" y="1974733"/>
                  <a:pt x="678886" y="1974733"/>
                </a:cubicBezTo>
                <a:cubicBezTo>
                  <a:pt x="666330" y="1974733"/>
                  <a:pt x="656152" y="1964554"/>
                  <a:pt x="656152" y="1951998"/>
                </a:cubicBezTo>
                <a:cubicBezTo>
                  <a:pt x="656152" y="1939442"/>
                  <a:pt x="666330" y="1929264"/>
                  <a:pt x="678886" y="1929264"/>
                </a:cubicBezTo>
                <a:close/>
                <a:moveTo>
                  <a:pt x="514849" y="1929264"/>
                </a:moveTo>
                <a:cubicBezTo>
                  <a:pt x="527405" y="1929264"/>
                  <a:pt x="537583" y="1939442"/>
                  <a:pt x="537583" y="1951998"/>
                </a:cubicBezTo>
                <a:cubicBezTo>
                  <a:pt x="537583" y="1964554"/>
                  <a:pt x="527405" y="1974733"/>
                  <a:pt x="514849" y="1974733"/>
                </a:cubicBezTo>
                <a:cubicBezTo>
                  <a:pt x="502293" y="1974733"/>
                  <a:pt x="492114" y="1964554"/>
                  <a:pt x="492114" y="1951998"/>
                </a:cubicBezTo>
                <a:cubicBezTo>
                  <a:pt x="492114" y="1939442"/>
                  <a:pt x="502293" y="1929264"/>
                  <a:pt x="514849" y="1929264"/>
                </a:cubicBezTo>
                <a:close/>
                <a:moveTo>
                  <a:pt x="350811" y="1929264"/>
                </a:moveTo>
                <a:cubicBezTo>
                  <a:pt x="363367" y="1929264"/>
                  <a:pt x="373545" y="1939442"/>
                  <a:pt x="373545" y="1951998"/>
                </a:cubicBezTo>
                <a:cubicBezTo>
                  <a:pt x="373545" y="1964554"/>
                  <a:pt x="363367" y="1974733"/>
                  <a:pt x="350811" y="1974733"/>
                </a:cubicBezTo>
                <a:cubicBezTo>
                  <a:pt x="338255" y="1974733"/>
                  <a:pt x="328077" y="1964554"/>
                  <a:pt x="328077" y="1951998"/>
                </a:cubicBezTo>
                <a:cubicBezTo>
                  <a:pt x="328077" y="1939442"/>
                  <a:pt x="338255" y="1929264"/>
                  <a:pt x="350811" y="1929264"/>
                </a:cubicBezTo>
                <a:close/>
                <a:moveTo>
                  <a:pt x="186773" y="1929264"/>
                </a:moveTo>
                <a:cubicBezTo>
                  <a:pt x="199329" y="1929264"/>
                  <a:pt x="209507" y="1939442"/>
                  <a:pt x="209507" y="1951998"/>
                </a:cubicBezTo>
                <a:cubicBezTo>
                  <a:pt x="209507" y="1964554"/>
                  <a:pt x="199329" y="1974733"/>
                  <a:pt x="186773" y="1974733"/>
                </a:cubicBezTo>
                <a:cubicBezTo>
                  <a:pt x="174217" y="1974733"/>
                  <a:pt x="164039" y="1964554"/>
                  <a:pt x="164039" y="1951998"/>
                </a:cubicBezTo>
                <a:cubicBezTo>
                  <a:pt x="164039" y="1939442"/>
                  <a:pt x="174217" y="1929264"/>
                  <a:pt x="186773" y="1929264"/>
                </a:cubicBezTo>
                <a:close/>
                <a:moveTo>
                  <a:pt x="2320908" y="1920965"/>
                </a:moveTo>
                <a:cubicBezTo>
                  <a:pt x="2333464" y="1920965"/>
                  <a:pt x="2343643" y="1931143"/>
                  <a:pt x="2343643" y="1943699"/>
                </a:cubicBezTo>
                <a:cubicBezTo>
                  <a:pt x="2343643" y="1956255"/>
                  <a:pt x="2333464" y="1966434"/>
                  <a:pt x="2320908" y="1966434"/>
                </a:cubicBezTo>
                <a:cubicBezTo>
                  <a:pt x="2308351" y="1966434"/>
                  <a:pt x="2298174" y="1956255"/>
                  <a:pt x="2298174" y="1943699"/>
                </a:cubicBezTo>
                <a:cubicBezTo>
                  <a:pt x="2298174" y="1931143"/>
                  <a:pt x="2308351" y="1920965"/>
                  <a:pt x="2320908" y="1920965"/>
                </a:cubicBezTo>
                <a:close/>
                <a:moveTo>
                  <a:pt x="2156870" y="1920965"/>
                </a:moveTo>
                <a:cubicBezTo>
                  <a:pt x="2169427" y="1920965"/>
                  <a:pt x="2179604" y="1931143"/>
                  <a:pt x="2179604" y="1943699"/>
                </a:cubicBezTo>
                <a:cubicBezTo>
                  <a:pt x="2179604" y="1956255"/>
                  <a:pt x="2169427" y="1966434"/>
                  <a:pt x="2156870" y="1966434"/>
                </a:cubicBezTo>
                <a:cubicBezTo>
                  <a:pt x="2144314" y="1966434"/>
                  <a:pt x="2134135" y="1956255"/>
                  <a:pt x="2134135" y="1943699"/>
                </a:cubicBezTo>
                <a:cubicBezTo>
                  <a:pt x="2134135" y="1931143"/>
                  <a:pt x="2144314" y="1920965"/>
                  <a:pt x="2156870" y="1920965"/>
                </a:cubicBezTo>
                <a:close/>
                <a:moveTo>
                  <a:pt x="1992832" y="1920965"/>
                </a:moveTo>
                <a:cubicBezTo>
                  <a:pt x="2005388" y="1920965"/>
                  <a:pt x="2015567" y="1931143"/>
                  <a:pt x="2015567" y="1943699"/>
                </a:cubicBezTo>
                <a:cubicBezTo>
                  <a:pt x="2015567" y="1956255"/>
                  <a:pt x="2005388" y="1966434"/>
                  <a:pt x="1992832" y="1966434"/>
                </a:cubicBezTo>
                <a:cubicBezTo>
                  <a:pt x="1980277" y="1966434"/>
                  <a:pt x="1970098" y="1956255"/>
                  <a:pt x="1970098" y="1943699"/>
                </a:cubicBezTo>
                <a:cubicBezTo>
                  <a:pt x="1970098" y="1931143"/>
                  <a:pt x="1980277" y="1920965"/>
                  <a:pt x="1992832" y="1920965"/>
                </a:cubicBezTo>
                <a:close/>
                <a:moveTo>
                  <a:pt x="1828795" y="1920965"/>
                </a:moveTo>
                <a:cubicBezTo>
                  <a:pt x="1841351" y="1920965"/>
                  <a:pt x="1851529" y="1931143"/>
                  <a:pt x="1851529" y="1943699"/>
                </a:cubicBezTo>
                <a:cubicBezTo>
                  <a:pt x="1851529" y="1956255"/>
                  <a:pt x="1841351" y="1966434"/>
                  <a:pt x="1828795" y="1966434"/>
                </a:cubicBezTo>
                <a:cubicBezTo>
                  <a:pt x="1816239" y="1966434"/>
                  <a:pt x="1806060" y="1956255"/>
                  <a:pt x="1806060" y="1943699"/>
                </a:cubicBezTo>
                <a:cubicBezTo>
                  <a:pt x="1806060" y="1931143"/>
                  <a:pt x="1816239" y="1920965"/>
                  <a:pt x="1828795" y="1920965"/>
                </a:cubicBezTo>
                <a:close/>
                <a:moveTo>
                  <a:pt x="1664757" y="1920965"/>
                </a:moveTo>
                <a:cubicBezTo>
                  <a:pt x="1677313" y="1920965"/>
                  <a:pt x="1687491" y="1931143"/>
                  <a:pt x="1687491" y="1943699"/>
                </a:cubicBezTo>
                <a:cubicBezTo>
                  <a:pt x="1687491" y="1956255"/>
                  <a:pt x="1677313" y="1966434"/>
                  <a:pt x="1664757" y="1966434"/>
                </a:cubicBezTo>
                <a:cubicBezTo>
                  <a:pt x="1652201" y="1966434"/>
                  <a:pt x="1642022" y="1956255"/>
                  <a:pt x="1642022" y="1943699"/>
                </a:cubicBezTo>
                <a:cubicBezTo>
                  <a:pt x="1642022" y="1931143"/>
                  <a:pt x="1652201" y="1920965"/>
                  <a:pt x="1664757" y="1920965"/>
                </a:cubicBezTo>
                <a:close/>
                <a:moveTo>
                  <a:pt x="1500719" y="1920965"/>
                </a:moveTo>
                <a:cubicBezTo>
                  <a:pt x="1513275" y="1920965"/>
                  <a:pt x="1523453" y="1931143"/>
                  <a:pt x="1523453" y="1943699"/>
                </a:cubicBezTo>
                <a:cubicBezTo>
                  <a:pt x="1523453" y="1956255"/>
                  <a:pt x="1513275" y="1966434"/>
                  <a:pt x="1500719" y="1966434"/>
                </a:cubicBezTo>
                <a:cubicBezTo>
                  <a:pt x="1488163" y="1966434"/>
                  <a:pt x="1477985" y="1956255"/>
                  <a:pt x="1477985" y="1943699"/>
                </a:cubicBezTo>
                <a:cubicBezTo>
                  <a:pt x="1477985" y="1931143"/>
                  <a:pt x="1488163" y="1920965"/>
                  <a:pt x="1500719" y="1920965"/>
                </a:cubicBezTo>
                <a:close/>
                <a:moveTo>
                  <a:pt x="1336681" y="1920965"/>
                </a:moveTo>
                <a:cubicBezTo>
                  <a:pt x="1349237" y="1920965"/>
                  <a:pt x="1359415" y="1931143"/>
                  <a:pt x="1359415" y="1943699"/>
                </a:cubicBezTo>
                <a:cubicBezTo>
                  <a:pt x="1359415" y="1956255"/>
                  <a:pt x="1349237" y="1966434"/>
                  <a:pt x="1336681" y="1966434"/>
                </a:cubicBezTo>
                <a:cubicBezTo>
                  <a:pt x="1324125" y="1966434"/>
                  <a:pt x="1313947" y="1956255"/>
                  <a:pt x="1313947" y="1943699"/>
                </a:cubicBezTo>
                <a:cubicBezTo>
                  <a:pt x="1313947" y="1931143"/>
                  <a:pt x="1324125" y="1920965"/>
                  <a:pt x="1336681" y="1920965"/>
                </a:cubicBezTo>
                <a:close/>
                <a:moveTo>
                  <a:pt x="1171000" y="1751051"/>
                </a:moveTo>
                <a:cubicBezTo>
                  <a:pt x="1183556" y="1751051"/>
                  <a:pt x="1193734" y="1761230"/>
                  <a:pt x="1193734" y="1773786"/>
                </a:cubicBezTo>
                <a:cubicBezTo>
                  <a:pt x="1193734" y="1786342"/>
                  <a:pt x="1183556" y="1796520"/>
                  <a:pt x="1171000" y="1796520"/>
                </a:cubicBezTo>
                <a:cubicBezTo>
                  <a:pt x="1158443" y="1796520"/>
                  <a:pt x="1148266" y="1786342"/>
                  <a:pt x="1148266" y="1773786"/>
                </a:cubicBezTo>
                <a:cubicBezTo>
                  <a:pt x="1148266" y="1761230"/>
                  <a:pt x="1158443" y="1751051"/>
                  <a:pt x="1171000" y="1751051"/>
                </a:cubicBezTo>
                <a:close/>
                <a:moveTo>
                  <a:pt x="1006962" y="1751051"/>
                </a:moveTo>
                <a:cubicBezTo>
                  <a:pt x="1019518" y="1751051"/>
                  <a:pt x="1029696" y="1761230"/>
                  <a:pt x="1029696" y="1773786"/>
                </a:cubicBezTo>
                <a:cubicBezTo>
                  <a:pt x="1029696" y="1786342"/>
                  <a:pt x="1019518" y="1796520"/>
                  <a:pt x="1006962" y="1796520"/>
                </a:cubicBezTo>
                <a:cubicBezTo>
                  <a:pt x="994406" y="1796520"/>
                  <a:pt x="984227" y="1786342"/>
                  <a:pt x="984227" y="1773786"/>
                </a:cubicBezTo>
                <a:cubicBezTo>
                  <a:pt x="984227" y="1761230"/>
                  <a:pt x="994406" y="1751051"/>
                  <a:pt x="1006962" y="1751051"/>
                </a:cubicBezTo>
                <a:close/>
                <a:moveTo>
                  <a:pt x="842924" y="1751051"/>
                </a:moveTo>
                <a:cubicBezTo>
                  <a:pt x="855480" y="1751051"/>
                  <a:pt x="865659" y="1761230"/>
                  <a:pt x="865659" y="1773786"/>
                </a:cubicBezTo>
                <a:cubicBezTo>
                  <a:pt x="865659" y="1786342"/>
                  <a:pt x="855480" y="1796520"/>
                  <a:pt x="842924" y="1796520"/>
                </a:cubicBezTo>
                <a:cubicBezTo>
                  <a:pt x="830368" y="1796520"/>
                  <a:pt x="820189" y="1786342"/>
                  <a:pt x="820189" y="1773786"/>
                </a:cubicBezTo>
                <a:cubicBezTo>
                  <a:pt x="820189" y="1761230"/>
                  <a:pt x="830368" y="1751051"/>
                  <a:pt x="842924" y="1751051"/>
                </a:cubicBezTo>
                <a:close/>
                <a:moveTo>
                  <a:pt x="678886" y="1751051"/>
                </a:moveTo>
                <a:cubicBezTo>
                  <a:pt x="691442" y="1751051"/>
                  <a:pt x="701621" y="1761230"/>
                  <a:pt x="701621" y="1773786"/>
                </a:cubicBezTo>
                <a:cubicBezTo>
                  <a:pt x="701621" y="1786342"/>
                  <a:pt x="691442" y="1796520"/>
                  <a:pt x="678886" y="1796520"/>
                </a:cubicBezTo>
                <a:cubicBezTo>
                  <a:pt x="666330" y="1796520"/>
                  <a:pt x="656152" y="1786342"/>
                  <a:pt x="656152" y="1773786"/>
                </a:cubicBezTo>
                <a:cubicBezTo>
                  <a:pt x="656152" y="1761230"/>
                  <a:pt x="666330" y="1751051"/>
                  <a:pt x="678886" y="1751051"/>
                </a:cubicBezTo>
                <a:close/>
                <a:moveTo>
                  <a:pt x="514849" y="1751051"/>
                </a:moveTo>
                <a:cubicBezTo>
                  <a:pt x="527405" y="1751051"/>
                  <a:pt x="537583" y="1761230"/>
                  <a:pt x="537583" y="1773786"/>
                </a:cubicBezTo>
                <a:cubicBezTo>
                  <a:pt x="537583" y="1786342"/>
                  <a:pt x="527405" y="1796520"/>
                  <a:pt x="514849" y="1796520"/>
                </a:cubicBezTo>
                <a:cubicBezTo>
                  <a:pt x="502293" y="1796520"/>
                  <a:pt x="492114" y="1786342"/>
                  <a:pt x="492114" y="1773786"/>
                </a:cubicBezTo>
                <a:cubicBezTo>
                  <a:pt x="492114" y="1761230"/>
                  <a:pt x="502293" y="1751051"/>
                  <a:pt x="514849" y="1751051"/>
                </a:cubicBezTo>
                <a:close/>
                <a:moveTo>
                  <a:pt x="350811" y="1751051"/>
                </a:moveTo>
                <a:cubicBezTo>
                  <a:pt x="363367" y="1751051"/>
                  <a:pt x="373545" y="1761230"/>
                  <a:pt x="373545" y="1773786"/>
                </a:cubicBezTo>
                <a:cubicBezTo>
                  <a:pt x="373545" y="1786342"/>
                  <a:pt x="363367" y="1796520"/>
                  <a:pt x="350811" y="1796520"/>
                </a:cubicBezTo>
                <a:cubicBezTo>
                  <a:pt x="338255" y="1796520"/>
                  <a:pt x="328077" y="1786342"/>
                  <a:pt x="328077" y="1773786"/>
                </a:cubicBezTo>
                <a:cubicBezTo>
                  <a:pt x="328077" y="1761230"/>
                  <a:pt x="338255" y="1751051"/>
                  <a:pt x="350811" y="1751051"/>
                </a:cubicBezTo>
                <a:close/>
                <a:moveTo>
                  <a:pt x="186773" y="1751051"/>
                </a:moveTo>
                <a:cubicBezTo>
                  <a:pt x="199329" y="1751051"/>
                  <a:pt x="209507" y="1761230"/>
                  <a:pt x="209507" y="1773786"/>
                </a:cubicBezTo>
                <a:cubicBezTo>
                  <a:pt x="209507" y="1786342"/>
                  <a:pt x="199329" y="1796520"/>
                  <a:pt x="186773" y="1796520"/>
                </a:cubicBezTo>
                <a:cubicBezTo>
                  <a:pt x="174217" y="1796520"/>
                  <a:pt x="164039" y="1786342"/>
                  <a:pt x="164039" y="1773786"/>
                </a:cubicBezTo>
                <a:cubicBezTo>
                  <a:pt x="164039" y="1761230"/>
                  <a:pt x="174217" y="1751051"/>
                  <a:pt x="186773" y="1751051"/>
                </a:cubicBezTo>
                <a:close/>
                <a:moveTo>
                  <a:pt x="22735" y="1751051"/>
                </a:moveTo>
                <a:cubicBezTo>
                  <a:pt x="35291" y="1751051"/>
                  <a:pt x="45469" y="1761230"/>
                  <a:pt x="45469" y="1773786"/>
                </a:cubicBezTo>
                <a:cubicBezTo>
                  <a:pt x="45469" y="1786342"/>
                  <a:pt x="35291" y="1796520"/>
                  <a:pt x="22735" y="1796520"/>
                </a:cubicBezTo>
                <a:cubicBezTo>
                  <a:pt x="10179" y="1796520"/>
                  <a:pt x="0" y="1786342"/>
                  <a:pt x="0" y="1773786"/>
                </a:cubicBezTo>
                <a:cubicBezTo>
                  <a:pt x="0" y="1761230"/>
                  <a:pt x="10179" y="1751051"/>
                  <a:pt x="22735" y="1751051"/>
                </a:cubicBezTo>
                <a:close/>
                <a:moveTo>
                  <a:pt x="2484946" y="1742753"/>
                </a:moveTo>
                <a:cubicBezTo>
                  <a:pt x="2497502" y="1742753"/>
                  <a:pt x="2507681" y="1752931"/>
                  <a:pt x="2507681" y="1765487"/>
                </a:cubicBezTo>
                <a:cubicBezTo>
                  <a:pt x="2507681" y="1778044"/>
                  <a:pt x="2497502" y="1788221"/>
                  <a:pt x="2484946" y="1788221"/>
                </a:cubicBezTo>
                <a:cubicBezTo>
                  <a:pt x="2472390" y="1788221"/>
                  <a:pt x="2462211" y="1778044"/>
                  <a:pt x="2462211" y="1765487"/>
                </a:cubicBezTo>
                <a:cubicBezTo>
                  <a:pt x="2462211" y="1752931"/>
                  <a:pt x="2472390" y="1742753"/>
                  <a:pt x="2484946" y="1742753"/>
                </a:cubicBezTo>
                <a:close/>
                <a:moveTo>
                  <a:pt x="2320908" y="1742753"/>
                </a:moveTo>
                <a:cubicBezTo>
                  <a:pt x="2333464" y="1742753"/>
                  <a:pt x="2343643" y="1752931"/>
                  <a:pt x="2343643" y="1765487"/>
                </a:cubicBezTo>
                <a:cubicBezTo>
                  <a:pt x="2343643" y="1778044"/>
                  <a:pt x="2333464" y="1788221"/>
                  <a:pt x="2320908" y="1788221"/>
                </a:cubicBezTo>
                <a:cubicBezTo>
                  <a:pt x="2308351" y="1788221"/>
                  <a:pt x="2298174" y="1778044"/>
                  <a:pt x="2298174" y="1765487"/>
                </a:cubicBezTo>
                <a:cubicBezTo>
                  <a:pt x="2298174" y="1752931"/>
                  <a:pt x="2308351" y="1742753"/>
                  <a:pt x="2320908" y="1742753"/>
                </a:cubicBezTo>
                <a:close/>
                <a:moveTo>
                  <a:pt x="2156870" y="1742753"/>
                </a:moveTo>
                <a:cubicBezTo>
                  <a:pt x="2169427" y="1742753"/>
                  <a:pt x="2179604" y="1752931"/>
                  <a:pt x="2179604" y="1765487"/>
                </a:cubicBezTo>
                <a:cubicBezTo>
                  <a:pt x="2179604" y="1778044"/>
                  <a:pt x="2169427" y="1788221"/>
                  <a:pt x="2156870" y="1788221"/>
                </a:cubicBezTo>
                <a:cubicBezTo>
                  <a:pt x="2144314" y="1788221"/>
                  <a:pt x="2134135" y="1778044"/>
                  <a:pt x="2134135" y="1765487"/>
                </a:cubicBezTo>
                <a:cubicBezTo>
                  <a:pt x="2134135" y="1752931"/>
                  <a:pt x="2144314" y="1742753"/>
                  <a:pt x="2156870" y="1742753"/>
                </a:cubicBezTo>
                <a:close/>
                <a:moveTo>
                  <a:pt x="1992832" y="1742753"/>
                </a:moveTo>
                <a:cubicBezTo>
                  <a:pt x="2005388" y="1742753"/>
                  <a:pt x="2015567" y="1752931"/>
                  <a:pt x="2015567" y="1765487"/>
                </a:cubicBezTo>
                <a:cubicBezTo>
                  <a:pt x="2015567" y="1778044"/>
                  <a:pt x="2005388" y="1788221"/>
                  <a:pt x="1992832" y="1788221"/>
                </a:cubicBezTo>
                <a:cubicBezTo>
                  <a:pt x="1980277" y="1788221"/>
                  <a:pt x="1970098" y="1778044"/>
                  <a:pt x="1970098" y="1765487"/>
                </a:cubicBezTo>
                <a:cubicBezTo>
                  <a:pt x="1970098" y="1752931"/>
                  <a:pt x="1980277" y="1742753"/>
                  <a:pt x="1992832" y="1742753"/>
                </a:cubicBezTo>
                <a:close/>
                <a:moveTo>
                  <a:pt x="1828795" y="1742753"/>
                </a:moveTo>
                <a:cubicBezTo>
                  <a:pt x="1841351" y="1742753"/>
                  <a:pt x="1851529" y="1752931"/>
                  <a:pt x="1851529" y="1765487"/>
                </a:cubicBezTo>
                <a:cubicBezTo>
                  <a:pt x="1851529" y="1778044"/>
                  <a:pt x="1841351" y="1788221"/>
                  <a:pt x="1828795" y="1788221"/>
                </a:cubicBezTo>
                <a:cubicBezTo>
                  <a:pt x="1816239" y="1788221"/>
                  <a:pt x="1806060" y="1778044"/>
                  <a:pt x="1806060" y="1765487"/>
                </a:cubicBezTo>
                <a:cubicBezTo>
                  <a:pt x="1806060" y="1752931"/>
                  <a:pt x="1816239" y="1742753"/>
                  <a:pt x="1828795" y="1742753"/>
                </a:cubicBezTo>
                <a:close/>
                <a:moveTo>
                  <a:pt x="1664757" y="1742753"/>
                </a:moveTo>
                <a:cubicBezTo>
                  <a:pt x="1677313" y="1742753"/>
                  <a:pt x="1687491" y="1752931"/>
                  <a:pt x="1687491" y="1765487"/>
                </a:cubicBezTo>
                <a:cubicBezTo>
                  <a:pt x="1687491" y="1778044"/>
                  <a:pt x="1677313" y="1788221"/>
                  <a:pt x="1664757" y="1788221"/>
                </a:cubicBezTo>
                <a:cubicBezTo>
                  <a:pt x="1652201" y="1788221"/>
                  <a:pt x="1642022" y="1778044"/>
                  <a:pt x="1642022" y="1765487"/>
                </a:cubicBezTo>
                <a:cubicBezTo>
                  <a:pt x="1642022" y="1752931"/>
                  <a:pt x="1652201" y="1742753"/>
                  <a:pt x="1664757" y="1742753"/>
                </a:cubicBezTo>
                <a:close/>
                <a:moveTo>
                  <a:pt x="1500719" y="1742753"/>
                </a:moveTo>
                <a:cubicBezTo>
                  <a:pt x="1513275" y="1742753"/>
                  <a:pt x="1523453" y="1752931"/>
                  <a:pt x="1523453" y="1765487"/>
                </a:cubicBezTo>
                <a:cubicBezTo>
                  <a:pt x="1523453" y="1778044"/>
                  <a:pt x="1513275" y="1788221"/>
                  <a:pt x="1500719" y="1788221"/>
                </a:cubicBezTo>
                <a:cubicBezTo>
                  <a:pt x="1488163" y="1788221"/>
                  <a:pt x="1477985" y="1778044"/>
                  <a:pt x="1477985" y="1765487"/>
                </a:cubicBezTo>
                <a:cubicBezTo>
                  <a:pt x="1477985" y="1752931"/>
                  <a:pt x="1488163" y="1742753"/>
                  <a:pt x="1500719" y="1742753"/>
                </a:cubicBezTo>
                <a:close/>
                <a:moveTo>
                  <a:pt x="1336681" y="1742753"/>
                </a:moveTo>
                <a:cubicBezTo>
                  <a:pt x="1349237" y="1742753"/>
                  <a:pt x="1359415" y="1752931"/>
                  <a:pt x="1359415" y="1765487"/>
                </a:cubicBezTo>
                <a:cubicBezTo>
                  <a:pt x="1359415" y="1778044"/>
                  <a:pt x="1349237" y="1788221"/>
                  <a:pt x="1336681" y="1788221"/>
                </a:cubicBezTo>
                <a:cubicBezTo>
                  <a:pt x="1324125" y="1788221"/>
                  <a:pt x="1313947" y="1778044"/>
                  <a:pt x="1313947" y="1765487"/>
                </a:cubicBezTo>
                <a:cubicBezTo>
                  <a:pt x="1313947" y="1752931"/>
                  <a:pt x="1324125" y="1742753"/>
                  <a:pt x="1336681" y="1742753"/>
                </a:cubicBezTo>
                <a:close/>
                <a:moveTo>
                  <a:pt x="1171000" y="1572840"/>
                </a:moveTo>
                <a:cubicBezTo>
                  <a:pt x="1183556" y="1572840"/>
                  <a:pt x="1193734" y="1583017"/>
                  <a:pt x="1193734" y="1595573"/>
                </a:cubicBezTo>
                <a:cubicBezTo>
                  <a:pt x="1193734" y="1608130"/>
                  <a:pt x="1183556" y="1618308"/>
                  <a:pt x="1171000" y="1618308"/>
                </a:cubicBezTo>
                <a:cubicBezTo>
                  <a:pt x="1158443" y="1618308"/>
                  <a:pt x="1148266" y="1608130"/>
                  <a:pt x="1148266" y="1595573"/>
                </a:cubicBezTo>
                <a:cubicBezTo>
                  <a:pt x="1148266" y="1583017"/>
                  <a:pt x="1158443" y="1572840"/>
                  <a:pt x="1171000" y="1572840"/>
                </a:cubicBezTo>
                <a:close/>
                <a:moveTo>
                  <a:pt x="1006962" y="1572840"/>
                </a:moveTo>
                <a:cubicBezTo>
                  <a:pt x="1019518" y="1572840"/>
                  <a:pt x="1029696" y="1583017"/>
                  <a:pt x="1029696" y="1595573"/>
                </a:cubicBezTo>
                <a:cubicBezTo>
                  <a:pt x="1029696" y="1608130"/>
                  <a:pt x="1019518" y="1618308"/>
                  <a:pt x="1006962" y="1618308"/>
                </a:cubicBezTo>
                <a:cubicBezTo>
                  <a:pt x="994406" y="1618308"/>
                  <a:pt x="984227" y="1608130"/>
                  <a:pt x="984227" y="1595573"/>
                </a:cubicBezTo>
                <a:cubicBezTo>
                  <a:pt x="984227" y="1583017"/>
                  <a:pt x="994406" y="1572840"/>
                  <a:pt x="1006962" y="1572840"/>
                </a:cubicBezTo>
                <a:close/>
                <a:moveTo>
                  <a:pt x="842924" y="1572840"/>
                </a:moveTo>
                <a:cubicBezTo>
                  <a:pt x="855480" y="1572840"/>
                  <a:pt x="865659" y="1583017"/>
                  <a:pt x="865659" y="1595573"/>
                </a:cubicBezTo>
                <a:cubicBezTo>
                  <a:pt x="865659" y="1608130"/>
                  <a:pt x="855480" y="1618308"/>
                  <a:pt x="842924" y="1618308"/>
                </a:cubicBezTo>
                <a:cubicBezTo>
                  <a:pt x="830368" y="1618308"/>
                  <a:pt x="820189" y="1608130"/>
                  <a:pt x="820189" y="1595573"/>
                </a:cubicBezTo>
                <a:cubicBezTo>
                  <a:pt x="820189" y="1583017"/>
                  <a:pt x="830368" y="1572840"/>
                  <a:pt x="842924" y="1572840"/>
                </a:cubicBezTo>
                <a:close/>
                <a:moveTo>
                  <a:pt x="678886" y="1572840"/>
                </a:moveTo>
                <a:cubicBezTo>
                  <a:pt x="691442" y="1572840"/>
                  <a:pt x="701621" y="1583017"/>
                  <a:pt x="701621" y="1595573"/>
                </a:cubicBezTo>
                <a:cubicBezTo>
                  <a:pt x="701621" y="1608130"/>
                  <a:pt x="691442" y="1618308"/>
                  <a:pt x="678886" y="1618308"/>
                </a:cubicBezTo>
                <a:cubicBezTo>
                  <a:pt x="666330" y="1618308"/>
                  <a:pt x="656152" y="1608130"/>
                  <a:pt x="656152" y="1595573"/>
                </a:cubicBezTo>
                <a:cubicBezTo>
                  <a:pt x="656152" y="1583017"/>
                  <a:pt x="666330" y="1572840"/>
                  <a:pt x="678886" y="1572840"/>
                </a:cubicBezTo>
                <a:close/>
                <a:moveTo>
                  <a:pt x="514849" y="1572840"/>
                </a:moveTo>
                <a:cubicBezTo>
                  <a:pt x="527405" y="1572840"/>
                  <a:pt x="537583" y="1583017"/>
                  <a:pt x="537583" y="1595573"/>
                </a:cubicBezTo>
                <a:cubicBezTo>
                  <a:pt x="537583" y="1608130"/>
                  <a:pt x="527405" y="1618308"/>
                  <a:pt x="514849" y="1618308"/>
                </a:cubicBezTo>
                <a:cubicBezTo>
                  <a:pt x="502293" y="1618308"/>
                  <a:pt x="492114" y="1608130"/>
                  <a:pt x="492114" y="1595573"/>
                </a:cubicBezTo>
                <a:cubicBezTo>
                  <a:pt x="492114" y="1583017"/>
                  <a:pt x="502293" y="1572840"/>
                  <a:pt x="514849" y="1572840"/>
                </a:cubicBezTo>
                <a:close/>
                <a:moveTo>
                  <a:pt x="350811" y="1572840"/>
                </a:moveTo>
                <a:cubicBezTo>
                  <a:pt x="363367" y="1572840"/>
                  <a:pt x="373545" y="1583017"/>
                  <a:pt x="373545" y="1595573"/>
                </a:cubicBezTo>
                <a:cubicBezTo>
                  <a:pt x="373545" y="1608130"/>
                  <a:pt x="363367" y="1618308"/>
                  <a:pt x="350811" y="1618308"/>
                </a:cubicBezTo>
                <a:cubicBezTo>
                  <a:pt x="338255" y="1618308"/>
                  <a:pt x="328077" y="1608130"/>
                  <a:pt x="328077" y="1595573"/>
                </a:cubicBezTo>
                <a:cubicBezTo>
                  <a:pt x="328077" y="1583017"/>
                  <a:pt x="338255" y="1572840"/>
                  <a:pt x="350811" y="1572840"/>
                </a:cubicBezTo>
                <a:close/>
                <a:moveTo>
                  <a:pt x="186773" y="1572840"/>
                </a:moveTo>
                <a:cubicBezTo>
                  <a:pt x="199329" y="1572840"/>
                  <a:pt x="209507" y="1583017"/>
                  <a:pt x="209507" y="1595573"/>
                </a:cubicBezTo>
                <a:cubicBezTo>
                  <a:pt x="209507" y="1608130"/>
                  <a:pt x="199329" y="1618308"/>
                  <a:pt x="186773" y="1618308"/>
                </a:cubicBezTo>
                <a:cubicBezTo>
                  <a:pt x="174217" y="1618308"/>
                  <a:pt x="164039" y="1608130"/>
                  <a:pt x="164039" y="1595573"/>
                </a:cubicBezTo>
                <a:cubicBezTo>
                  <a:pt x="164039" y="1583017"/>
                  <a:pt x="174217" y="1572840"/>
                  <a:pt x="186773" y="1572840"/>
                </a:cubicBezTo>
                <a:close/>
                <a:moveTo>
                  <a:pt x="22735" y="1572840"/>
                </a:moveTo>
                <a:cubicBezTo>
                  <a:pt x="35291" y="1572840"/>
                  <a:pt x="45469" y="1583017"/>
                  <a:pt x="45469" y="1595573"/>
                </a:cubicBezTo>
                <a:cubicBezTo>
                  <a:pt x="45469" y="1608130"/>
                  <a:pt x="35291" y="1618308"/>
                  <a:pt x="22735" y="1618308"/>
                </a:cubicBezTo>
                <a:cubicBezTo>
                  <a:pt x="10179" y="1618308"/>
                  <a:pt x="0" y="1608130"/>
                  <a:pt x="0" y="1595573"/>
                </a:cubicBezTo>
                <a:cubicBezTo>
                  <a:pt x="0" y="1583017"/>
                  <a:pt x="10179" y="1572840"/>
                  <a:pt x="22735" y="1572840"/>
                </a:cubicBezTo>
                <a:close/>
                <a:moveTo>
                  <a:pt x="2484946" y="1564541"/>
                </a:moveTo>
                <a:cubicBezTo>
                  <a:pt x="2497502" y="1564541"/>
                  <a:pt x="2507681" y="1574719"/>
                  <a:pt x="2507681" y="1587275"/>
                </a:cubicBezTo>
                <a:cubicBezTo>
                  <a:pt x="2507681" y="1599831"/>
                  <a:pt x="2497502" y="1610010"/>
                  <a:pt x="2484946" y="1610010"/>
                </a:cubicBezTo>
                <a:cubicBezTo>
                  <a:pt x="2472390" y="1610010"/>
                  <a:pt x="2462211" y="1599831"/>
                  <a:pt x="2462211" y="1587275"/>
                </a:cubicBezTo>
                <a:cubicBezTo>
                  <a:pt x="2462211" y="1574719"/>
                  <a:pt x="2472390" y="1564541"/>
                  <a:pt x="2484946" y="1564541"/>
                </a:cubicBezTo>
                <a:close/>
                <a:moveTo>
                  <a:pt x="2320908" y="1564541"/>
                </a:moveTo>
                <a:cubicBezTo>
                  <a:pt x="2333464" y="1564541"/>
                  <a:pt x="2343643" y="1574719"/>
                  <a:pt x="2343643" y="1587275"/>
                </a:cubicBezTo>
                <a:cubicBezTo>
                  <a:pt x="2343643" y="1599831"/>
                  <a:pt x="2333464" y="1610010"/>
                  <a:pt x="2320908" y="1610010"/>
                </a:cubicBezTo>
                <a:cubicBezTo>
                  <a:pt x="2308351" y="1610010"/>
                  <a:pt x="2298174" y="1599831"/>
                  <a:pt x="2298174" y="1587275"/>
                </a:cubicBezTo>
                <a:cubicBezTo>
                  <a:pt x="2298174" y="1574719"/>
                  <a:pt x="2308351" y="1564541"/>
                  <a:pt x="2320908" y="1564541"/>
                </a:cubicBezTo>
                <a:close/>
                <a:moveTo>
                  <a:pt x="2156870" y="1564541"/>
                </a:moveTo>
                <a:cubicBezTo>
                  <a:pt x="2169427" y="1564541"/>
                  <a:pt x="2179604" y="1574719"/>
                  <a:pt x="2179604" y="1587275"/>
                </a:cubicBezTo>
                <a:cubicBezTo>
                  <a:pt x="2179604" y="1599831"/>
                  <a:pt x="2169427" y="1610010"/>
                  <a:pt x="2156870" y="1610010"/>
                </a:cubicBezTo>
                <a:cubicBezTo>
                  <a:pt x="2144314" y="1610010"/>
                  <a:pt x="2134135" y="1599831"/>
                  <a:pt x="2134135" y="1587275"/>
                </a:cubicBezTo>
                <a:cubicBezTo>
                  <a:pt x="2134135" y="1574719"/>
                  <a:pt x="2144314" y="1564541"/>
                  <a:pt x="2156870" y="1564541"/>
                </a:cubicBezTo>
                <a:close/>
                <a:moveTo>
                  <a:pt x="1992832" y="1564541"/>
                </a:moveTo>
                <a:cubicBezTo>
                  <a:pt x="2005388" y="1564541"/>
                  <a:pt x="2015567" y="1574719"/>
                  <a:pt x="2015567" y="1587275"/>
                </a:cubicBezTo>
                <a:cubicBezTo>
                  <a:pt x="2015567" y="1599831"/>
                  <a:pt x="2005388" y="1610010"/>
                  <a:pt x="1992832" y="1610010"/>
                </a:cubicBezTo>
                <a:cubicBezTo>
                  <a:pt x="1980277" y="1610010"/>
                  <a:pt x="1970098" y="1599831"/>
                  <a:pt x="1970098" y="1587275"/>
                </a:cubicBezTo>
                <a:cubicBezTo>
                  <a:pt x="1970098" y="1574719"/>
                  <a:pt x="1980277" y="1564541"/>
                  <a:pt x="1992832" y="1564541"/>
                </a:cubicBezTo>
                <a:close/>
                <a:moveTo>
                  <a:pt x="1828795" y="1564541"/>
                </a:moveTo>
                <a:cubicBezTo>
                  <a:pt x="1841351" y="1564541"/>
                  <a:pt x="1851529" y="1574719"/>
                  <a:pt x="1851529" y="1587275"/>
                </a:cubicBezTo>
                <a:cubicBezTo>
                  <a:pt x="1851529" y="1599831"/>
                  <a:pt x="1841351" y="1610010"/>
                  <a:pt x="1828795" y="1610010"/>
                </a:cubicBezTo>
                <a:cubicBezTo>
                  <a:pt x="1816239" y="1610010"/>
                  <a:pt x="1806060" y="1599831"/>
                  <a:pt x="1806060" y="1587275"/>
                </a:cubicBezTo>
                <a:cubicBezTo>
                  <a:pt x="1806060" y="1574719"/>
                  <a:pt x="1816239" y="1564541"/>
                  <a:pt x="1828795" y="1564541"/>
                </a:cubicBezTo>
                <a:close/>
                <a:moveTo>
                  <a:pt x="1664757" y="1564541"/>
                </a:moveTo>
                <a:cubicBezTo>
                  <a:pt x="1677313" y="1564541"/>
                  <a:pt x="1687491" y="1574719"/>
                  <a:pt x="1687491" y="1587275"/>
                </a:cubicBezTo>
                <a:cubicBezTo>
                  <a:pt x="1687491" y="1599831"/>
                  <a:pt x="1677313" y="1610010"/>
                  <a:pt x="1664757" y="1610010"/>
                </a:cubicBezTo>
                <a:cubicBezTo>
                  <a:pt x="1652201" y="1610010"/>
                  <a:pt x="1642022" y="1599831"/>
                  <a:pt x="1642022" y="1587275"/>
                </a:cubicBezTo>
                <a:cubicBezTo>
                  <a:pt x="1642022" y="1574719"/>
                  <a:pt x="1652201" y="1564541"/>
                  <a:pt x="1664757" y="1564541"/>
                </a:cubicBezTo>
                <a:close/>
                <a:moveTo>
                  <a:pt x="1500719" y="1564541"/>
                </a:moveTo>
                <a:cubicBezTo>
                  <a:pt x="1513275" y="1564541"/>
                  <a:pt x="1523453" y="1574719"/>
                  <a:pt x="1523453" y="1587275"/>
                </a:cubicBezTo>
                <a:cubicBezTo>
                  <a:pt x="1523453" y="1599831"/>
                  <a:pt x="1513275" y="1610010"/>
                  <a:pt x="1500719" y="1610010"/>
                </a:cubicBezTo>
                <a:cubicBezTo>
                  <a:pt x="1488163" y="1610010"/>
                  <a:pt x="1477985" y="1599831"/>
                  <a:pt x="1477985" y="1587275"/>
                </a:cubicBezTo>
                <a:cubicBezTo>
                  <a:pt x="1477985" y="1574719"/>
                  <a:pt x="1488163" y="1564541"/>
                  <a:pt x="1500719" y="1564541"/>
                </a:cubicBezTo>
                <a:close/>
                <a:moveTo>
                  <a:pt x="1336681" y="1564541"/>
                </a:moveTo>
                <a:cubicBezTo>
                  <a:pt x="1349237" y="1564541"/>
                  <a:pt x="1359415" y="1574719"/>
                  <a:pt x="1359415" y="1587275"/>
                </a:cubicBezTo>
                <a:cubicBezTo>
                  <a:pt x="1359415" y="1599831"/>
                  <a:pt x="1349237" y="1610010"/>
                  <a:pt x="1336681" y="1610010"/>
                </a:cubicBezTo>
                <a:cubicBezTo>
                  <a:pt x="1324125" y="1610010"/>
                  <a:pt x="1313947" y="1599831"/>
                  <a:pt x="1313947" y="1587275"/>
                </a:cubicBezTo>
                <a:cubicBezTo>
                  <a:pt x="1313947" y="1574719"/>
                  <a:pt x="1324125" y="1564541"/>
                  <a:pt x="1336681" y="1564541"/>
                </a:cubicBezTo>
                <a:close/>
                <a:moveTo>
                  <a:pt x="1171000" y="1400050"/>
                </a:moveTo>
                <a:cubicBezTo>
                  <a:pt x="1183556" y="1400050"/>
                  <a:pt x="1193734" y="1410229"/>
                  <a:pt x="1193734" y="1422785"/>
                </a:cubicBezTo>
                <a:cubicBezTo>
                  <a:pt x="1193734" y="1435341"/>
                  <a:pt x="1183556" y="1445519"/>
                  <a:pt x="1171000" y="1445519"/>
                </a:cubicBezTo>
                <a:cubicBezTo>
                  <a:pt x="1158443" y="1445519"/>
                  <a:pt x="1148266" y="1435341"/>
                  <a:pt x="1148266" y="1422785"/>
                </a:cubicBezTo>
                <a:cubicBezTo>
                  <a:pt x="1148266" y="1410229"/>
                  <a:pt x="1158443" y="1400050"/>
                  <a:pt x="1171000" y="1400050"/>
                </a:cubicBezTo>
                <a:close/>
                <a:moveTo>
                  <a:pt x="1006962" y="1400050"/>
                </a:moveTo>
                <a:cubicBezTo>
                  <a:pt x="1019518" y="1400050"/>
                  <a:pt x="1029696" y="1410229"/>
                  <a:pt x="1029696" y="1422785"/>
                </a:cubicBezTo>
                <a:cubicBezTo>
                  <a:pt x="1029696" y="1435341"/>
                  <a:pt x="1019518" y="1445519"/>
                  <a:pt x="1006962" y="1445519"/>
                </a:cubicBezTo>
                <a:cubicBezTo>
                  <a:pt x="994406" y="1445519"/>
                  <a:pt x="984227" y="1435341"/>
                  <a:pt x="984227" y="1422785"/>
                </a:cubicBezTo>
                <a:cubicBezTo>
                  <a:pt x="984227" y="1410229"/>
                  <a:pt x="994406" y="1400050"/>
                  <a:pt x="1006962" y="1400050"/>
                </a:cubicBezTo>
                <a:close/>
                <a:moveTo>
                  <a:pt x="842924" y="1400050"/>
                </a:moveTo>
                <a:cubicBezTo>
                  <a:pt x="855480" y="1400050"/>
                  <a:pt x="865659" y="1410229"/>
                  <a:pt x="865659" y="1422785"/>
                </a:cubicBezTo>
                <a:cubicBezTo>
                  <a:pt x="865659" y="1435341"/>
                  <a:pt x="855480" y="1445519"/>
                  <a:pt x="842924" y="1445519"/>
                </a:cubicBezTo>
                <a:cubicBezTo>
                  <a:pt x="830368" y="1445519"/>
                  <a:pt x="820189" y="1435341"/>
                  <a:pt x="820189" y="1422785"/>
                </a:cubicBezTo>
                <a:cubicBezTo>
                  <a:pt x="820189" y="1410229"/>
                  <a:pt x="830368" y="1400050"/>
                  <a:pt x="842924" y="1400050"/>
                </a:cubicBezTo>
                <a:close/>
                <a:moveTo>
                  <a:pt x="678886" y="1400050"/>
                </a:moveTo>
                <a:cubicBezTo>
                  <a:pt x="691442" y="1400050"/>
                  <a:pt x="701621" y="1410229"/>
                  <a:pt x="701621" y="1422785"/>
                </a:cubicBezTo>
                <a:cubicBezTo>
                  <a:pt x="701621" y="1435341"/>
                  <a:pt x="691442" y="1445519"/>
                  <a:pt x="678886" y="1445519"/>
                </a:cubicBezTo>
                <a:cubicBezTo>
                  <a:pt x="666330" y="1445519"/>
                  <a:pt x="656152" y="1435341"/>
                  <a:pt x="656152" y="1422785"/>
                </a:cubicBezTo>
                <a:cubicBezTo>
                  <a:pt x="656152" y="1410229"/>
                  <a:pt x="666330" y="1400050"/>
                  <a:pt x="678886" y="1400050"/>
                </a:cubicBezTo>
                <a:close/>
                <a:moveTo>
                  <a:pt x="514849" y="1400050"/>
                </a:moveTo>
                <a:cubicBezTo>
                  <a:pt x="527405" y="1400050"/>
                  <a:pt x="537583" y="1410229"/>
                  <a:pt x="537583" y="1422785"/>
                </a:cubicBezTo>
                <a:cubicBezTo>
                  <a:pt x="537583" y="1435341"/>
                  <a:pt x="527405" y="1445519"/>
                  <a:pt x="514849" y="1445519"/>
                </a:cubicBezTo>
                <a:cubicBezTo>
                  <a:pt x="502293" y="1445519"/>
                  <a:pt x="492114" y="1435341"/>
                  <a:pt x="492114" y="1422785"/>
                </a:cubicBezTo>
                <a:cubicBezTo>
                  <a:pt x="492114" y="1410229"/>
                  <a:pt x="502293" y="1400050"/>
                  <a:pt x="514849" y="1400050"/>
                </a:cubicBezTo>
                <a:close/>
                <a:moveTo>
                  <a:pt x="350811" y="1400050"/>
                </a:moveTo>
                <a:cubicBezTo>
                  <a:pt x="363367" y="1400050"/>
                  <a:pt x="373545" y="1410229"/>
                  <a:pt x="373545" y="1422785"/>
                </a:cubicBezTo>
                <a:cubicBezTo>
                  <a:pt x="373545" y="1435341"/>
                  <a:pt x="363367" y="1445519"/>
                  <a:pt x="350811" y="1445519"/>
                </a:cubicBezTo>
                <a:cubicBezTo>
                  <a:pt x="338255" y="1445519"/>
                  <a:pt x="328077" y="1435341"/>
                  <a:pt x="328077" y="1422785"/>
                </a:cubicBezTo>
                <a:cubicBezTo>
                  <a:pt x="328077" y="1410229"/>
                  <a:pt x="338255" y="1400050"/>
                  <a:pt x="350811" y="1400050"/>
                </a:cubicBezTo>
                <a:close/>
                <a:moveTo>
                  <a:pt x="186773" y="1400050"/>
                </a:moveTo>
                <a:cubicBezTo>
                  <a:pt x="199329" y="1400050"/>
                  <a:pt x="209507" y="1410229"/>
                  <a:pt x="209507" y="1422785"/>
                </a:cubicBezTo>
                <a:cubicBezTo>
                  <a:pt x="209507" y="1435341"/>
                  <a:pt x="199329" y="1445519"/>
                  <a:pt x="186773" y="1445519"/>
                </a:cubicBezTo>
                <a:cubicBezTo>
                  <a:pt x="174217" y="1445519"/>
                  <a:pt x="164039" y="1435341"/>
                  <a:pt x="164039" y="1422785"/>
                </a:cubicBezTo>
                <a:cubicBezTo>
                  <a:pt x="164039" y="1410229"/>
                  <a:pt x="174217" y="1400050"/>
                  <a:pt x="186773" y="1400050"/>
                </a:cubicBezTo>
                <a:close/>
                <a:moveTo>
                  <a:pt x="22735" y="1400050"/>
                </a:moveTo>
                <a:cubicBezTo>
                  <a:pt x="35291" y="1400050"/>
                  <a:pt x="45469" y="1410229"/>
                  <a:pt x="45469" y="1422785"/>
                </a:cubicBezTo>
                <a:cubicBezTo>
                  <a:pt x="45469" y="1435341"/>
                  <a:pt x="35291" y="1445519"/>
                  <a:pt x="22735" y="1445519"/>
                </a:cubicBezTo>
                <a:cubicBezTo>
                  <a:pt x="10179" y="1445519"/>
                  <a:pt x="0" y="1435341"/>
                  <a:pt x="0" y="1422785"/>
                </a:cubicBezTo>
                <a:cubicBezTo>
                  <a:pt x="0" y="1410229"/>
                  <a:pt x="10179" y="1400050"/>
                  <a:pt x="22735" y="1400050"/>
                </a:cubicBezTo>
                <a:close/>
                <a:moveTo>
                  <a:pt x="2484946" y="1391751"/>
                </a:moveTo>
                <a:cubicBezTo>
                  <a:pt x="2497502" y="1391751"/>
                  <a:pt x="2507681" y="1401930"/>
                  <a:pt x="2507681" y="1414486"/>
                </a:cubicBezTo>
                <a:cubicBezTo>
                  <a:pt x="2507681" y="1427042"/>
                  <a:pt x="2497502" y="1437220"/>
                  <a:pt x="2484946" y="1437220"/>
                </a:cubicBezTo>
                <a:cubicBezTo>
                  <a:pt x="2472390" y="1437220"/>
                  <a:pt x="2462211" y="1427042"/>
                  <a:pt x="2462211" y="1414486"/>
                </a:cubicBezTo>
                <a:cubicBezTo>
                  <a:pt x="2462211" y="1401930"/>
                  <a:pt x="2472390" y="1391751"/>
                  <a:pt x="2484946" y="1391751"/>
                </a:cubicBezTo>
                <a:close/>
                <a:moveTo>
                  <a:pt x="2320908" y="1391751"/>
                </a:moveTo>
                <a:cubicBezTo>
                  <a:pt x="2333464" y="1391751"/>
                  <a:pt x="2343643" y="1401930"/>
                  <a:pt x="2343643" y="1414486"/>
                </a:cubicBezTo>
                <a:cubicBezTo>
                  <a:pt x="2343643" y="1427042"/>
                  <a:pt x="2333464" y="1437220"/>
                  <a:pt x="2320908" y="1437220"/>
                </a:cubicBezTo>
                <a:cubicBezTo>
                  <a:pt x="2308351" y="1437220"/>
                  <a:pt x="2298174" y="1427042"/>
                  <a:pt x="2298174" y="1414486"/>
                </a:cubicBezTo>
                <a:cubicBezTo>
                  <a:pt x="2298174" y="1401930"/>
                  <a:pt x="2308351" y="1391751"/>
                  <a:pt x="2320908" y="1391751"/>
                </a:cubicBezTo>
                <a:close/>
                <a:moveTo>
                  <a:pt x="2156870" y="1391751"/>
                </a:moveTo>
                <a:cubicBezTo>
                  <a:pt x="2169427" y="1391751"/>
                  <a:pt x="2179604" y="1401930"/>
                  <a:pt x="2179604" y="1414486"/>
                </a:cubicBezTo>
                <a:cubicBezTo>
                  <a:pt x="2179604" y="1427042"/>
                  <a:pt x="2169427" y="1437220"/>
                  <a:pt x="2156870" y="1437220"/>
                </a:cubicBezTo>
                <a:cubicBezTo>
                  <a:pt x="2144314" y="1437220"/>
                  <a:pt x="2134135" y="1427042"/>
                  <a:pt x="2134135" y="1414486"/>
                </a:cubicBezTo>
                <a:cubicBezTo>
                  <a:pt x="2134135" y="1401930"/>
                  <a:pt x="2144314" y="1391751"/>
                  <a:pt x="2156870" y="1391751"/>
                </a:cubicBezTo>
                <a:close/>
                <a:moveTo>
                  <a:pt x="1992832" y="1391751"/>
                </a:moveTo>
                <a:cubicBezTo>
                  <a:pt x="2005388" y="1391751"/>
                  <a:pt x="2015567" y="1401930"/>
                  <a:pt x="2015567" y="1414486"/>
                </a:cubicBezTo>
                <a:cubicBezTo>
                  <a:pt x="2015567" y="1427042"/>
                  <a:pt x="2005388" y="1437220"/>
                  <a:pt x="1992832" y="1437220"/>
                </a:cubicBezTo>
                <a:cubicBezTo>
                  <a:pt x="1980277" y="1437220"/>
                  <a:pt x="1970098" y="1427042"/>
                  <a:pt x="1970098" y="1414486"/>
                </a:cubicBezTo>
                <a:cubicBezTo>
                  <a:pt x="1970098" y="1401930"/>
                  <a:pt x="1980277" y="1391751"/>
                  <a:pt x="1992832" y="1391751"/>
                </a:cubicBezTo>
                <a:close/>
                <a:moveTo>
                  <a:pt x="1828795" y="1391751"/>
                </a:moveTo>
                <a:cubicBezTo>
                  <a:pt x="1841351" y="1391751"/>
                  <a:pt x="1851529" y="1401930"/>
                  <a:pt x="1851529" y="1414486"/>
                </a:cubicBezTo>
                <a:cubicBezTo>
                  <a:pt x="1851529" y="1427042"/>
                  <a:pt x="1841351" y="1437220"/>
                  <a:pt x="1828795" y="1437220"/>
                </a:cubicBezTo>
                <a:cubicBezTo>
                  <a:pt x="1816239" y="1437220"/>
                  <a:pt x="1806060" y="1427042"/>
                  <a:pt x="1806060" y="1414486"/>
                </a:cubicBezTo>
                <a:cubicBezTo>
                  <a:pt x="1806060" y="1401930"/>
                  <a:pt x="1816239" y="1391751"/>
                  <a:pt x="1828795" y="1391751"/>
                </a:cubicBezTo>
                <a:close/>
                <a:moveTo>
                  <a:pt x="1664757" y="1391751"/>
                </a:moveTo>
                <a:cubicBezTo>
                  <a:pt x="1677313" y="1391751"/>
                  <a:pt x="1687491" y="1401930"/>
                  <a:pt x="1687491" y="1414486"/>
                </a:cubicBezTo>
                <a:cubicBezTo>
                  <a:pt x="1687491" y="1427042"/>
                  <a:pt x="1677313" y="1437220"/>
                  <a:pt x="1664757" y="1437220"/>
                </a:cubicBezTo>
                <a:cubicBezTo>
                  <a:pt x="1652201" y="1437220"/>
                  <a:pt x="1642022" y="1427042"/>
                  <a:pt x="1642022" y="1414486"/>
                </a:cubicBezTo>
                <a:cubicBezTo>
                  <a:pt x="1642022" y="1401930"/>
                  <a:pt x="1652201" y="1391751"/>
                  <a:pt x="1664757" y="1391751"/>
                </a:cubicBezTo>
                <a:close/>
                <a:moveTo>
                  <a:pt x="1500719" y="1391751"/>
                </a:moveTo>
                <a:cubicBezTo>
                  <a:pt x="1513275" y="1391751"/>
                  <a:pt x="1523453" y="1401930"/>
                  <a:pt x="1523453" y="1414486"/>
                </a:cubicBezTo>
                <a:cubicBezTo>
                  <a:pt x="1523453" y="1427042"/>
                  <a:pt x="1513275" y="1437220"/>
                  <a:pt x="1500719" y="1437220"/>
                </a:cubicBezTo>
                <a:cubicBezTo>
                  <a:pt x="1488163" y="1437220"/>
                  <a:pt x="1477985" y="1427042"/>
                  <a:pt x="1477985" y="1414486"/>
                </a:cubicBezTo>
                <a:cubicBezTo>
                  <a:pt x="1477985" y="1401930"/>
                  <a:pt x="1488163" y="1391751"/>
                  <a:pt x="1500719" y="1391751"/>
                </a:cubicBezTo>
                <a:close/>
                <a:moveTo>
                  <a:pt x="1336681" y="1391751"/>
                </a:moveTo>
                <a:cubicBezTo>
                  <a:pt x="1349237" y="1391751"/>
                  <a:pt x="1359415" y="1401930"/>
                  <a:pt x="1359415" y="1414486"/>
                </a:cubicBezTo>
                <a:cubicBezTo>
                  <a:pt x="1359415" y="1427042"/>
                  <a:pt x="1349237" y="1437220"/>
                  <a:pt x="1336681" y="1437220"/>
                </a:cubicBezTo>
                <a:cubicBezTo>
                  <a:pt x="1324125" y="1437220"/>
                  <a:pt x="1313947" y="1427042"/>
                  <a:pt x="1313947" y="1414486"/>
                </a:cubicBezTo>
                <a:cubicBezTo>
                  <a:pt x="1313947" y="1401930"/>
                  <a:pt x="1324125" y="1391751"/>
                  <a:pt x="1336681" y="1391751"/>
                </a:cubicBezTo>
                <a:close/>
                <a:moveTo>
                  <a:pt x="1171000" y="1241208"/>
                </a:moveTo>
                <a:cubicBezTo>
                  <a:pt x="1183556" y="1241208"/>
                  <a:pt x="1193734" y="1251387"/>
                  <a:pt x="1193734" y="1263943"/>
                </a:cubicBezTo>
                <a:cubicBezTo>
                  <a:pt x="1193734" y="1276499"/>
                  <a:pt x="1183556" y="1286677"/>
                  <a:pt x="1171000" y="1286677"/>
                </a:cubicBezTo>
                <a:cubicBezTo>
                  <a:pt x="1158443" y="1286677"/>
                  <a:pt x="1148266" y="1276499"/>
                  <a:pt x="1148266" y="1263943"/>
                </a:cubicBezTo>
                <a:cubicBezTo>
                  <a:pt x="1148266" y="1251387"/>
                  <a:pt x="1158443" y="1241208"/>
                  <a:pt x="1171000" y="1241208"/>
                </a:cubicBezTo>
                <a:close/>
                <a:moveTo>
                  <a:pt x="1006962" y="1241208"/>
                </a:moveTo>
                <a:cubicBezTo>
                  <a:pt x="1019518" y="1241208"/>
                  <a:pt x="1029696" y="1251387"/>
                  <a:pt x="1029696" y="1263943"/>
                </a:cubicBezTo>
                <a:cubicBezTo>
                  <a:pt x="1029696" y="1276499"/>
                  <a:pt x="1019518" y="1286677"/>
                  <a:pt x="1006962" y="1286677"/>
                </a:cubicBezTo>
                <a:cubicBezTo>
                  <a:pt x="994406" y="1286677"/>
                  <a:pt x="984227" y="1276499"/>
                  <a:pt x="984227" y="1263943"/>
                </a:cubicBezTo>
                <a:cubicBezTo>
                  <a:pt x="984227" y="1251387"/>
                  <a:pt x="994406" y="1241208"/>
                  <a:pt x="1006962" y="1241208"/>
                </a:cubicBezTo>
                <a:close/>
                <a:moveTo>
                  <a:pt x="842924" y="1241208"/>
                </a:moveTo>
                <a:cubicBezTo>
                  <a:pt x="855480" y="1241208"/>
                  <a:pt x="865659" y="1251387"/>
                  <a:pt x="865659" y="1263943"/>
                </a:cubicBezTo>
                <a:cubicBezTo>
                  <a:pt x="865659" y="1276499"/>
                  <a:pt x="855480" y="1286677"/>
                  <a:pt x="842924" y="1286677"/>
                </a:cubicBezTo>
                <a:cubicBezTo>
                  <a:pt x="830368" y="1286677"/>
                  <a:pt x="820189" y="1276499"/>
                  <a:pt x="820189" y="1263943"/>
                </a:cubicBezTo>
                <a:cubicBezTo>
                  <a:pt x="820189" y="1251387"/>
                  <a:pt x="830368" y="1241208"/>
                  <a:pt x="842924" y="1241208"/>
                </a:cubicBezTo>
                <a:close/>
                <a:moveTo>
                  <a:pt x="678886" y="1241208"/>
                </a:moveTo>
                <a:cubicBezTo>
                  <a:pt x="691442" y="1241208"/>
                  <a:pt x="701621" y="1251387"/>
                  <a:pt x="701621" y="1263943"/>
                </a:cubicBezTo>
                <a:cubicBezTo>
                  <a:pt x="701621" y="1276499"/>
                  <a:pt x="691442" y="1286677"/>
                  <a:pt x="678886" y="1286677"/>
                </a:cubicBezTo>
                <a:cubicBezTo>
                  <a:pt x="666330" y="1286677"/>
                  <a:pt x="656152" y="1276499"/>
                  <a:pt x="656152" y="1263943"/>
                </a:cubicBezTo>
                <a:cubicBezTo>
                  <a:pt x="656152" y="1251387"/>
                  <a:pt x="666330" y="1241208"/>
                  <a:pt x="678886" y="1241208"/>
                </a:cubicBezTo>
                <a:close/>
                <a:moveTo>
                  <a:pt x="514849" y="1241208"/>
                </a:moveTo>
                <a:cubicBezTo>
                  <a:pt x="527405" y="1241208"/>
                  <a:pt x="537583" y="1251387"/>
                  <a:pt x="537583" y="1263943"/>
                </a:cubicBezTo>
                <a:cubicBezTo>
                  <a:pt x="537583" y="1276499"/>
                  <a:pt x="527405" y="1286677"/>
                  <a:pt x="514849" y="1286677"/>
                </a:cubicBezTo>
                <a:cubicBezTo>
                  <a:pt x="502293" y="1286677"/>
                  <a:pt x="492114" y="1276499"/>
                  <a:pt x="492114" y="1263943"/>
                </a:cubicBezTo>
                <a:cubicBezTo>
                  <a:pt x="492114" y="1251387"/>
                  <a:pt x="502293" y="1241208"/>
                  <a:pt x="514849" y="1241208"/>
                </a:cubicBezTo>
                <a:close/>
                <a:moveTo>
                  <a:pt x="350811" y="1241208"/>
                </a:moveTo>
                <a:cubicBezTo>
                  <a:pt x="363367" y="1241208"/>
                  <a:pt x="373545" y="1251387"/>
                  <a:pt x="373545" y="1263943"/>
                </a:cubicBezTo>
                <a:cubicBezTo>
                  <a:pt x="373545" y="1276499"/>
                  <a:pt x="363367" y="1286677"/>
                  <a:pt x="350811" y="1286677"/>
                </a:cubicBezTo>
                <a:cubicBezTo>
                  <a:pt x="338255" y="1286677"/>
                  <a:pt x="328077" y="1276499"/>
                  <a:pt x="328077" y="1263943"/>
                </a:cubicBezTo>
                <a:cubicBezTo>
                  <a:pt x="328077" y="1251387"/>
                  <a:pt x="338255" y="1241208"/>
                  <a:pt x="350811" y="1241208"/>
                </a:cubicBezTo>
                <a:close/>
                <a:moveTo>
                  <a:pt x="186773" y="1241208"/>
                </a:moveTo>
                <a:cubicBezTo>
                  <a:pt x="199329" y="1241208"/>
                  <a:pt x="209507" y="1251387"/>
                  <a:pt x="209507" y="1263943"/>
                </a:cubicBezTo>
                <a:cubicBezTo>
                  <a:pt x="209507" y="1276499"/>
                  <a:pt x="199329" y="1286677"/>
                  <a:pt x="186773" y="1286677"/>
                </a:cubicBezTo>
                <a:cubicBezTo>
                  <a:pt x="174217" y="1286677"/>
                  <a:pt x="164039" y="1276499"/>
                  <a:pt x="164039" y="1263943"/>
                </a:cubicBezTo>
                <a:cubicBezTo>
                  <a:pt x="164039" y="1251387"/>
                  <a:pt x="174217" y="1241208"/>
                  <a:pt x="186773" y="1241208"/>
                </a:cubicBezTo>
                <a:close/>
                <a:moveTo>
                  <a:pt x="22735" y="1241208"/>
                </a:moveTo>
                <a:cubicBezTo>
                  <a:pt x="35291" y="1241208"/>
                  <a:pt x="45469" y="1251387"/>
                  <a:pt x="45469" y="1263943"/>
                </a:cubicBezTo>
                <a:cubicBezTo>
                  <a:pt x="45469" y="1276499"/>
                  <a:pt x="35291" y="1286677"/>
                  <a:pt x="22735" y="1286677"/>
                </a:cubicBezTo>
                <a:cubicBezTo>
                  <a:pt x="10179" y="1286677"/>
                  <a:pt x="0" y="1276499"/>
                  <a:pt x="0" y="1263943"/>
                </a:cubicBezTo>
                <a:cubicBezTo>
                  <a:pt x="0" y="1251387"/>
                  <a:pt x="10179" y="1241208"/>
                  <a:pt x="22735" y="1241208"/>
                </a:cubicBezTo>
                <a:close/>
                <a:moveTo>
                  <a:pt x="2484946" y="1232910"/>
                </a:moveTo>
                <a:cubicBezTo>
                  <a:pt x="2497502" y="1232910"/>
                  <a:pt x="2507681" y="1243088"/>
                  <a:pt x="2507681" y="1255644"/>
                </a:cubicBezTo>
                <a:cubicBezTo>
                  <a:pt x="2507681" y="1268200"/>
                  <a:pt x="2497502" y="1278378"/>
                  <a:pt x="2484946" y="1278378"/>
                </a:cubicBezTo>
                <a:cubicBezTo>
                  <a:pt x="2472390" y="1278378"/>
                  <a:pt x="2462211" y="1268200"/>
                  <a:pt x="2462211" y="1255644"/>
                </a:cubicBezTo>
                <a:cubicBezTo>
                  <a:pt x="2462211" y="1243088"/>
                  <a:pt x="2472390" y="1232910"/>
                  <a:pt x="2484946" y="1232910"/>
                </a:cubicBezTo>
                <a:close/>
                <a:moveTo>
                  <a:pt x="2320908" y="1232910"/>
                </a:moveTo>
                <a:cubicBezTo>
                  <a:pt x="2333464" y="1232910"/>
                  <a:pt x="2343643" y="1243088"/>
                  <a:pt x="2343643" y="1255644"/>
                </a:cubicBezTo>
                <a:cubicBezTo>
                  <a:pt x="2343643" y="1268200"/>
                  <a:pt x="2333464" y="1278378"/>
                  <a:pt x="2320908" y="1278378"/>
                </a:cubicBezTo>
                <a:cubicBezTo>
                  <a:pt x="2308351" y="1278378"/>
                  <a:pt x="2298174" y="1268200"/>
                  <a:pt x="2298174" y="1255644"/>
                </a:cubicBezTo>
                <a:cubicBezTo>
                  <a:pt x="2298174" y="1243088"/>
                  <a:pt x="2308351" y="1232910"/>
                  <a:pt x="2320908" y="1232910"/>
                </a:cubicBezTo>
                <a:close/>
                <a:moveTo>
                  <a:pt x="2156870" y="1232910"/>
                </a:moveTo>
                <a:cubicBezTo>
                  <a:pt x="2169427" y="1232910"/>
                  <a:pt x="2179604" y="1243088"/>
                  <a:pt x="2179604" y="1255644"/>
                </a:cubicBezTo>
                <a:cubicBezTo>
                  <a:pt x="2179604" y="1268200"/>
                  <a:pt x="2169427" y="1278378"/>
                  <a:pt x="2156870" y="1278378"/>
                </a:cubicBezTo>
                <a:cubicBezTo>
                  <a:pt x="2144314" y="1278378"/>
                  <a:pt x="2134135" y="1268200"/>
                  <a:pt x="2134135" y="1255644"/>
                </a:cubicBezTo>
                <a:cubicBezTo>
                  <a:pt x="2134135" y="1243088"/>
                  <a:pt x="2144314" y="1232910"/>
                  <a:pt x="2156870" y="1232910"/>
                </a:cubicBezTo>
                <a:close/>
                <a:moveTo>
                  <a:pt x="1992832" y="1232910"/>
                </a:moveTo>
                <a:cubicBezTo>
                  <a:pt x="2005388" y="1232910"/>
                  <a:pt x="2015567" y="1243088"/>
                  <a:pt x="2015567" y="1255644"/>
                </a:cubicBezTo>
                <a:cubicBezTo>
                  <a:pt x="2015567" y="1268200"/>
                  <a:pt x="2005388" y="1278378"/>
                  <a:pt x="1992832" y="1278378"/>
                </a:cubicBezTo>
                <a:cubicBezTo>
                  <a:pt x="1980277" y="1278378"/>
                  <a:pt x="1970098" y="1268200"/>
                  <a:pt x="1970098" y="1255644"/>
                </a:cubicBezTo>
                <a:cubicBezTo>
                  <a:pt x="1970098" y="1243088"/>
                  <a:pt x="1980277" y="1232910"/>
                  <a:pt x="1992832" y="1232910"/>
                </a:cubicBezTo>
                <a:close/>
                <a:moveTo>
                  <a:pt x="1828795" y="1232910"/>
                </a:moveTo>
                <a:cubicBezTo>
                  <a:pt x="1841351" y="1232910"/>
                  <a:pt x="1851529" y="1243088"/>
                  <a:pt x="1851529" y="1255644"/>
                </a:cubicBezTo>
                <a:cubicBezTo>
                  <a:pt x="1851529" y="1268200"/>
                  <a:pt x="1841351" y="1278378"/>
                  <a:pt x="1828795" y="1278378"/>
                </a:cubicBezTo>
                <a:cubicBezTo>
                  <a:pt x="1816239" y="1278378"/>
                  <a:pt x="1806060" y="1268200"/>
                  <a:pt x="1806060" y="1255644"/>
                </a:cubicBezTo>
                <a:cubicBezTo>
                  <a:pt x="1806060" y="1243088"/>
                  <a:pt x="1816239" y="1232910"/>
                  <a:pt x="1828795" y="1232910"/>
                </a:cubicBezTo>
                <a:close/>
                <a:moveTo>
                  <a:pt x="1664757" y="1232910"/>
                </a:moveTo>
                <a:cubicBezTo>
                  <a:pt x="1677313" y="1232910"/>
                  <a:pt x="1687491" y="1243088"/>
                  <a:pt x="1687491" y="1255644"/>
                </a:cubicBezTo>
                <a:cubicBezTo>
                  <a:pt x="1687491" y="1268200"/>
                  <a:pt x="1677313" y="1278378"/>
                  <a:pt x="1664757" y="1278378"/>
                </a:cubicBezTo>
                <a:cubicBezTo>
                  <a:pt x="1652201" y="1278378"/>
                  <a:pt x="1642022" y="1268200"/>
                  <a:pt x="1642022" y="1255644"/>
                </a:cubicBezTo>
                <a:cubicBezTo>
                  <a:pt x="1642022" y="1243088"/>
                  <a:pt x="1652201" y="1232910"/>
                  <a:pt x="1664757" y="1232910"/>
                </a:cubicBezTo>
                <a:close/>
                <a:moveTo>
                  <a:pt x="1500719" y="1232910"/>
                </a:moveTo>
                <a:cubicBezTo>
                  <a:pt x="1513275" y="1232910"/>
                  <a:pt x="1523453" y="1243088"/>
                  <a:pt x="1523453" y="1255644"/>
                </a:cubicBezTo>
                <a:cubicBezTo>
                  <a:pt x="1523453" y="1268200"/>
                  <a:pt x="1513275" y="1278378"/>
                  <a:pt x="1500719" y="1278378"/>
                </a:cubicBezTo>
                <a:cubicBezTo>
                  <a:pt x="1488163" y="1278378"/>
                  <a:pt x="1477985" y="1268200"/>
                  <a:pt x="1477985" y="1255644"/>
                </a:cubicBezTo>
                <a:cubicBezTo>
                  <a:pt x="1477985" y="1243088"/>
                  <a:pt x="1488163" y="1232910"/>
                  <a:pt x="1500719" y="1232910"/>
                </a:cubicBezTo>
                <a:close/>
                <a:moveTo>
                  <a:pt x="1336681" y="1232910"/>
                </a:moveTo>
                <a:cubicBezTo>
                  <a:pt x="1349237" y="1232910"/>
                  <a:pt x="1359415" y="1243088"/>
                  <a:pt x="1359415" y="1255644"/>
                </a:cubicBezTo>
                <a:cubicBezTo>
                  <a:pt x="1359415" y="1268200"/>
                  <a:pt x="1349237" y="1278378"/>
                  <a:pt x="1336681" y="1278378"/>
                </a:cubicBezTo>
                <a:cubicBezTo>
                  <a:pt x="1324125" y="1278378"/>
                  <a:pt x="1313947" y="1268200"/>
                  <a:pt x="1313947" y="1255644"/>
                </a:cubicBezTo>
                <a:cubicBezTo>
                  <a:pt x="1313947" y="1243088"/>
                  <a:pt x="1324125" y="1232910"/>
                  <a:pt x="1336681" y="1232910"/>
                </a:cubicBezTo>
                <a:close/>
                <a:moveTo>
                  <a:pt x="1171000" y="1062996"/>
                </a:moveTo>
                <a:cubicBezTo>
                  <a:pt x="1183556" y="1062996"/>
                  <a:pt x="1193734" y="1073174"/>
                  <a:pt x="1193734" y="1085730"/>
                </a:cubicBezTo>
                <a:cubicBezTo>
                  <a:pt x="1193734" y="1098287"/>
                  <a:pt x="1183556" y="1108465"/>
                  <a:pt x="1171000" y="1108465"/>
                </a:cubicBezTo>
                <a:cubicBezTo>
                  <a:pt x="1158443" y="1108465"/>
                  <a:pt x="1148266" y="1098287"/>
                  <a:pt x="1148266" y="1085730"/>
                </a:cubicBezTo>
                <a:cubicBezTo>
                  <a:pt x="1148266" y="1073174"/>
                  <a:pt x="1158443" y="1062996"/>
                  <a:pt x="1171000" y="1062996"/>
                </a:cubicBezTo>
                <a:close/>
                <a:moveTo>
                  <a:pt x="1006962" y="1062996"/>
                </a:moveTo>
                <a:cubicBezTo>
                  <a:pt x="1019518" y="1062996"/>
                  <a:pt x="1029696" y="1073174"/>
                  <a:pt x="1029696" y="1085730"/>
                </a:cubicBezTo>
                <a:cubicBezTo>
                  <a:pt x="1029696" y="1098287"/>
                  <a:pt x="1019518" y="1108465"/>
                  <a:pt x="1006962" y="1108465"/>
                </a:cubicBezTo>
                <a:cubicBezTo>
                  <a:pt x="994406" y="1108465"/>
                  <a:pt x="984227" y="1098287"/>
                  <a:pt x="984227" y="1085730"/>
                </a:cubicBezTo>
                <a:cubicBezTo>
                  <a:pt x="984227" y="1073174"/>
                  <a:pt x="994406" y="1062996"/>
                  <a:pt x="1006962" y="1062996"/>
                </a:cubicBezTo>
                <a:close/>
                <a:moveTo>
                  <a:pt x="842924" y="1062996"/>
                </a:moveTo>
                <a:cubicBezTo>
                  <a:pt x="855480" y="1062996"/>
                  <a:pt x="865659" y="1073174"/>
                  <a:pt x="865659" y="1085730"/>
                </a:cubicBezTo>
                <a:cubicBezTo>
                  <a:pt x="865659" y="1098287"/>
                  <a:pt x="855480" y="1108465"/>
                  <a:pt x="842924" y="1108465"/>
                </a:cubicBezTo>
                <a:cubicBezTo>
                  <a:pt x="830368" y="1108465"/>
                  <a:pt x="820189" y="1098287"/>
                  <a:pt x="820189" y="1085730"/>
                </a:cubicBezTo>
                <a:cubicBezTo>
                  <a:pt x="820189" y="1073174"/>
                  <a:pt x="830368" y="1062996"/>
                  <a:pt x="842924" y="1062996"/>
                </a:cubicBezTo>
                <a:close/>
                <a:moveTo>
                  <a:pt x="678886" y="1062996"/>
                </a:moveTo>
                <a:cubicBezTo>
                  <a:pt x="691442" y="1062996"/>
                  <a:pt x="701621" y="1073174"/>
                  <a:pt x="701621" y="1085730"/>
                </a:cubicBezTo>
                <a:cubicBezTo>
                  <a:pt x="701621" y="1098287"/>
                  <a:pt x="691442" y="1108465"/>
                  <a:pt x="678886" y="1108465"/>
                </a:cubicBezTo>
                <a:cubicBezTo>
                  <a:pt x="666330" y="1108465"/>
                  <a:pt x="656152" y="1098287"/>
                  <a:pt x="656152" y="1085730"/>
                </a:cubicBezTo>
                <a:cubicBezTo>
                  <a:pt x="656152" y="1073174"/>
                  <a:pt x="666330" y="1062996"/>
                  <a:pt x="678886" y="1062996"/>
                </a:cubicBezTo>
                <a:close/>
                <a:moveTo>
                  <a:pt x="514849" y="1062996"/>
                </a:moveTo>
                <a:cubicBezTo>
                  <a:pt x="527405" y="1062996"/>
                  <a:pt x="537583" y="1073174"/>
                  <a:pt x="537583" y="1085730"/>
                </a:cubicBezTo>
                <a:cubicBezTo>
                  <a:pt x="537583" y="1098287"/>
                  <a:pt x="527405" y="1108465"/>
                  <a:pt x="514849" y="1108465"/>
                </a:cubicBezTo>
                <a:cubicBezTo>
                  <a:pt x="502293" y="1108465"/>
                  <a:pt x="492114" y="1098287"/>
                  <a:pt x="492114" y="1085730"/>
                </a:cubicBezTo>
                <a:cubicBezTo>
                  <a:pt x="492114" y="1073174"/>
                  <a:pt x="502293" y="1062996"/>
                  <a:pt x="514849" y="1062996"/>
                </a:cubicBezTo>
                <a:close/>
                <a:moveTo>
                  <a:pt x="350811" y="1062996"/>
                </a:moveTo>
                <a:cubicBezTo>
                  <a:pt x="363367" y="1062996"/>
                  <a:pt x="373545" y="1073174"/>
                  <a:pt x="373545" y="1085730"/>
                </a:cubicBezTo>
                <a:cubicBezTo>
                  <a:pt x="373545" y="1098287"/>
                  <a:pt x="363367" y="1108465"/>
                  <a:pt x="350811" y="1108465"/>
                </a:cubicBezTo>
                <a:cubicBezTo>
                  <a:pt x="338255" y="1108465"/>
                  <a:pt x="328077" y="1098287"/>
                  <a:pt x="328077" y="1085730"/>
                </a:cubicBezTo>
                <a:cubicBezTo>
                  <a:pt x="328077" y="1073174"/>
                  <a:pt x="338255" y="1062996"/>
                  <a:pt x="350811" y="1062996"/>
                </a:cubicBezTo>
                <a:close/>
                <a:moveTo>
                  <a:pt x="186773" y="1062996"/>
                </a:moveTo>
                <a:cubicBezTo>
                  <a:pt x="199329" y="1062996"/>
                  <a:pt x="209507" y="1073174"/>
                  <a:pt x="209507" y="1085730"/>
                </a:cubicBezTo>
                <a:cubicBezTo>
                  <a:pt x="209507" y="1098287"/>
                  <a:pt x="199329" y="1108465"/>
                  <a:pt x="186773" y="1108465"/>
                </a:cubicBezTo>
                <a:cubicBezTo>
                  <a:pt x="174217" y="1108465"/>
                  <a:pt x="164039" y="1098287"/>
                  <a:pt x="164039" y="1085730"/>
                </a:cubicBezTo>
                <a:cubicBezTo>
                  <a:pt x="164039" y="1073174"/>
                  <a:pt x="174217" y="1062996"/>
                  <a:pt x="186773" y="1062996"/>
                </a:cubicBezTo>
                <a:close/>
                <a:moveTo>
                  <a:pt x="22735" y="1062996"/>
                </a:moveTo>
                <a:cubicBezTo>
                  <a:pt x="35291" y="1062996"/>
                  <a:pt x="45469" y="1073174"/>
                  <a:pt x="45469" y="1085730"/>
                </a:cubicBezTo>
                <a:cubicBezTo>
                  <a:pt x="45469" y="1098287"/>
                  <a:pt x="35291" y="1108465"/>
                  <a:pt x="22735" y="1108465"/>
                </a:cubicBezTo>
                <a:cubicBezTo>
                  <a:pt x="10179" y="1108465"/>
                  <a:pt x="0" y="1098287"/>
                  <a:pt x="0" y="1085730"/>
                </a:cubicBezTo>
                <a:cubicBezTo>
                  <a:pt x="0" y="1073174"/>
                  <a:pt x="10179" y="1062996"/>
                  <a:pt x="22735" y="1062996"/>
                </a:cubicBezTo>
                <a:close/>
                <a:moveTo>
                  <a:pt x="2484946" y="1054698"/>
                </a:moveTo>
                <a:cubicBezTo>
                  <a:pt x="2497502" y="1054698"/>
                  <a:pt x="2507681" y="1064876"/>
                  <a:pt x="2507681" y="1077432"/>
                </a:cubicBezTo>
                <a:cubicBezTo>
                  <a:pt x="2507681" y="1089988"/>
                  <a:pt x="2497502" y="1100167"/>
                  <a:pt x="2484946" y="1100167"/>
                </a:cubicBezTo>
                <a:cubicBezTo>
                  <a:pt x="2472390" y="1100167"/>
                  <a:pt x="2462211" y="1089988"/>
                  <a:pt x="2462211" y="1077432"/>
                </a:cubicBezTo>
                <a:cubicBezTo>
                  <a:pt x="2462211" y="1064876"/>
                  <a:pt x="2472390" y="1054698"/>
                  <a:pt x="2484946" y="1054698"/>
                </a:cubicBezTo>
                <a:close/>
                <a:moveTo>
                  <a:pt x="2320908" y="1054698"/>
                </a:moveTo>
                <a:cubicBezTo>
                  <a:pt x="2333464" y="1054698"/>
                  <a:pt x="2343643" y="1064876"/>
                  <a:pt x="2343643" y="1077432"/>
                </a:cubicBezTo>
                <a:cubicBezTo>
                  <a:pt x="2343643" y="1089988"/>
                  <a:pt x="2333464" y="1100167"/>
                  <a:pt x="2320908" y="1100167"/>
                </a:cubicBezTo>
                <a:cubicBezTo>
                  <a:pt x="2308351" y="1100167"/>
                  <a:pt x="2298174" y="1089988"/>
                  <a:pt x="2298174" y="1077432"/>
                </a:cubicBezTo>
                <a:cubicBezTo>
                  <a:pt x="2298174" y="1064876"/>
                  <a:pt x="2308351" y="1054698"/>
                  <a:pt x="2320908" y="1054698"/>
                </a:cubicBezTo>
                <a:close/>
                <a:moveTo>
                  <a:pt x="2156870" y="1054698"/>
                </a:moveTo>
                <a:cubicBezTo>
                  <a:pt x="2169427" y="1054698"/>
                  <a:pt x="2179604" y="1064876"/>
                  <a:pt x="2179604" y="1077432"/>
                </a:cubicBezTo>
                <a:cubicBezTo>
                  <a:pt x="2179604" y="1089988"/>
                  <a:pt x="2169427" y="1100167"/>
                  <a:pt x="2156870" y="1100167"/>
                </a:cubicBezTo>
                <a:cubicBezTo>
                  <a:pt x="2144314" y="1100167"/>
                  <a:pt x="2134135" y="1089988"/>
                  <a:pt x="2134135" y="1077432"/>
                </a:cubicBezTo>
                <a:cubicBezTo>
                  <a:pt x="2134135" y="1064876"/>
                  <a:pt x="2144314" y="1054698"/>
                  <a:pt x="2156870" y="1054698"/>
                </a:cubicBezTo>
                <a:close/>
                <a:moveTo>
                  <a:pt x="1992832" y="1054698"/>
                </a:moveTo>
                <a:cubicBezTo>
                  <a:pt x="2005388" y="1054698"/>
                  <a:pt x="2015567" y="1064876"/>
                  <a:pt x="2015567" y="1077432"/>
                </a:cubicBezTo>
                <a:cubicBezTo>
                  <a:pt x="2015567" y="1089988"/>
                  <a:pt x="2005388" y="1100167"/>
                  <a:pt x="1992832" y="1100167"/>
                </a:cubicBezTo>
                <a:cubicBezTo>
                  <a:pt x="1980277" y="1100167"/>
                  <a:pt x="1970098" y="1089988"/>
                  <a:pt x="1970098" y="1077432"/>
                </a:cubicBezTo>
                <a:cubicBezTo>
                  <a:pt x="1970098" y="1064876"/>
                  <a:pt x="1980277" y="1054698"/>
                  <a:pt x="1992832" y="1054698"/>
                </a:cubicBezTo>
                <a:close/>
                <a:moveTo>
                  <a:pt x="1828795" y="1054698"/>
                </a:moveTo>
                <a:cubicBezTo>
                  <a:pt x="1841351" y="1054698"/>
                  <a:pt x="1851529" y="1064876"/>
                  <a:pt x="1851529" y="1077432"/>
                </a:cubicBezTo>
                <a:cubicBezTo>
                  <a:pt x="1851529" y="1089988"/>
                  <a:pt x="1841351" y="1100167"/>
                  <a:pt x="1828795" y="1100167"/>
                </a:cubicBezTo>
                <a:cubicBezTo>
                  <a:pt x="1816239" y="1100167"/>
                  <a:pt x="1806060" y="1089988"/>
                  <a:pt x="1806060" y="1077432"/>
                </a:cubicBezTo>
                <a:cubicBezTo>
                  <a:pt x="1806060" y="1064876"/>
                  <a:pt x="1816239" y="1054698"/>
                  <a:pt x="1828795" y="1054698"/>
                </a:cubicBezTo>
                <a:close/>
                <a:moveTo>
                  <a:pt x="1664757" y="1054698"/>
                </a:moveTo>
                <a:cubicBezTo>
                  <a:pt x="1677313" y="1054698"/>
                  <a:pt x="1687491" y="1064876"/>
                  <a:pt x="1687491" y="1077432"/>
                </a:cubicBezTo>
                <a:cubicBezTo>
                  <a:pt x="1687491" y="1089988"/>
                  <a:pt x="1677313" y="1100167"/>
                  <a:pt x="1664757" y="1100167"/>
                </a:cubicBezTo>
                <a:cubicBezTo>
                  <a:pt x="1652201" y="1100167"/>
                  <a:pt x="1642022" y="1089988"/>
                  <a:pt x="1642022" y="1077432"/>
                </a:cubicBezTo>
                <a:cubicBezTo>
                  <a:pt x="1642022" y="1064876"/>
                  <a:pt x="1652201" y="1054698"/>
                  <a:pt x="1664757" y="1054698"/>
                </a:cubicBezTo>
                <a:close/>
                <a:moveTo>
                  <a:pt x="1500719" y="1054698"/>
                </a:moveTo>
                <a:cubicBezTo>
                  <a:pt x="1513275" y="1054698"/>
                  <a:pt x="1523453" y="1064876"/>
                  <a:pt x="1523453" y="1077432"/>
                </a:cubicBezTo>
                <a:cubicBezTo>
                  <a:pt x="1523453" y="1089988"/>
                  <a:pt x="1513275" y="1100167"/>
                  <a:pt x="1500719" y="1100167"/>
                </a:cubicBezTo>
                <a:cubicBezTo>
                  <a:pt x="1488163" y="1100167"/>
                  <a:pt x="1477985" y="1089988"/>
                  <a:pt x="1477985" y="1077432"/>
                </a:cubicBezTo>
                <a:cubicBezTo>
                  <a:pt x="1477985" y="1064876"/>
                  <a:pt x="1488163" y="1054698"/>
                  <a:pt x="1500719" y="1054698"/>
                </a:cubicBezTo>
                <a:close/>
                <a:moveTo>
                  <a:pt x="1336681" y="1054698"/>
                </a:moveTo>
                <a:cubicBezTo>
                  <a:pt x="1349237" y="1054698"/>
                  <a:pt x="1359415" y="1064876"/>
                  <a:pt x="1359415" y="1077432"/>
                </a:cubicBezTo>
                <a:cubicBezTo>
                  <a:pt x="1359415" y="1089988"/>
                  <a:pt x="1349237" y="1100167"/>
                  <a:pt x="1336681" y="1100167"/>
                </a:cubicBezTo>
                <a:cubicBezTo>
                  <a:pt x="1324125" y="1100167"/>
                  <a:pt x="1313947" y="1089988"/>
                  <a:pt x="1313947" y="1077432"/>
                </a:cubicBezTo>
                <a:cubicBezTo>
                  <a:pt x="1313947" y="1064876"/>
                  <a:pt x="1324125" y="1054698"/>
                  <a:pt x="1336681" y="1054698"/>
                </a:cubicBezTo>
                <a:close/>
                <a:moveTo>
                  <a:pt x="1171000" y="884784"/>
                </a:moveTo>
                <a:cubicBezTo>
                  <a:pt x="1183556" y="884784"/>
                  <a:pt x="1193734" y="894963"/>
                  <a:pt x="1193734" y="907519"/>
                </a:cubicBezTo>
                <a:cubicBezTo>
                  <a:pt x="1193734" y="920075"/>
                  <a:pt x="1183556" y="930253"/>
                  <a:pt x="1171000" y="930253"/>
                </a:cubicBezTo>
                <a:cubicBezTo>
                  <a:pt x="1158443" y="930253"/>
                  <a:pt x="1148266" y="920075"/>
                  <a:pt x="1148266" y="907519"/>
                </a:cubicBezTo>
                <a:cubicBezTo>
                  <a:pt x="1148266" y="894963"/>
                  <a:pt x="1158443" y="884784"/>
                  <a:pt x="1171000" y="884784"/>
                </a:cubicBezTo>
                <a:close/>
                <a:moveTo>
                  <a:pt x="1006962" y="884784"/>
                </a:moveTo>
                <a:cubicBezTo>
                  <a:pt x="1019518" y="884784"/>
                  <a:pt x="1029696" y="894963"/>
                  <a:pt x="1029696" y="907519"/>
                </a:cubicBezTo>
                <a:cubicBezTo>
                  <a:pt x="1029696" y="920075"/>
                  <a:pt x="1019518" y="930253"/>
                  <a:pt x="1006962" y="930253"/>
                </a:cubicBezTo>
                <a:cubicBezTo>
                  <a:pt x="994406" y="930253"/>
                  <a:pt x="984227" y="920075"/>
                  <a:pt x="984227" y="907519"/>
                </a:cubicBezTo>
                <a:cubicBezTo>
                  <a:pt x="984227" y="894963"/>
                  <a:pt x="994406" y="884784"/>
                  <a:pt x="1006962" y="884784"/>
                </a:cubicBezTo>
                <a:close/>
                <a:moveTo>
                  <a:pt x="842924" y="884784"/>
                </a:moveTo>
                <a:cubicBezTo>
                  <a:pt x="855480" y="884784"/>
                  <a:pt x="865659" y="894963"/>
                  <a:pt x="865659" y="907519"/>
                </a:cubicBezTo>
                <a:cubicBezTo>
                  <a:pt x="865659" y="920075"/>
                  <a:pt x="855480" y="930253"/>
                  <a:pt x="842924" y="930253"/>
                </a:cubicBezTo>
                <a:cubicBezTo>
                  <a:pt x="830368" y="930253"/>
                  <a:pt x="820189" y="920075"/>
                  <a:pt x="820189" y="907519"/>
                </a:cubicBezTo>
                <a:cubicBezTo>
                  <a:pt x="820189" y="894963"/>
                  <a:pt x="830368" y="884784"/>
                  <a:pt x="842924" y="884784"/>
                </a:cubicBezTo>
                <a:close/>
                <a:moveTo>
                  <a:pt x="678886" y="884784"/>
                </a:moveTo>
                <a:cubicBezTo>
                  <a:pt x="691442" y="884784"/>
                  <a:pt x="701621" y="894963"/>
                  <a:pt x="701621" y="907519"/>
                </a:cubicBezTo>
                <a:cubicBezTo>
                  <a:pt x="701621" y="920075"/>
                  <a:pt x="691442" y="930253"/>
                  <a:pt x="678886" y="930253"/>
                </a:cubicBezTo>
                <a:cubicBezTo>
                  <a:pt x="666330" y="930253"/>
                  <a:pt x="656152" y="920075"/>
                  <a:pt x="656152" y="907519"/>
                </a:cubicBezTo>
                <a:cubicBezTo>
                  <a:pt x="656152" y="894963"/>
                  <a:pt x="666330" y="884784"/>
                  <a:pt x="678886" y="884784"/>
                </a:cubicBezTo>
                <a:close/>
                <a:moveTo>
                  <a:pt x="514849" y="884784"/>
                </a:moveTo>
                <a:cubicBezTo>
                  <a:pt x="527405" y="884784"/>
                  <a:pt x="537583" y="894963"/>
                  <a:pt x="537583" y="907519"/>
                </a:cubicBezTo>
                <a:cubicBezTo>
                  <a:pt x="537583" y="920075"/>
                  <a:pt x="527405" y="930253"/>
                  <a:pt x="514849" y="930253"/>
                </a:cubicBezTo>
                <a:cubicBezTo>
                  <a:pt x="502293" y="930253"/>
                  <a:pt x="492114" y="920075"/>
                  <a:pt x="492114" y="907519"/>
                </a:cubicBezTo>
                <a:cubicBezTo>
                  <a:pt x="492114" y="894963"/>
                  <a:pt x="502293" y="884784"/>
                  <a:pt x="514849" y="884784"/>
                </a:cubicBezTo>
                <a:close/>
                <a:moveTo>
                  <a:pt x="350811" y="884784"/>
                </a:moveTo>
                <a:cubicBezTo>
                  <a:pt x="363367" y="884784"/>
                  <a:pt x="373545" y="894963"/>
                  <a:pt x="373545" y="907519"/>
                </a:cubicBezTo>
                <a:cubicBezTo>
                  <a:pt x="373545" y="920075"/>
                  <a:pt x="363367" y="930253"/>
                  <a:pt x="350811" y="930253"/>
                </a:cubicBezTo>
                <a:cubicBezTo>
                  <a:pt x="338255" y="930253"/>
                  <a:pt x="328077" y="920075"/>
                  <a:pt x="328077" y="907519"/>
                </a:cubicBezTo>
                <a:cubicBezTo>
                  <a:pt x="328077" y="894963"/>
                  <a:pt x="338255" y="884784"/>
                  <a:pt x="350811" y="884784"/>
                </a:cubicBezTo>
                <a:close/>
                <a:moveTo>
                  <a:pt x="186773" y="884784"/>
                </a:moveTo>
                <a:cubicBezTo>
                  <a:pt x="199329" y="884784"/>
                  <a:pt x="209507" y="894963"/>
                  <a:pt x="209507" y="907519"/>
                </a:cubicBezTo>
                <a:cubicBezTo>
                  <a:pt x="209507" y="920075"/>
                  <a:pt x="199329" y="930253"/>
                  <a:pt x="186773" y="930253"/>
                </a:cubicBezTo>
                <a:cubicBezTo>
                  <a:pt x="174217" y="930253"/>
                  <a:pt x="164039" y="920075"/>
                  <a:pt x="164039" y="907519"/>
                </a:cubicBezTo>
                <a:cubicBezTo>
                  <a:pt x="164039" y="894963"/>
                  <a:pt x="174217" y="884784"/>
                  <a:pt x="186773" y="884784"/>
                </a:cubicBezTo>
                <a:close/>
                <a:moveTo>
                  <a:pt x="22735" y="884784"/>
                </a:moveTo>
                <a:cubicBezTo>
                  <a:pt x="35291" y="884784"/>
                  <a:pt x="45469" y="894963"/>
                  <a:pt x="45469" y="907519"/>
                </a:cubicBezTo>
                <a:cubicBezTo>
                  <a:pt x="45469" y="920075"/>
                  <a:pt x="35291" y="930253"/>
                  <a:pt x="22735" y="930253"/>
                </a:cubicBezTo>
                <a:cubicBezTo>
                  <a:pt x="10179" y="930253"/>
                  <a:pt x="0" y="920075"/>
                  <a:pt x="0" y="907519"/>
                </a:cubicBezTo>
                <a:cubicBezTo>
                  <a:pt x="0" y="894963"/>
                  <a:pt x="10179" y="884784"/>
                  <a:pt x="22735" y="884784"/>
                </a:cubicBezTo>
                <a:close/>
                <a:moveTo>
                  <a:pt x="2484946" y="876485"/>
                </a:moveTo>
                <a:cubicBezTo>
                  <a:pt x="2497502" y="876485"/>
                  <a:pt x="2507681" y="886664"/>
                  <a:pt x="2507681" y="899220"/>
                </a:cubicBezTo>
                <a:cubicBezTo>
                  <a:pt x="2507681" y="911776"/>
                  <a:pt x="2497502" y="921954"/>
                  <a:pt x="2484946" y="921954"/>
                </a:cubicBezTo>
                <a:cubicBezTo>
                  <a:pt x="2472390" y="921954"/>
                  <a:pt x="2462211" y="911776"/>
                  <a:pt x="2462211" y="899220"/>
                </a:cubicBezTo>
                <a:cubicBezTo>
                  <a:pt x="2462211" y="886664"/>
                  <a:pt x="2472390" y="876485"/>
                  <a:pt x="2484946" y="876485"/>
                </a:cubicBezTo>
                <a:close/>
                <a:moveTo>
                  <a:pt x="2320908" y="876485"/>
                </a:moveTo>
                <a:cubicBezTo>
                  <a:pt x="2333464" y="876485"/>
                  <a:pt x="2343643" y="886664"/>
                  <a:pt x="2343643" y="899220"/>
                </a:cubicBezTo>
                <a:cubicBezTo>
                  <a:pt x="2343643" y="911776"/>
                  <a:pt x="2333464" y="921954"/>
                  <a:pt x="2320908" y="921954"/>
                </a:cubicBezTo>
                <a:cubicBezTo>
                  <a:pt x="2308351" y="921954"/>
                  <a:pt x="2298174" y="911776"/>
                  <a:pt x="2298174" y="899220"/>
                </a:cubicBezTo>
                <a:cubicBezTo>
                  <a:pt x="2298174" y="886664"/>
                  <a:pt x="2308351" y="876485"/>
                  <a:pt x="2320908" y="876485"/>
                </a:cubicBezTo>
                <a:close/>
                <a:moveTo>
                  <a:pt x="2156870" y="876485"/>
                </a:moveTo>
                <a:cubicBezTo>
                  <a:pt x="2169427" y="876485"/>
                  <a:pt x="2179604" y="886664"/>
                  <a:pt x="2179604" y="899220"/>
                </a:cubicBezTo>
                <a:cubicBezTo>
                  <a:pt x="2179604" y="911776"/>
                  <a:pt x="2169427" y="921954"/>
                  <a:pt x="2156870" y="921954"/>
                </a:cubicBezTo>
                <a:cubicBezTo>
                  <a:pt x="2144314" y="921954"/>
                  <a:pt x="2134135" y="911776"/>
                  <a:pt x="2134135" y="899220"/>
                </a:cubicBezTo>
                <a:cubicBezTo>
                  <a:pt x="2134135" y="886664"/>
                  <a:pt x="2144314" y="876485"/>
                  <a:pt x="2156870" y="876485"/>
                </a:cubicBezTo>
                <a:close/>
                <a:moveTo>
                  <a:pt x="1992832" y="876485"/>
                </a:moveTo>
                <a:cubicBezTo>
                  <a:pt x="2005388" y="876485"/>
                  <a:pt x="2015567" y="886664"/>
                  <a:pt x="2015567" y="899220"/>
                </a:cubicBezTo>
                <a:cubicBezTo>
                  <a:pt x="2015567" y="911776"/>
                  <a:pt x="2005388" y="921954"/>
                  <a:pt x="1992832" y="921954"/>
                </a:cubicBezTo>
                <a:cubicBezTo>
                  <a:pt x="1980277" y="921954"/>
                  <a:pt x="1970098" y="911776"/>
                  <a:pt x="1970098" y="899220"/>
                </a:cubicBezTo>
                <a:cubicBezTo>
                  <a:pt x="1970098" y="886664"/>
                  <a:pt x="1980277" y="876485"/>
                  <a:pt x="1992832" y="876485"/>
                </a:cubicBezTo>
                <a:close/>
                <a:moveTo>
                  <a:pt x="1828795" y="876485"/>
                </a:moveTo>
                <a:cubicBezTo>
                  <a:pt x="1841351" y="876485"/>
                  <a:pt x="1851529" y="886664"/>
                  <a:pt x="1851529" y="899220"/>
                </a:cubicBezTo>
                <a:cubicBezTo>
                  <a:pt x="1851529" y="911776"/>
                  <a:pt x="1841351" y="921954"/>
                  <a:pt x="1828795" y="921954"/>
                </a:cubicBezTo>
                <a:cubicBezTo>
                  <a:pt x="1816239" y="921954"/>
                  <a:pt x="1806060" y="911776"/>
                  <a:pt x="1806060" y="899220"/>
                </a:cubicBezTo>
                <a:cubicBezTo>
                  <a:pt x="1806060" y="886664"/>
                  <a:pt x="1816239" y="876485"/>
                  <a:pt x="1828795" y="876485"/>
                </a:cubicBezTo>
                <a:close/>
                <a:moveTo>
                  <a:pt x="1664757" y="876485"/>
                </a:moveTo>
                <a:cubicBezTo>
                  <a:pt x="1677313" y="876485"/>
                  <a:pt x="1687491" y="886664"/>
                  <a:pt x="1687491" y="899220"/>
                </a:cubicBezTo>
                <a:cubicBezTo>
                  <a:pt x="1687491" y="911776"/>
                  <a:pt x="1677313" y="921954"/>
                  <a:pt x="1664757" y="921954"/>
                </a:cubicBezTo>
                <a:cubicBezTo>
                  <a:pt x="1652201" y="921954"/>
                  <a:pt x="1642022" y="911776"/>
                  <a:pt x="1642022" y="899220"/>
                </a:cubicBezTo>
                <a:cubicBezTo>
                  <a:pt x="1642022" y="886664"/>
                  <a:pt x="1652201" y="876485"/>
                  <a:pt x="1664757" y="876485"/>
                </a:cubicBezTo>
                <a:close/>
                <a:moveTo>
                  <a:pt x="1500719" y="876485"/>
                </a:moveTo>
                <a:cubicBezTo>
                  <a:pt x="1513275" y="876485"/>
                  <a:pt x="1523453" y="886664"/>
                  <a:pt x="1523453" y="899220"/>
                </a:cubicBezTo>
                <a:cubicBezTo>
                  <a:pt x="1523453" y="911776"/>
                  <a:pt x="1513275" y="921954"/>
                  <a:pt x="1500719" y="921954"/>
                </a:cubicBezTo>
                <a:cubicBezTo>
                  <a:pt x="1488163" y="921954"/>
                  <a:pt x="1477985" y="911776"/>
                  <a:pt x="1477985" y="899220"/>
                </a:cubicBezTo>
                <a:cubicBezTo>
                  <a:pt x="1477985" y="886664"/>
                  <a:pt x="1488163" y="876485"/>
                  <a:pt x="1500719" y="876485"/>
                </a:cubicBezTo>
                <a:close/>
                <a:moveTo>
                  <a:pt x="1336681" y="876485"/>
                </a:moveTo>
                <a:cubicBezTo>
                  <a:pt x="1349237" y="876485"/>
                  <a:pt x="1359415" y="886664"/>
                  <a:pt x="1359415" y="899220"/>
                </a:cubicBezTo>
                <a:cubicBezTo>
                  <a:pt x="1359415" y="911776"/>
                  <a:pt x="1349237" y="921954"/>
                  <a:pt x="1336681" y="921954"/>
                </a:cubicBezTo>
                <a:cubicBezTo>
                  <a:pt x="1324125" y="921954"/>
                  <a:pt x="1313947" y="911776"/>
                  <a:pt x="1313947" y="899220"/>
                </a:cubicBezTo>
                <a:cubicBezTo>
                  <a:pt x="1313947" y="886664"/>
                  <a:pt x="1324125" y="876485"/>
                  <a:pt x="1336681" y="876485"/>
                </a:cubicBezTo>
                <a:close/>
                <a:moveTo>
                  <a:pt x="1171000" y="706572"/>
                </a:moveTo>
                <a:cubicBezTo>
                  <a:pt x="1183556" y="706572"/>
                  <a:pt x="1193734" y="716751"/>
                  <a:pt x="1193734" y="729306"/>
                </a:cubicBezTo>
                <a:cubicBezTo>
                  <a:pt x="1193734" y="741862"/>
                  <a:pt x="1183556" y="752041"/>
                  <a:pt x="1171000" y="752041"/>
                </a:cubicBezTo>
                <a:cubicBezTo>
                  <a:pt x="1158443" y="752041"/>
                  <a:pt x="1148266" y="741862"/>
                  <a:pt x="1148266" y="729306"/>
                </a:cubicBezTo>
                <a:cubicBezTo>
                  <a:pt x="1148266" y="716751"/>
                  <a:pt x="1158443" y="706572"/>
                  <a:pt x="1171000" y="706572"/>
                </a:cubicBezTo>
                <a:close/>
                <a:moveTo>
                  <a:pt x="1006962" y="706572"/>
                </a:moveTo>
                <a:cubicBezTo>
                  <a:pt x="1019518" y="706572"/>
                  <a:pt x="1029696" y="716751"/>
                  <a:pt x="1029696" y="729306"/>
                </a:cubicBezTo>
                <a:cubicBezTo>
                  <a:pt x="1029696" y="741862"/>
                  <a:pt x="1019518" y="752041"/>
                  <a:pt x="1006962" y="752041"/>
                </a:cubicBezTo>
                <a:cubicBezTo>
                  <a:pt x="994406" y="752041"/>
                  <a:pt x="984227" y="741862"/>
                  <a:pt x="984227" y="729306"/>
                </a:cubicBezTo>
                <a:cubicBezTo>
                  <a:pt x="984227" y="716751"/>
                  <a:pt x="994406" y="706572"/>
                  <a:pt x="1006962" y="706572"/>
                </a:cubicBezTo>
                <a:close/>
                <a:moveTo>
                  <a:pt x="842924" y="706572"/>
                </a:moveTo>
                <a:cubicBezTo>
                  <a:pt x="855480" y="706572"/>
                  <a:pt x="865659" y="716751"/>
                  <a:pt x="865659" y="729306"/>
                </a:cubicBezTo>
                <a:cubicBezTo>
                  <a:pt x="865659" y="741862"/>
                  <a:pt x="855480" y="752041"/>
                  <a:pt x="842924" y="752041"/>
                </a:cubicBezTo>
                <a:cubicBezTo>
                  <a:pt x="830368" y="752041"/>
                  <a:pt x="820189" y="741862"/>
                  <a:pt x="820189" y="729306"/>
                </a:cubicBezTo>
                <a:cubicBezTo>
                  <a:pt x="820189" y="716751"/>
                  <a:pt x="830368" y="706572"/>
                  <a:pt x="842924" y="706572"/>
                </a:cubicBezTo>
                <a:close/>
                <a:moveTo>
                  <a:pt x="678886" y="706572"/>
                </a:moveTo>
                <a:cubicBezTo>
                  <a:pt x="691442" y="706572"/>
                  <a:pt x="701621" y="716751"/>
                  <a:pt x="701621" y="729306"/>
                </a:cubicBezTo>
                <a:cubicBezTo>
                  <a:pt x="701621" y="741862"/>
                  <a:pt x="691442" y="752041"/>
                  <a:pt x="678886" y="752041"/>
                </a:cubicBezTo>
                <a:cubicBezTo>
                  <a:pt x="666330" y="752041"/>
                  <a:pt x="656152" y="741862"/>
                  <a:pt x="656152" y="729306"/>
                </a:cubicBezTo>
                <a:cubicBezTo>
                  <a:pt x="656152" y="716751"/>
                  <a:pt x="666330" y="706572"/>
                  <a:pt x="678886" y="706572"/>
                </a:cubicBezTo>
                <a:close/>
                <a:moveTo>
                  <a:pt x="514849" y="706572"/>
                </a:moveTo>
                <a:cubicBezTo>
                  <a:pt x="527405" y="706572"/>
                  <a:pt x="537583" y="716751"/>
                  <a:pt x="537583" y="729306"/>
                </a:cubicBezTo>
                <a:cubicBezTo>
                  <a:pt x="537583" y="741862"/>
                  <a:pt x="527405" y="752041"/>
                  <a:pt x="514849" y="752041"/>
                </a:cubicBezTo>
                <a:cubicBezTo>
                  <a:pt x="502293" y="752041"/>
                  <a:pt x="492114" y="741862"/>
                  <a:pt x="492114" y="729306"/>
                </a:cubicBezTo>
                <a:cubicBezTo>
                  <a:pt x="492114" y="716751"/>
                  <a:pt x="502293" y="706572"/>
                  <a:pt x="514849" y="706572"/>
                </a:cubicBezTo>
                <a:close/>
                <a:moveTo>
                  <a:pt x="350811" y="706572"/>
                </a:moveTo>
                <a:cubicBezTo>
                  <a:pt x="363367" y="706572"/>
                  <a:pt x="373545" y="716751"/>
                  <a:pt x="373545" y="729306"/>
                </a:cubicBezTo>
                <a:cubicBezTo>
                  <a:pt x="373545" y="741862"/>
                  <a:pt x="363367" y="752041"/>
                  <a:pt x="350811" y="752041"/>
                </a:cubicBezTo>
                <a:cubicBezTo>
                  <a:pt x="338255" y="752041"/>
                  <a:pt x="328077" y="741862"/>
                  <a:pt x="328077" y="729306"/>
                </a:cubicBezTo>
                <a:cubicBezTo>
                  <a:pt x="328077" y="716751"/>
                  <a:pt x="338255" y="706572"/>
                  <a:pt x="350811" y="706572"/>
                </a:cubicBezTo>
                <a:close/>
                <a:moveTo>
                  <a:pt x="186773" y="706572"/>
                </a:moveTo>
                <a:cubicBezTo>
                  <a:pt x="199329" y="706572"/>
                  <a:pt x="209507" y="716751"/>
                  <a:pt x="209507" y="729306"/>
                </a:cubicBezTo>
                <a:cubicBezTo>
                  <a:pt x="209507" y="741862"/>
                  <a:pt x="199329" y="752041"/>
                  <a:pt x="186773" y="752041"/>
                </a:cubicBezTo>
                <a:cubicBezTo>
                  <a:pt x="174217" y="752041"/>
                  <a:pt x="164039" y="741862"/>
                  <a:pt x="164039" y="729306"/>
                </a:cubicBezTo>
                <a:cubicBezTo>
                  <a:pt x="164039" y="716751"/>
                  <a:pt x="174217" y="706572"/>
                  <a:pt x="186773" y="706572"/>
                </a:cubicBezTo>
                <a:close/>
                <a:moveTo>
                  <a:pt x="2320908" y="698274"/>
                </a:moveTo>
                <a:cubicBezTo>
                  <a:pt x="2333464" y="698274"/>
                  <a:pt x="2343643" y="708452"/>
                  <a:pt x="2343643" y="721008"/>
                </a:cubicBezTo>
                <a:cubicBezTo>
                  <a:pt x="2343643" y="733564"/>
                  <a:pt x="2333464" y="743742"/>
                  <a:pt x="2320908" y="743742"/>
                </a:cubicBezTo>
                <a:cubicBezTo>
                  <a:pt x="2308351" y="743742"/>
                  <a:pt x="2298174" y="733564"/>
                  <a:pt x="2298174" y="721008"/>
                </a:cubicBezTo>
                <a:cubicBezTo>
                  <a:pt x="2298174" y="708452"/>
                  <a:pt x="2308351" y="698274"/>
                  <a:pt x="2320908" y="698274"/>
                </a:cubicBezTo>
                <a:close/>
                <a:moveTo>
                  <a:pt x="2156870" y="698274"/>
                </a:moveTo>
                <a:cubicBezTo>
                  <a:pt x="2169427" y="698274"/>
                  <a:pt x="2179604" y="708452"/>
                  <a:pt x="2179604" y="721008"/>
                </a:cubicBezTo>
                <a:cubicBezTo>
                  <a:pt x="2179604" y="733564"/>
                  <a:pt x="2169427" y="743742"/>
                  <a:pt x="2156870" y="743742"/>
                </a:cubicBezTo>
                <a:cubicBezTo>
                  <a:pt x="2144314" y="743742"/>
                  <a:pt x="2134135" y="733564"/>
                  <a:pt x="2134135" y="721008"/>
                </a:cubicBezTo>
                <a:cubicBezTo>
                  <a:pt x="2134135" y="708452"/>
                  <a:pt x="2144314" y="698274"/>
                  <a:pt x="2156870" y="698274"/>
                </a:cubicBezTo>
                <a:close/>
                <a:moveTo>
                  <a:pt x="1992832" y="698274"/>
                </a:moveTo>
                <a:cubicBezTo>
                  <a:pt x="2005388" y="698274"/>
                  <a:pt x="2015567" y="708452"/>
                  <a:pt x="2015567" y="721008"/>
                </a:cubicBezTo>
                <a:cubicBezTo>
                  <a:pt x="2015567" y="733564"/>
                  <a:pt x="2005388" y="743742"/>
                  <a:pt x="1992832" y="743742"/>
                </a:cubicBezTo>
                <a:cubicBezTo>
                  <a:pt x="1980277" y="743742"/>
                  <a:pt x="1970098" y="733564"/>
                  <a:pt x="1970098" y="721008"/>
                </a:cubicBezTo>
                <a:cubicBezTo>
                  <a:pt x="1970098" y="708452"/>
                  <a:pt x="1980277" y="698274"/>
                  <a:pt x="1992832" y="698274"/>
                </a:cubicBezTo>
                <a:close/>
                <a:moveTo>
                  <a:pt x="1828795" y="698274"/>
                </a:moveTo>
                <a:cubicBezTo>
                  <a:pt x="1841351" y="698274"/>
                  <a:pt x="1851529" y="708452"/>
                  <a:pt x="1851529" y="721008"/>
                </a:cubicBezTo>
                <a:cubicBezTo>
                  <a:pt x="1851529" y="733564"/>
                  <a:pt x="1841351" y="743742"/>
                  <a:pt x="1828795" y="743742"/>
                </a:cubicBezTo>
                <a:cubicBezTo>
                  <a:pt x="1816239" y="743742"/>
                  <a:pt x="1806060" y="733564"/>
                  <a:pt x="1806060" y="721008"/>
                </a:cubicBezTo>
                <a:cubicBezTo>
                  <a:pt x="1806060" y="708452"/>
                  <a:pt x="1816239" y="698274"/>
                  <a:pt x="1828795" y="698274"/>
                </a:cubicBezTo>
                <a:close/>
                <a:moveTo>
                  <a:pt x="1664757" y="698274"/>
                </a:moveTo>
                <a:cubicBezTo>
                  <a:pt x="1677313" y="698274"/>
                  <a:pt x="1687491" y="708452"/>
                  <a:pt x="1687491" y="721008"/>
                </a:cubicBezTo>
                <a:cubicBezTo>
                  <a:pt x="1687491" y="733564"/>
                  <a:pt x="1677313" y="743742"/>
                  <a:pt x="1664757" y="743742"/>
                </a:cubicBezTo>
                <a:cubicBezTo>
                  <a:pt x="1652201" y="743742"/>
                  <a:pt x="1642022" y="733564"/>
                  <a:pt x="1642022" y="721008"/>
                </a:cubicBezTo>
                <a:cubicBezTo>
                  <a:pt x="1642022" y="708452"/>
                  <a:pt x="1652201" y="698274"/>
                  <a:pt x="1664757" y="698274"/>
                </a:cubicBezTo>
                <a:close/>
                <a:moveTo>
                  <a:pt x="1500719" y="698274"/>
                </a:moveTo>
                <a:cubicBezTo>
                  <a:pt x="1513275" y="698274"/>
                  <a:pt x="1523453" y="708452"/>
                  <a:pt x="1523453" y="721008"/>
                </a:cubicBezTo>
                <a:cubicBezTo>
                  <a:pt x="1523453" y="733564"/>
                  <a:pt x="1513275" y="743742"/>
                  <a:pt x="1500719" y="743742"/>
                </a:cubicBezTo>
                <a:cubicBezTo>
                  <a:pt x="1488163" y="743742"/>
                  <a:pt x="1477985" y="733564"/>
                  <a:pt x="1477985" y="721008"/>
                </a:cubicBezTo>
                <a:cubicBezTo>
                  <a:pt x="1477985" y="708452"/>
                  <a:pt x="1488163" y="698274"/>
                  <a:pt x="1500719" y="698274"/>
                </a:cubicBezTo>
                <a:close/>
                <a:moveTo>
                  <a:pt x="1336681" y="698274"/>
                </a:moveTo>
                <a:cubicBezTo>
                  <a:pt x="1349237" y="698274"/>
                  <a:pt x="1359415" y="708452"/>
                  <a:pt x="1359415" y="721008"/>
                </a:cubicBezTo>
                <a:cubicBezTo>
                  <a:pt x="1359415" y="733564"/>
                  <a:pt x="1349237" y="743742"/>
                  <a:pt x="1336681" y="743742"/>
                </a:cubicBezTo>
                <a:cubicBezTo>
                  <a:pt x="1324125" y="743742"/>
                  <a:pt x="1313947" y="733564"/>
                  <a:pt x="1313947" y="721008"/>
                </a:cubicBezTo>
                <a:cubicBezTo>
                  <a:pt x="1313947" y="708452"/>
                  <a:pt x="1324125" y="698274"/>
                  <a:pt x="1336681" y="698274"/>
                </a:cubicBezTo>
                <a:close/>
                <a:moveTo>
                  <a:pt x="1171000" y="533784"/>
                </a:moveTo>
                <a:cubicBezTo>
                  <a:pt x="1183556" y="533784"/>
                  <a:pt x="1193734" y="543961"/>
                  <a:pt x="1193734" y="556517"/>
                </a:cubicBezTo>
                <a:cubicBezTo>
                  <a:pt x="1193734" y="569074"/>
                  <a:pt x="1183556" y="579252"/>
                  <a:pt x="1171000" y="579252"/>
                </a:cubicBezTo>
                <a:cubicBezTo>
                  <a:pt x="1158443" y="579252"/>
                  <a:pt x="1148266" y="569074"/>
                  <a:pt x="1148266" y="556517"/>
                </a:cubicBezTo>
                <a:cubicBezTo>
                  <a:pt x="1148266" y="543961"/>
                  <a:pt x="1158443" y="533784"/>
                  <a:pt x="1171000" y="533784"/>
                </a:cubicBezTo>
                <a:close/>
                <a:moveTo>
                  <a:pt x="1006962" y="533784"/>
                </a:moveTo>
                <a:cubicBezTo>
                  <a:pt x="1019518" y="533784"/>
                  <a:pt x="1029696" y="543961"/>
                  <a:pt x="1029696" y="556517"/>
                </a:cubicBezTo>
                <a:cubicBezTo>
                  <a:pt x="1029696" y="569074"/>
                  <a:pt x="1019518" y="579252"/>
                  <a:pt x="1006962" y="579252"/>
                </a:cubicBezTo>
                <a:cubicBezTo>
                  <a:pt x="994406" y="579252"/>
                  <a:pt x="984227" y="569074"/>
                  <a:pt x="984227" y="556517"/>
                </a:cubicBezTo>
                <a:cubicBezTo>
                  <a:pt x="984227" y="543961"/>
                  <a:pt x="994406" y="533784"/>
                  <a:pt x="1006962" y="533784"/>
                </a:cubicBezTo>
                <a:close/>
                <a:moveTo>
                  <a:pt x="842924" y="533784"/>
                </a:moveTo>
                <a:cubicBezTo>
                  <a:pt x="855480" y="533784"/>
                  <a:pt x="865659" y="543961"/>
                  <a:pt x="865659" y="556517"/>
                </a:cubicBezTo>
                <a:cubicBezTo>
                  <a:pt x="865659" y="569074"/>
                  <a:pt x="855480" y="579252"/>
                  <a:pt x="842924" y="579252"/>
                </a:cubicBezTo>
                <a:cubicBezTo>
                  <a:pt x="830368" y="579252"/>
                  <a:pt x="820189" y="569074"/>
                  <a:pt x="820189" y="556517"/>
                </a:cubicBezTo>
                <a:cubicBezTo>
                  <a:pt x="820189" y="543961"/>
                  <a:pt x="830368" y="533784"/>
                  <a:pt x="842924" y="533784"/>
                </a:cubicBezTo>
                <a:close/>
                <a:moveTo>
                  <a:pt x="678886" y="533784"/>
                </a:moveTo>
                <a:cubicBezTo>
                  <a:pt x="691442" y="533784"/>
                  <a:pt x="701621" y="543961"/>
                  <a:pt x="701621" y="556517"/>
                </a:cubicBezTo>
                <a:cubicBezTo>
                  <a:pt x="701621" y="569074"/>
                  <a:pt x="691442" y="579252"/>
                  <a:pt x="678886" y="579252"/>
                </a:cubicBezTo>
                <a:cubicBezTo>
                  <a:pt x="666330" y="579252"/>
                  <a:pt x="656152" y="569074"/>
                  <a:pt x="656152" y="556517"/>
                </a:cubicBezTo>
                <a:cubicBezTo>
                  <a:pt x="656152" y="543961"/>
                  <a:pt x="666330" y="533784"/>
                  <a:pt x="678886" y="533784"/>
                </a:cubicBezTo>
                <a:close/>
                <a:moveTo>
                  <a:pt x="514849" y="533784"/>
                </a:moveTo>
                <a:cubicBezTo>
                  <a:pt x="527405" y="533784"/>
                  <a:pt x="537583" y="543961"/>
                  <a:pt x="537583" y="556517"/>
                </a:cubicBezTo>
                <a:cubicBezTo>
                  <a:pt x="537583" y="569074"/>
                  <a:pt x="527405" y="579252"/>
                  <a:pt x="514849" y="579252"/>
                </a:cubicBezTo>
                <a:cubicBezTo>
                  <a:pt x="502293" y="579252"/>
                  <a:pt x="492114" y="569074"/>
                  <a:pt x="492114" y="556517"/>
                </a:cubicBezTo>
                <a:cubicBezTo>
                  <a:pt x="492114" y="543961"/>
                  <a:pt x="502293" y="533784"/>
                  <a:pt x="514849" y="533784"/>
                </a:cubicBezTo>
                <a:close/>
                <a:moveTo>
                  <a:pt x="350811" y="533784"/>
                </a:moveTo>
                <a:cubicBezTo>
                  <a:pt x="363367" y="533784"/>
                  <a:pt x="373545" y="543961"/>
                  <a:pt x="373545" y="556517"/>
                </a:cubicBezTo>
                <a:cubicBezTo>
                  <a:pt x="373545" y="569074"/>
                  <a:pt x="363367" y="579252"/>
                  <a:pt x="350811" y="579252"/>
                </a:cubicBezTo>
                <a:cubicBezTo>
                  <a:pt x="338255" y="579252"/>
                  <a:pt x="328077" y="569074"/>
                  <a:pt x="328077" y="556517"/>
                </a:cubicBezTo>
                <a:cubicBezTo>
                  <a:pt x="328077" y="543961"/>
                  <a:pt x="338255" y="533784"/>
                  <a:pt x="350811" y="533784"/>
                </a:cubicBezTo>
                <a:close/>
                <a:moveTo>
                  <a:pt x="186773" y="533784"/>
                </a:moveTo>
                <a:cubicBezTo>
                  <a:pt x="199329" y="533784"/>
                  <a:pt x="209507" y="543961"/>
                  <a:pt x="209507" y="556517"/>
                </a:cubicBezTo>
                <a:cubicBezTo>
                  <a:pt x="209507" y="569074"/>
                  <a:pt x="199329" y="579252"/>
                  <a:pt x="186773" y="579252"/>
                </a:cubicBezTo>
                <a:cubicBezTo>
                  <a:pt x="180495" y="579252"/>
                  <a:pt x="174812" y="576708"/>
                  <a:pt x="170698" y="572593"/>
                </a:cubicBezTo>
                <a:lnTo>
                  <a:pt x="164048" y="556539"/>
                </a:lnTo>
                <a:lnTo>
                  <a:pt x="178503" y="537209"/>
                </a:lnTo>
                <a:close/>
                <a:moveTo>
                  <a:pt x="2320529" y="525642"/>
                </a:moveTo>
                <a:lnTo>
                  <a:pt x="2341422" y="553581"/>
                </a:lnTo>
                <a:lnTo>
                  <a:pt x="2336984" y="564295"/>
                </a:lnTo>
                <a:cubicBezTo>
                  <a:pt x="2332870" y="568409"/>
                  <a:pt x="2327186" y="570954"/>
                  <a:pt x="2320908" y="570954"/>
                </a:cubicBezTo>
                <a:cubicBezTo>
                  <a:pt x="2308351" y="570954"/>
                  <a:pt x="2298174" y="560775"/>
                  <a:pt x="2298174" y="548219"/>
                </a:cubicBezTo>
                <a:cubicBezTo>
                  <a:pt x="2298174" y="541941"/>
                  <a:pt x="2300718" y="536257"/>
                  <a:pt x="2304832" y="532143"/>
                </a:cubicBezTo>
                <a:close/>
                <a:moveTo>
                  <a:pt x="2156870" y="525485"/>
                </a:moveTo>
                <a:cubicBezTo>
                  <a:pt x="2169427" y="525485"/>
                  <a:pt x="2179604" y="535663"/>
                  <a:pt x="2179604" y="548219"/>
                </a:cubicBezTo>
                <a:cubicBezTo>
                  <a:pt x="2179604" y="560775"/>
                  <a:pt x="2169427" y="570954"/>
                  <a:pt x="2156870" y="570954"/>
                </a:cubicBezTo>
                <a:cubicBezTo>
                  <a:pt x="2144314" y="570954"/>
                  <a:pt x="2134135" y="560775"/>
                  <a:pt x="2134135" y="548219"/>
                </a:cubicBezTo>
                <a:cubicBezTo>
                  <a:pt x="2134135" y="535663"/>
                  <a:pt x="2144314" y="525485"/>
                  <a:pt x="2156870" y="525485"/>
                </a:cubicBezTo>
                <a:close/>
                <a:moveTo>
                  <a:pt x="1992832" y="525485"/>
                </a:moveTo>
                <a:cubicBezTo>
                  <a:pt x="2005388" y="525485"/>
                  <a:pt x="2015567" y="535663"/>
                  <a:pt x="2015567" y="548219"/>
                </a:cubicBezTo>
                <a:cubicBezTo>
                  <a:pt x="2015567" y="560775"/>
                  <a:pt x="2005388" y="570954"/>
                  <a:pt x="1992832" y="570954"/>
                </a:cubicBezTo>
                <a:cubicBezTo>
                  <a:pt x="1980277" y="570954"/>
                  <a:pt x="1970098" y="560775"/>
                  <a:pt x="1970098" y="548219"/>
                </a:cubicBezTo>
                <a:cubicBezTo>
                  <a:pt x="1970098" y="535663"/>
                  <a:pt x="1980277" y="525485"/>
                  <a:pt x="1992832" y="525485"/>
                </a:cubicBezTo>
                <a:close/>
                <a:moveTo>
                  <a:pt x="1828795" y="525485"/>
                </a:moveTo>
                <a:cubicBezTo>
                  <a:pt x="1841351" y="525485"/>
                  <a:pt x="1851529" y="535663"/>
                  <a:pt x="1851529" y="548219"/>
                </a:cubicBezTo>
                <a:cubicBezTo>
                  <a:pt x="1851529" y="560775"/>
                  <a:pt x="1841351" y="570954"/>
                  <a:pt x="1828795" y="570954"/>
                </a:cubicBezTo>
                <a:cubicBezTo>
                  <a:pt x="1816239" y="570954"/>
                  <a:pt x="1806060" y="560775"/>
                  <a:pt x="1806060" y="548219"/>
                </a:cubicBezTo>
                <a:cubicBezTo>
                  <a:pt x="1806060" y="535663"/>
                  <a:pt x="1816239" y="525485"/>
                  <a:pt x="1828795" y="525485"/>
                </a:cubicBezTo>
                <a:close/>
                <a:moveTo>
                  <a:pt x="1664757" y="525485"/>
                </a:moveTo>
                <a:cubicBezTo>
                  <a:pt x="1677313" y="525485"/>
                  <a:pt x="1687491" y="535663"/>
                  <a:pt x="1687491" y="548219"/>
                </a:cubicBezTo>
                <a:cubicBezTo>
                  <a:pt x="1687491" y="560775"/>
                  <a:pt x="1677313" y="570954"/>
                  <a:pt x="1664757" y="570954"/>
                </a:cubicBezTo>
                <a:cubicBezTo>
                  <a:pt x="1652201" y="570954"/>
                  <a:pt x="1642022" y="560775"/>
                  <a:pt x="1642022" y="548219"/>
                </a:cubicBezTo>
                <a:cubicBezTo>
                  <a:pt x="1642022" y="535663"/>
                  <a:pt x="1652201" y="525485"/>
                  <a:pt x="1664757" y="525485"/>
                </a:cubicBezTo>
                <a:close/>
                <a:moveTo>
                  <a:pt x="1500719" y="525485"/>
                </a:moveTo>
                <a:cubicBezTo>
                  <a:pt x="1513275" y="525485"/>
                  <a:pt x="1523453" y="535663"/>
                  <a:pt x="1523453" y="548219"/>
                </a:cubicBezTo>
                <a:cubicBezTo>
                  <a:pt x="1523453" y="560775"/>
                  <a:pt x="1513275" y="570954"/>
                  <a:pt x="1500719" y="570954"/>
                </a:cubicBezTo>
                <a:cubicBezTo>
                  <a:pt x="1488163" y="570954"/>
                  <a:pt x="1477985" y="560775"/>
                  <a:pt x="1477985" y="548219"/>
                </a:cubicBezTo>
                <a:cubicBezTo>
                  <a:pt x="1477985" y="535663"/>
                  <a:pt x="1488163" y="525485"/>
                  <a:pt x="1500719" y="525485"/>
                </a:cubicBezTo>
                <a:close/>
                <a:moveTo>
                  <a:pt x="1336681" y="525485"/>
                </a:moveTo>
                <a:cubicBezTo>
                  <a:pt x="1349237" y="525485"/>
                  <a:pt x="1359415" y="535663"/>
                  <a:pt x="1359415" y="548219"/>
                </a:cubicBezTo>
                <a:cubicBezTo>
                  <a:pt x="1359415" y="560775"/>
                  <a:pt x="1349237" y="570954"/>
                  <a:pt x="1336681" y="570954"/>
                </a:cubicBezTo>
                <a:cubicBezTo>
                  <a:pt x="1324125" y="570954"/>
                  <a:pt x="1313947" y="560775"/>
                  <a:pt x="1313947" y="548219"/>
                </a:cubicBezTo>
                <a:cubicBezTo>
                  <a:pt x="1313947" y="535663"/>
                  <a:pt x="1324125" y="525485"/>
                  <a:pt x="1336681" y="525485"/>
                </a:cubicBezTo>
                <a:close/>
                <a:moveTo>
                  <a:pt x="1171000" y="355571"/>
                </a:moveTo>
                <a:cubicBezTo>
                  <a:pt x="1183556" y="355571"/>
                  <a:pt x="1193734" y="365750"/>
                  <a:pt x="1193734" y="378306"/>
                </a:cubicBezTo>
                <a:cubicBezTo>
                  <a:pt x="1193734" y="390861"/>
                  <a:pt x="1183556" y="401040"/>
                  <a:pt x="1171000" y="401040"/>
                </a:cubicBezTo>
                <a:cubicBezTo>
                  <a:pt x="1158443" y="401040"/>
                  <a:pt x="1148266" y="390861"/>
                  <a:pt x="1148266" y="378306"/>
                </a:cubicBezTo>
                <a:cubicBezTo>
                  <a:pt x="1148266" y="365750"/>
                  <a:pt x="1158443" y="355571"/>
                  <a:pt x="1171000" y="355571"/>
                </a:cubicBezTo>
                <a:close/>
                <a:moveTo>
                  <a:pt x="1006962" y="355571"/>
                </a:moveTo>
                <a:cubicBezTo>
                  <a:pt x="1019518" y="355571"/>
                  <a:pt x="1029696" y="365750"/>
                  <a:pt x="1029696" y="378306"/>
                </a:cubicBezTo>
                <a:cubicBezTo>
                  <a:pt x="1029696" y="390861"/>
                  <a:pt x="1019518" y="401040"/>
                  <a:pt x="1006962" y="401040"/>
                </a:cubicBezTo>
                <a:cubicBezTo>
                  <a:pt x="994406" y="401040"/>
                  <a:pt x="984227" y="390861"/>
                  <a:pt x="984227" y="378306"/>
                </a:cubicBezTo>
                <a:cubicBezTo>
                  <a:pt x="984227" y="365750"/>
                  <a:pt x="994406" y="355571"/>
                  <a:pt x="1006962" y="355571"/>
                </a:cubicBezTo>
                <a:close/>
                <a:moveTo>
                  <a:pt x="842924" y="355571"/>
                </a:moveTo>
                <a:cubicBezTo>
                  <a:pt x="855480" y="355571"/>
                  <a:pt x="865659" y="365750"/>
                  <a:pt x="865659" y="378306"/>
                </a:cubicBezTo>
                <a:cubicBezTo>
                  <a:pt x="865659" y="390861"/>
                  <a:pt x="855480" y="401040"/>
                  <a:pt x="842924" y="401040"/>
                </a:cubicBezTo>
                <a:cubicBezTo>
                  <a:pt x="830368" y="401040"/>
                  <a:pt x="820189" y="390861"/>
                  <a:pt x="820189" y="378306"/>
                </a:cubicBezTo>
                <a:cubicBezTo>
                  <a:pt x="820189" y="365750"/>
                  <a:pt x="830368" y="355571"/>
                  <a:pt x="842924" y="355571"/>
                </a:cubicBezTo>
                <a:close/>
                <a:moveTo>
                  <a:pt x="678886" y="355571"/>
                </a:moveTo>
                <a:cubicBezTo>
                  <a:pt x="691442" y="355571"/>
                  <a:pt x="701621" y="365750"/>
                  <a:pt x="701621" y="378306"/>
                </a:cubicBezTo>
                <a:cubicBezTo>
                  <a:pt x="701621" y="390861"/>
                  <a:pt x="691442" y="401040"/>
                  <a:pt x="678886" y="401040"/>
                </a:cubicBezTo>
                <a:cubicBezTo>
                  <a:pt x="666330" y="401040"/>
                  <a:pt x="656152" y="390861"/>
                  <a:pt x="656152" y="378306"/>
                </a:cubicBezTo>
                <a:cubicBezTo>
                  <a:pt x="656152" y="365750"/>
                  <a:pt x="666330" y="355571"/>
                  <a:pt x="678886" y="355571"/>
                </a:cubicBezTo>
                <a:close/>
                <a:moveTo>
                  <a:pt x="514849" y="355571"/>
                </a:moveTo>
                <a:cubicBezTo>
                  <a:pt x="527405" y="355571"/>
                  <a:pt x="537583" y="365750"/>
                  <a:pt x="537583" y="378306"/>
                </a:cubicBezTo>
                <a:cubicBezTo>
                  <a:pt x="537583" y="390861"/>
                  <a:pt x="527405" y="401040"/>
                  <a:pt x="514849" y="401040"/>
                </a:cubicBezTo>
                <a:cubicBezTo>
                  <a:pt x="502293" y="401040"/>
                  <a:pt x="492114" y="390861"/>
                  <a:pt x="492114" y="378306"/>
                </a:cubicBezTo>
                <a:cubicBezTo>
                  <a:pt x="492114" y="365750"/>
                  <a:pt x="502293" y="355571"/>
                  <a:pt x="514849" y="355571"/>
                </a:cubicBezTo>
                <a:close/>
                <a:moveTo>
                  <a:pt x="350811" y="355571"/>
                </a:moveTo>
                <a:cubicBezTo>
                  <a:pt x="363367" y="355571"/>
                  <a:pt x="373545" y="365750"/>
                  <a:pt x="373545" y="378306"/>
                </a:cubicBezTo>
                <a:cubicBezTo>
                  <a:pt x="373545" y="390861"/>
                  <a:pt x="363367" y="401040"/>
                  <a:pt x="350811" y="401040"/>
                </a:cubicBezTo>
                <a:cubicBezTo>
                  <a:pt x="338255" y="401040"/>
                  <a:pt x="328077" y="390861"/>
                  <a:pt x="328077" y="378306"/>
                </a:cubicBezTo>
                <a:cubicBezTo>
                  <a:pt x="328077" y="365750"/>
                  <a:pt x="338255" y="355571"/>
                  <a:pt x="350811" y="355571"/>
                </a:cubicBezTo>
                <a:close/>
                <a:moveTo>
                  <a:pt x="2156864" y="347275"/>
                </a:moveTo>
                <a:lnTo>
                  <a:pt x="2178232" y="366695"/>
                </a:lnTo>
                <a:lnTo>
                  <a:pt x="2179604" y="370007"/>
                </a:lnTo>
                <a:cubicBezTo>
                  <a:pt x="2179604" y="382562"/>
                  <a:pt x="2169427" y="392741"/>
                  <a:pt x="2156870" y="392741"/>
                </a:cubicBezTo>
                <a:cubicBezTo>
                  <a:pt x="2144314" y="392741"/>
                  <a:pt x="2134135" y="382562"/>
                  <a:pt x="2134135" y="370007"/>
                </a:cubicBezTo>
                <a:cubicBezTo>
                  <a:pt x="2134135" y="363729"/>
                  <a:pt x="2136680" y="358045"/>
                  <a:pt x="2140794" y="353931"/>
                </a:cubicBezTo>
                <a:close/>
                <a:moveTo>
                  <a:pt x="1992832" y="347272"/>
                </a:moveTo>
                <a:cubicBezTo>
                  <a:pt x="2005388" y="347272"/>
                  <a:pt x="2015567" y="357451"/>
                  <a:pt x="2015567" y="370007"/>
                </a:cubicBezTo>
                <a:cubicBezTo>
                  <a:pt x="2015567" y="382562"/>
                  <a:pt x="2005388" y="392741"/>
                  <a:pt x="1992832" y="392741"/>
                </a:cubicBezTo>
                <a:cubicBezTo>
                  <a:pt x="1980277" y="392741"/>
                  <a:pt x="1970098" y="382562"/>
                  <a:pt x="1970098" y="370007"/>
                </a:cubicBezTo>
                <a:cubicBezTo>
                  <a:pt x="1970098" y="357451"/>
                  <a:pt x="1980277" y="347272"/>
                  <a:pt x="1992832" y="347272"/>
                </a:cubicBezTo>
                <a:close/>
                <a:moveTo>
                  <a:pt x="1828795" y="347272"/>
                </a:moveTo>
                <a:cubicBezTo>
                  <a:pt x="1841351" y="347272"/>
                  <a:pt x="1851529" y="357451"/>
                  <a:pt x="1851529" y="370007"/>
                </a:cubicBezTo>
                <a:cubicBezTo>
                  <a:pt x="1851529" y="382562"/>
                  <a:pt x="1841351" y="392741"/>
                  <a:pt x="1828795" y="392741"/>
                </a:cubicBezTo>
                <a:cubicBezTo>
                  <a:pt x="1816239" y="392741"/>
                  <a:pt x="1806060" y="382562"/>
                  <a:pt x="1806060" y="370007"/>
                </a:cubicBezTo>
                <a:cubicBezTo>
                  <a:pt x="1806060" y="357451"/>
                  <a:pt x="1816239" y="347272"/>
                  <a:pt x="1828795" y="347272"/>
                </a:cubicBezTo>
                <a:close/>
                <a:moveTo>
                  <a:pt x="1664757" y="347272"/>
                </a:moveTo>
                <a:cubicBezTo>
                  <a:pt x="1677313" y="347272"/>
                  <a:pt x="1687491" y="357451"/>
                  <a:pt x="1687491" y="370007"/>
                </a:cubicBezTo>
                <a:cubicBezTo>
                  <a:pt x="1687491" y="382562"/>
                  <a:pt x="1677313" y="392741"/>
                  <a:pt x="1664757" y="392741"/>
                </a:cubicBezTo>
                <a:cubicBezTo>
                  <a:pt x="1652201" y="392741"/>
                  <a:pt x="1642022" y="382562"/>
                  <a:pt x="1642022" y="370007"/>
                </a:cubicBezTo>
                <a:cubicBezTo>
                  <a:pt x="1642022" y="357451"/>
                  <a:pt x="1652201" y="347272"/>
                  <a:pt x="1664757" y="347272"/>
                </a:cubicBezTo>
                <a:close/>
                <a:moveTo>
                  <a:pt x="1500719" y="347272"/>
                </a:moveTo>
                <a:cubicBezTo>
                  <a:pt x="1513275" y="347272"/>
                  <a:pt x="1523453" y="357451"/>
                  <a:pt x="1523453" y="370007"/>
                </a:cubicBezTo>
                <a:cubicBezTo>
                  <a:pt x="1523453" y="382562"/>
                  <a:pt x="1513275" y="392741"/>
                  <a:pt x="1500719" y="392741"/>
                </a:cubicBezTo>
                <a:cubicBezTo>
                  <a:pt x="1488163" y="392741"/>
                  <a:pt x="1477985" y="382562"/>
                  <a:pt x="1477985" y="370007"/>
                </a:cubicBezTo>
                <a:cubicBezTo>
                  <a:pt x="1477985" y="357451"/>
                  <a:pt x="1488163" y="347272"/>
                  <a:pt x="1500719" y="347272"/>
                </a:cubicBezTo>
                <a:close/>
                <a:moveTo>
                  <a:pt x="1336681" y="347272"/>
                </a:moveTo>
                <a:cubicBezTo>
                  <a:pt x="1349237" y="347272"/>
                  <a:pt x="1359415" y="357451"/>
                  <a:pt x="1359415" y="370007"/>
                </a:cubicBezTo>
                <a:cubicBezTo>
                  <a:pt x="1359415" y="382562"/>
                  <a:pt x="1349237" y="392741"/>
                  <a:pt x="1336681" y="392741"/>
                </a:cubicBezTo>
                <a:cubicBezTo>
                  <a:pt x="1324125" y="392741"/>
                  <a:pt x="1313947" y="382562"/>
                  <a:pt x="1313947" y="370007"/>
                </a:cubicBezTo>
                <a:cubicBezTo>
                  <a:pt x="1313947" y="357451"/>
                  <a:pt x="1324125" y="347272"/>
                  <a:pt x="1336681" y="347272"/>
                </a:cubicBezTo>
                <a:close/>
                <a:moveTo>
                  <a:pt x="535084" y="206126"/>
                </a:moveTo>
                <a:lnTo>
                  <a:pt x="530925" y="216169"/>
                </a:lnTo>
                <a:cubicBezTo>
                  <a:pt x="526811" y="220283"/>
                  <a:pt x="521127" y="222828"/>
                  <a:pt x="514849" y="222828"/>
                </a:cubicBezTo>
                <a:lnTo>
                  <a:pt x="510534" y="221041"/>
                </a:lnTo>
                <a:close/>
                <a:moveTo>
                  <a:pt x="1171000" y="177359"/>
                </a:moveTo>
                <a:cubicBezTo>
                  <a:pt x="1183556" y="177359"/>
                  <a:pt x="1193734" y="187537"/>
                  <a:pt x="1193734" y="200093"/>
                </a:cubicBezTo>
                <a:cubicBezTo>
                  <a:pt x="1193734" y="212649"/>
                  <a:pt x="1183556" y="222828"/>
                  <a:pt x="1171000" y="222828"/>
                </a:cubicBezTo>
                <a:cubicBezTo>
                  <a:pt x="1158443" y="222828"/>
                  <a:pt x="1148266" y="212649"/>
                  <a:pt x="1148266" y="200093"/>
                </a:cubicBezTo>
                <a:cubicBezTo>
                  <a:pt x="1148266" y="187537"/>
                  <a:pt x="1158443" y="177359"/>
                  <a:pt x="1171000" y="177359"/>
                </a:cubicBezTo>
                <a:close/>
                <a:moveTo>
                  <a:pt x="1006962" y="177359"/>
                </a:moveTo>
                <a:cubicBezTo>
                  <a:pt x="1019518" y="177359"/>
                  <a:pt x="1029696" y="187537"/>
                  <a:pt x="1029696" y="200093"/>
                </a:cubicBezTo>
                <a:cubicBezTo>
                  <a:pt x="1029696" y="212649"/>
                  <a:pt x="1019518" y="222828"/>
                  <a:pt x="1006962" y="222828"/>
                </a:cubicBezTo>
                <a:cubicBezTo>
                  <a:pt x="994406" y="222828"/>
                  <a:pt x="984227" y="212649"/>
                  <a:pt x="984227" y="200093"/>
                </a:cubicBezTo>
                <a:cubicBezTo>
                  <a:pt x="984227" y="187537"/>
                  <a:pt x="994406" y="177359"/>
                  <a:pt x="1006962" y="177359"/>
                </a:cubicBezTo>
                <a:close/>
                <a:moveTo>
                  <a:pt x="842924" y="177359"/>
                </a:moveTo>
                <a:cubicBezTo>
                  <a:pt x="855480" y="177359"/>
                  <a:pt x="865659" y="187537"/>
                  <a:pt x="865659" y="200093"/>
                </a:cubicBezTo>
                <a:cubicBezTo>
                  <a:pt x="865659" y="212649"/>
                  <a:pt x="855480" y="222828"/>
                  <a:pt x="842924" y="222828"/>
                </a:cubicBezTo>
                <a:cubicBezTo>
                  <a:pt x="830368" y="222828"/>
                  <a:pt x="820189" y="212649"/>
                  <a:pt x="820189" y="200093"/>
                </a:cubicBezTo>
                <a:cubicBezTo>
                  <a:pt x="820189" y="187537"/>
                  <a:pt x="830368" y="177359"/>
                  <a:pt x="842924" y="177359"/>
                </a:cubicBezTo>
                <a:close/>
                <a:moveTo>
                  <a:pt x="678886" y="177359"/>
                </a:moveTo>
                <a:cubicBezTo>
                  <a:pt x="691442" y="177359"/>
                  <a:pt x="701621" y="187537"/>
                  <a:pt x="701621" y="200093"/>
                </a:cubicBezTo>
                <a:cubicBezTo>
                  <a:pt x="701621" y="212649"/>
                  <a:pt x="691442" y="222828"/>
                  <a:pt x="678886" y="222828"/>
                </a:cubicBezTo>
                <a:cubicBezTo>
                  <a:pt x="666330" y="222828"/>
                  <a:pt x="656152" y="212649"/>
                  <a:pt x="656152" y="200093"/>
                </a:cubicBezTo>
                <a:cubicBezTo>
                  <a:pt x="656152" y="187537"/>
                  <a:pt x="666330" y="177359"/>
                  <a:pt x="678886" y="177359"/>
                </a:cubicBezTo>
                <a:close/>
                <a:moveTo>
                  <a:pt x="1828795" y="169061"/>
                </a:moveTo>
                <a:cubicBezTo>
                  <a:pt x="1841351" y="169061"/>
                  <a:pt x="1851529" y="179238"/>
                  <a:pt x="1851529" y="191795"/>
                </a:cubicBezTo>
                <a:cubicBezTo>
                  <a:pt x="1851529" y="204351"/>
                  <a:pt x="1841351" y="214529"/>
                  <a:pt x="1828795" y="214529"/>
                </a:cubicBezTo>
                <a:cubicBezTo>
                  <a:pt x="1816239" y="214529"/>
                  <a:pt x="1806060" y="204351"/>
                  <a:pt x="1806060" y="191795"/>
                </a:cubicBezTo>
                <a:cubicBezTo>
                  <a:pt x="1806060" y="179238"/>
                  <a:pt x="1816239" y="169061"/>
                  <a:pt x="1828795" y="169061"/>
                </a:cubicBezTo>
                <a:close/>
                <a:moveTo>
                  <a:pt x="1664757" y="169061"/>
                </a:moveTo>
                <a:cubicBezTo>
                  <a:pt x="1677313" y="169061"/>
                  <a:pt x="1687491" y="179238"/>
                  <a:pt x="1687491" y="191795"/>
                </a:cubicBezTo>
                <a:cubicBezTo>
                  <a:pt x="1687491" y="204351"/>
                  <a:pt x="1677313" y="214529"/>
                  <a:pt x="1664757" y="214529"/>
                </a:cubicBezTo>
                <a:cubicBezTo>
                  <a:pt x="1652201" y="214529"/>
                  <a:pt x="1642022" y="204351"/>
                  <a:pt x="1642022" y="191795"/>
                </a:cubicBezTo>
                <a:cubicBezTo>
                  <a:pt x="1642022" y="179238"/>
                  <a:pt x="1652201" y="169061"/>
                  <a:pt x="1664757" y="169061"/>
                </a:cubicBezTo>
                <a:close/>
                <a:moveTo>
                  <a:pt x="1500719" y="169061"/>
                </a:moveTo>
                <a:cubicBezTo>
                  <a:pt x="1513275" y="169061"/>
                  <a:pt x="1523453" y="179238"/>
                  <a:pt x="1523453" y="191795"/>
                </a:cubicBezTo>
                <a:cubicBezTo>
                  <a:pt x="1523453" y="204351"/>
                  <a:pt x="1513275" y="214529"/>
                  <a:pt x="1500719" y="214529"/>
                </a:cubicBezTo>
                <a:cubicBezTo>
                  <a:pt x="1488163" y="214529"/>
                  <a:pt x="1477985" y="204351"/>
                  <a:pt x="1477985" y="191795"/>
                </a:cubicBezTo>
                <a:cubicBezTo>
                  <a:pt x="1477985" y="179238"/>
                  <a:pt x="1488163" y="169061"/>
                  <a:pt x="1500719" y="169061"/>
                </a:cubicBezTo>
                <a:close/>
                <a:moveTo>
                  <a:pt x="1336681" y="169061"/>
                </a:moveTo>
                <a:cubicBezTo>
                  <a:pt x="1349237" y="169061"/>
                  <a:pt x="1359415" y="179238"/>
                  <a:pt x="1359415" y="191795"/>
                </a:cubicBezTo>
                <a:cubicBezTo>
                  <a:pt x="1359415" y="204351"/>
                  <a:pt x="1349237" y="214529"/>
                  <a:pt x="1336681" y="214529"/>
                </a:cubicBezTo>
                <a:cubicBezTo>
                  <a:pt x="1324125" y="214529"/>
                  <a:pt x="1313947" y="204351"/>
                  <a:pt x="1313947" y="191795"/>
                </a:cubicBezTo>
                <a:cubicBezTo>
                  <a:pt x="1313947" y="179238"/>
                  <a:pt x="1324125" y="169061"/>
                  <a:pt x="1336681" y="169061"/>
                </a:cubicBezTo>
                <a:close/>
                <a:moveTo>
                  <a:pt x="1025470" y="17102"/>
                </a:moveTo>
                <a:lnTo>
                  <a:pt x="1029696" y="27305"/>
                </a:lnTo>
                <a:cubicBezTo>
                  <a:pt x="1029696" y="39861"/>
                  <a:pt x="1019518" y="50039"/>
                  <a:pt x="1006962" y="50039"/>
                </a:cubicBezTo>
                <a:cubicBezTo>
                  <a:pt x="994406" y="50039"/>
                  <a:pt x="984227" y="39861"/>
                  <a:pt x="984227" y="27305"/>
                </a:cubicBezTo>
                <a:lnTo>
                  <a:pt x="985955" y="23133"/>
                </a:lnTo>
                <a:close/>
                <a:moveTo>
                  <a:pt x="1478978" y="16609"/>
                </a:moveTo>
                <a:lnTo>
                  <a:pt x="1521742" y="23136"/>
                </a:lnTo>
                <a:lnTo>
                  <a:pt x="1516794" y="35082"/>
                </a:lnTo>
                <a:cubicBezTo>
                  <a:pt x="1512680" y="39195"/>
                  <a:pt x="1506997" y="41740"/>
                  <a:pt x="1500719" y="41740"/>
                </a:cubicBezTo>
                <a:cubicBezTo>
                  <a:pt x="1488163" y="41740"/>
                  <a:pt x="1477985" y="31562"/>
                  <a:pt x="1477985" y="19006"/>
                </a:cubicBezTo>
                <a:close/>
                <a:moveTo>
                  <a:pt x="1171000" y="4570"/>
                </a:moveTo>
                <a:cubicBezTo>
                  <a:pt x="1183556" y="4570"/>
                  <a:pt x="1193734" y="14748"/>
                  <a:pt x="1193734" y="27305"/>
                </a:cubicBezTo>
                <a:cubicBezTo>
                  <a:pt x="1193734" y="39861"/>
                  <a:pt x="1183556" y="50039"/>
                  <a:pt x="1171000" y="50039"/>
                </a:cubicBezTo>
                <a:cubicBezTo>
                  <a:pt x="1158443" y="50039"/>
                  <a:pt x="1148266" y="39861"/>
                  <a:pt x="1148266" y="27305"/>
                </a:cubicBezTo>
                <a:cubicBezTo>
                  <a:pt x="1148266" y="14748"/>
                  <a:pt x="1158443" y="4570"/>
                  <a:pt x="1171000" y="4570"/>
                </a:cubicBezTo>
                <a:close/>
                <a:moveTo>
                  <a:pt x="1327680" y="0"/>
                </a:moveTo>
                <a:lnTo>
                  <a:pt x="1348182" y="1035"/>
                </a:lnTo>
                <a:lnTo>
                  <a:pt x="1352757" y="2930"/>
                </a:lnTo>
                <a:cubicBezTo>
                  <a:pt x="1356871" y="7044"/>
                  <a:pt x="1359415" y="12728"/>
                  <a:pt x="1359415" y="19006"/>
                </a:cubicBezTo>
                <a:cubicBezTo>
                  <a:pt x="1359415" y="31562"/>
                  <a:pt x="1349237" y="41740"/>
                  <a:pt x="1336681" y="41740"/>
                </a:cubicBezTo>
                <a:cubicBezTo>
                  <a:pt x="1324125" y="41740"/>
                  <a:pt x="1313947" y="31562"/>
                  <a:pt x="1313947" y="19006"/>
                </a:cubicBezTo>
                <a:cubicBezTo>
                  <a:pt x="1313947" y="12728"/>
                  <a:pt x="1316492" y="7044"/>
                  <a:pt x="1320606" y="293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p:cNvSpPr txBox="1"/>
          <p:nvPr/>
        </p:nvSpPr>
        <p:spPr>
          <a:xfrm>
            <a:off x="6302769" y="5271009"/>
            <a:ext cx="3498073" cy="923330"/>
          </a:xfrm>
          <a:prstGeom prst="rect">
            <a:avLst/>
          </a:prstGeom>
          <a:noFill/>
        </p:spPr>
        <p:txBody>
          <a:bodyPr wrap="none" rtlCol="0">
            <a:spAutoFit/>
          </a:bodyPr>
          <a:lstStyle/>
          <a:p>
            <a:r>
              <a:rPr lang="en-US" sz="5400" b="1" dirty="0">
                <a:solidFill>
                  <a:schemeClr val="bg1"/>
                </a:solidFill>
                <a:latin typeface="Museo 700" panose="02000000000000000000" pitchFamily="2" charset="0"/>
                <a:ea typeface="Montserrat" charset="0"/>
                <a:cs typeface="Montserrat" charset="0"/>
              </a:rPr>
              <a:t>Tom </a:t>
            </a:r>
            <a:r>
              <a:rPr lang="en-US" sz="5400" b="1" dirty="0" err="1">
                <a:solidFill>
                  <a:schemeClr val="bg1"/>
                </a:solidFill>
                <a:latin typeface="Museo 700" panose="02000000000000000000" pitchFamily="2" charset="0"/>
                <a:ea typeface="Montserrat" charset="0"/>
                <a:cs typeface="Montserrat" charset="0"/>
              </a:rPr>
              <a:t>Swip</a:t>
            </a:r>
            <a:endParaRPr lang="en-US" sz="5400" b="1" dirty="0">
              <a:solidFill>
                <a:schemeClr val="bg1"/>
              </a:solidFill>
              <a:latin typeface="Museo 700" panose="02000000000000000000" pitchFamily="2" charset="0"/>
              <a:ea typeface="Montserrat" charset="0"/>
              <a:cs typeface="Montserrat" charset="0"/>
            </a:endParaRPr>
          </a:p>
        </p:txBody>
      </p:sp>
      <p:sp>
        <p:nvSpPr>
          <p:cNvPr id="11" name="TextBox 10"/>
          <p:cNvSpPr txBox="1"/>
          <p:nvPr/>
        </p:nvSpPr>
        <p:spPr>
          <a:xfrm>
            <a:off x="4691711" y="1833709"/>
            <a:ext cx="6267668" cy="1446550"/>
          </a:xfrm>
          <a:prstGeom prst="rect">
            <a:avLst/>
          </a:prstGeom>
          <a:noFill/>
        </p:spPr>
        <p:txBody>
          <a:bodyPr wrap="square" rtlCol="0">
            <a:spAutoFit/>
          </a:bodyPr>
          <a:lstStyle/>
          <a:p>
            <a:r>
              <a:rPr lang="en-US" sz="4400" b="1" dirty="0">
                <a:solidFill>
                  <a:schemeClr val="accent1"/>
                </a:solidFill>
                <a:latin typeface="Museo 700" panose="02000000000000000000" pitchFamily="2" charset="0"/>
                <a:ea typeface="Ebrima" panose="02000000000000000000" pitchFamily="2" charset="0"/>
                <a:cs typeface="Ebrima" panose="02000000000000000000" pitchFamily="2" charset="0"/>
              </a:rPr>
              <a:t>“Over $600,000 in new business.”</a:t>
            </a:r>
          </a:p>
        </p:txBody>
      </p:sp>
      <p:pic>
        <p:nvPicPr>
          <p:cNvPr id="7" name="Picture Placeholder 6">
            <a:extLst>
              <a:ext uri="{FF2B5EF4-FFF2-40B4-BE49-F238E27FC236}">
                <a16:creationId xmlns="" xmlns:a16="http://schemas.microsoft.com/office/drawing/2014/main" id="{1CEAC57B-10F4-49D6-AA08-C2F2BA6EB11E}"/>
              </a:ext>
            </a:extLst>
          </p:cNvPr>
          <p:cNvPicPr>
            <a:picLocks noGrp="1" noChangeAspect="1"/>
          </p:cNvPicPr>
          <p:nvPr>
            <p:ph type="pic" sz="quarter" idx="10"/>
          </p:nvPr>
        </p:nvPicPr>
        <p:blipFill>
          <a:blip r:embed="rId3"/>
          <a:stretch>
            <a:fillRect/>
          </a:stretch>
        </p:blipFill>
        <p:spPr>
          <a:xfrm>
            <a:off x="933676" y="883913"/>
            <a:ext cx="3340890" cy="3346142"/>
          </a:xfrm>
          <a:ln w="57150">
            <a:solidFill>
              <a:schemeClr val="accent1"/>
            </a:solidFill>
          </a:ln>
        </p:spPr>
      </p:pic>
      <p:sp>
        <p:nvSpPr>
          <p:cNvPr id="34" name="Rectangle 33">
            <a:extLst>
              <a:ext uri="{FF2B5EF4-FFF2-40B4-BE49-F238E27FC236}">
                <a16:creationId xmlns="" xmlns:a16="http://schemas.microsoft.com/office/drawing/2014/main" id="{76F2C0EE-402D-4ACB-94B6-48F6B5E14416}"/>
              </a:ext>
            </a:extLst>
          </p:cNvPr>
          <p:cNvSpPr/>
          <p:nvPr/>
        </p:nvSpPr>
        <p:spPr>
          <a:xfrm>
            <a:off x="6332740" y="6102006"/>
            <a:ext cx="4076757" cy="461665"/>
          </a:xfrm>
          <a:prstGeom prst="rect">
            <a:avLst/>
          </a:prstGeom>
        </p:spPr>
        <p:txBody>
          <a:bodyPr wrap="none">
            <a:spAutoFit/>
          </a:bodyPr>
          <a:lstStyle/>
          <a:p>
            <a:r>
              <a:rPr lang="en-US" sz="2400" b="1" dirty="0">
                <a:solidFill>
                  <a:schemeClr val="accent3"/>
                </a:solidFill>
                <a:latin typeface="Museo 700" panose="02000000000000000000" pitchFamily="2" charset="0"/>
                <a:ea typeface="Ebrima" panose="02000000000000000000" pitchFamily="2" charset="0"/>
                <a:cs typeface="Ebrima" panose="02000000000000000000" pitchFamily="2" charset="0"/>
              </a:rPr>
              <a:t>President at SWIP Systems</a:t>
            </a:r>
          </a:p>
        </p:txBody>
      </p:sp>
      <p:grpSp>
        <p:nvGrpSpPr>
          <p:cNvPr id="32" name="Group 31">
            <a:extLst>
              <a:ext uri="{FF2B5EF4-FFF2-40B4-BE49-F238E27FC236}">
                <a16:creationId xmlns="" xmlns:a16="http://schemas.microsoft.com/office/drawing/2014/main" id="{53ECD719-2E62-4BA3-9ACE-721D976A4756}"/>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33" name="Oval 32">
              <a:extLst>
                <a:ext uri="{FF2B5EF4-FFF2-40B4-BE49-F238E27FC236}">
                  <a16:creationId xmlns="" xmlns:a16="http://schemas.microsoft.com/office/drawing/2014/main" id="{AD2F4E27-1EAA-4E4D-B7E6-C0D31E009AA0}"/>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ABD0CE45-615B-420C-B0ED-45C99AC43A5E}"/>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B7D8991-1AF5-4C7A-A631-BDB72359EB5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C586FFE9-AE5F-4631-B89F-73B51B6D7F82}"/>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A89CBA14-DB7A-45E9-8A49-E77705F40FFA}"/>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0E0D6586-4646-46C0-B00F-C1FEA5F76AA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6C98E767-58D1-488C-8094-BC96FF5011C2}"/>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202B0418-534A-491F-B835-E72DB0BDBB92}"/>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50C83317-BAC6-4420-A101-49625CD625DC}"/>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06385725-9042-4B5B-9A90-E263C03366F1}"/>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6EF6435F-661C-4E62-A50C-699862C0E25F}"/>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6DF94795-B34F-4C6D-9417-9294C46F90F1}"/>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95F81243-D3EF-47A4-8A3D-A011E0228AFA}"/>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89EA13EC-242B-48B5-A863-AC4B88592679}"/>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4532822D-2B89-4B4E-944E-D7B338B36A87}"/>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 xmlns:a16="http://schemas.microsoft.com/office/drawing/2014/main" id="{58BAA840-ED06-466F-9D47-6C8F9C909927}"/>
              </a:ext>
            </a:extLst>
          </p:cNvPr>
          <p:cNvPicPr>
            <a:picLocks noChangeAspect="1"/>
          </p:cNvPicPr>
          <p:nvPr/>
        </p:nvPicPr>
        <p:blipFill>
          <a:blip r:embed="rId4"/>
          <a:stretch>
            <a:fillRect/>
          </a:stretch>
        </p:blipFill>
        <p:spPr>
          <a:xfrm>
            <a:off x="862774" y="4570333"/>
            <a:ext cx="3350832" cy="1327383"/>
          </a:xfrm>
          <a:prstGeom prst="rect">
            <a:avLst/>
          </a:prstGeom>
        </p:spPr>
      </p:pic>
    </p:spTree>
    <p:extLst>
      <p:ext uri="{BB962C8B-B14F-4D97-AF65-F5344CB8AC3E}">
        <p14:creationId xmlns:p14="http://schemas.microsoft.com/office/powerpoint/2010/main" val="13621914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4852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6335" y="2477006"/>
            <a:ext cx="3828873" cy="2585323"/>
          </a:xfrm>
          <a:prstGeom prst="rect">
            <a:avLst/>
          </a:prstGeom>
          <a:noFill/>
        </p:spPr>
        <p:txBody>
          <a:bodyPr wrap="square" rtlCol="0">
            <a:spAutoFit/>
          </a:bodyPr>
          <a:lstStyle/>
          <a:p>
            <a:r>
              <a:rPr lang="en-US" sz="5400" b="1" dirty="0">
                <a:solidFill>
                  <a:schemeClr val="accent3"/>
                </a:solidFill>
                <a:latin typeface="Museo 700" panose="02000000000000000000" pitchFamily="2" charset="0"/>
                <a:ea typeface="Montserrat" charset="0"/>
                <a:cs typeface="Montserrat" charset="0"/>
              </a:rPr>
              <a:t>3-Step</a:t>
            </a:r>
            <a:r>
              <a:rPr lang="en-US" sz="5400" b="1" dirty="0">
                <a:solidFill>
                  <a:schemeClr val="bg1"/>
                </a:solidFill>
                <a:latin typeface="Museo 700" panose="02000000000000000000" pitchFamily="2" charset="0"/>
                <a:ea typeface="Montserrat" charset="0"/>
                <a:cs typeface="Montserrat" charset="0"/>
              </a:rPr>
              <a:t> LinkedIn System…</a:t>
            </a: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3"/>
          <a:stretch>
            <a:fillRect/>
          </a:stretch>
        </p:blipFill>
        <p:spPr>
          <a:xfrm>
            <a:off x="9863333" y="6145972"/>
            <a:ext cx="2121796" cy="60206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3033" y="1147365"/>
            <a:ext cx="6927922" cy="4366187"/>
          </a:xfrm>
          <a:prstGeom prst="rect">
            <a:avLst/>
          </a:prstGeom>
        </p:spPr>
      </p:pic>
    </p:spTree>
    <p:extLst>
      <p:ext uri="{BB962C8B-B14F-4D97-AF65-F5344CB8AC3E}">
        <p14:creationId xmlns:p14="http://schemas.microsoft.com/office/powerpoint/2010/main" val="5385916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4852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6335" y="2502672"/>
            <a:ext cx="3828873" cy="2308324"/>
          </a:xfrm>
          <a:prstGeom prst="rect">
            <a:avLst/>
          </a:prstGeom>
          <a:noFill/>
        </p:spPr>
        <p:txBody>
          <a:bodyPr wrap="square" rtlCol="0">
            <a:spAutoFit/>
          </a:bodyPr>
          <a:lstStyle/>
          <a:p>
            <a:r>
              <a:rPr lang="en-US" sz="4800" b="1" dirty="0">
                <a:solidFill>
                  <a:schemeClr val="bg2"/>
                </a:solidFill>
                <a:latin typeface="Museo 700" panose="02000000000000000000" pitchFamily="2" charset="0"/>
                <a:ea typeface="Montserrat" charset="0"/>
                <a:cs typeface="Montserrat" charset="0"/>
              </a:rPr>
              <a:t>The </a:t>
            </a:r>
            <a:r>
              <a:rPr lang="en-US" sz="4800" b="1" dirty="0" smtClean="0">
                <a:solidFill>
                  <a:schemeClr val="accent2"/>
                </a:solidFill>
                <a:latin typeface="Museo 700" panose="02000000000000000000" pitchFamily="2" charset="0"/>
                <a:ea typeface="Montserrat" charset="0"/>
                <a:cs typeface="Montserrat" charset="0"/>
              </a:rPr>
              <a:t>CONNECT</a:t>
            </a:r>
            <a:r>
              <a:rPr lang="en-US" sz="4800" b="1" dirty="0" smtClean="0">
                <a:solidFill>
                  <a:schemeClr val="bg2"/>
                </a:solidFill>
                <a:latin typeface="Museo 700" panose="02000000000000000000" pitchFamily="2" charset="0"/>
                <a:ea typeface="Montserrat" charset="0"/>
                <a:cs typeface="Montserrat" charset="0"/>
              </a:rPr>
              <a:t> </a:t>
            </a:r>
            <a:r>
              <a:rPr lang="en-US" sz="4800" b="1" dirty="0">
                <a:solidFill>
                  <a:schemeClr val="bg2"/>
                </a:solidFill>
                <a:latin typeface="Museo 700" panose="02000000000000000000" pitchFamily="2" charset="0"/>
                <a:ea typeface="Montserrat" charset="0"/>
                <a:cs typeface="Montserrat" charset="0"/>
              </a:rPr>
              <a:t>Phase</a:t>
            </a: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3"/>
          <a:stretch>
            <a:fillRect/>
          </a:stretch>
        </p:blipFill>
        <p:spPr>
          <a:xfrm>
            <a:off x="9863333" y="6145972"/>
            <a:ext cx="2121796" cy="602066"/>
          </a:xfrm>
          <a:prstGeom prst="rect">
            <a:avLst/>
          </a:prstGeom>
        </p:spPr>
      </p:pic>
      <p:sp>
        <p:nvSpPr>
          <p:cNvPr id="41" name="Bullet point goes here…">
            <a:extLst>
              <a:ext uri="{FF2B5EF4-FFF2-40B4-BE49-F238E27FC236}">
                <a16:creationId xmlns="" xmlns:a16="http://schemas.microsoft.com/office/drawing/2014/main" id="{4E16B08E-1B1E-454F-A1CE-48C7AF31AF8D}"/>
              </a:ext>
            </a:extLst>
          </p:cNvPr>
          <p:cNvSpPr txBox="1"/>
          <p:nvPr/>
        </p:nvSpPr>
        <p:spPr>
          <a:xfrm>
            <a:off x="5318976" y="838200"/>
            <a:ext cx="5268605" cy="2386284"/>
          </a:xfrm>
          <a:prstGeom prst="rect">
            <a:avLst/>
          </a:prstGeom>
          <a:ln w="12700">
            <a:miter lim="400000"/>
          </a:ln>
          <a:extLst>
            <a:ext uri="{C572A759-6A51-4108-AA02-DFA0A04FC94B}">
              <ma14:wrappingTextBoxFlag xmlns="" xmlns:ma14="http://schemas.microsoft.com/office/mac/drawingml/2011/main" val="1"/>
            </a:ext>
          </a:extLst>
        </p:spPr>
        <p:txBody>
          <a:bodyPr wrap="square" lIns="18283" tIns="18283" rIns="18283" bIns="18283">
            <a:spAutoFit/>
          </a:bodyPr>
          <a:lstStyle/>
          <a:p>
            <a:pPr>
              <a:spcBef>
                <a:spcPts val="3399"/>
              </a:spcBef>
              <a:buClr>
                <a:srgbClr val="BBD610"/>
              </a:buClr>
              <a:buSzPct val="125000"/>
              <a:defRPr sz="6300">
                <a:solidFill>
                  <a:srgbClr val="2C2C2C"/>
                </a:solidFill>
                <a:uFill>
                  <a:solidFill>
                    <a:srgbClr val="FFFFFF"/>
                  </a:solidFill>
                </a:uFill>
              </a:defRPr>
            </a:pPr>
            <a:r>
              <a:rPr lang="en-US" sz="2400" b="1" dirty="0" smtClean="0">
                <a:solidFill>
                  <a:schemeClr val="accent5"/>
                </a:solidFill>
                <a:latin typeface="Museo 700" panose="02000000000000000000" pitchFamily="2" charset="0"/>
              </a:rPr>
              <a:t>Connect with Your IDEAL Prospects</a:t>
            </a:r>
            <a:endParaRPr sz="2400" b="1" dirty="0">
              <a:solidFill>
                <a:schemeClr val="accent5"/>
              </a:solidFill>
              <a:latin typeface="Museo 700" panose="02000000000000000000" pitchFamily="2" charset="0"/>
            </a:endParaRPr>
          </a:p>
          <a:p>
            <a:pPr>
              <a:spcBef>
                <a:spcPts val="3399"/>
              </a:spcBef>
              <a:buClr>
                <a:srgbClr val="BBD610"/>
              </a:buClr>
              <a:buSzPct val="125000"/>
              <a:defRPr sz="6300">
                <a:solidFill>
                  <a:srgbClr val="2C2C2C"/>
                </a:solidFill>
                <a:uFill>
                  <a:solidFill>
                    <a:srgbClr val="FFFFFF"/>
                  </a:solidFill>
                </a:uFill>
              </a:defRPr>
            </a:pPr>
            <a:r>
              <a:rPr lang="en-US" sz="2400" b="1" dirty="0" smtClean="0">
                <a:solidFill>
                  <a:schemeClr val="accent5"/>
                </a:solidFill>
                <a:latin typeface="Museo 700" panose="02000000000000000000" pitchFamily="2" charset="0"/>
              </a:rPr>
              <a:t>Connect Via a Multi-Touchpoint Messaging Campaign</a:t>
            </a:r>
          </a:p>
          <a:p>
            <a:pPr>
              <a:spcBef>
                <a:spcPts val="3399"/>
              </a:spcBef>
              <a:buClr>
                <a:srgbClr val="BBD610"/>
              </a:buClr>
              <a:buSzPct val="125000"/>
              <a:defRPr sz="6300">
                <a:solidFill>
                  <a:srgbClr val="2C2C2C"/>
                </a:solidFill>
                <a:uFill>
                  <a:solidFill>
                    <a:srgbClr val="FFFFFF"/>
                  </a:solidFill>
                </a:uFill>
              </a:defRPr>
            </a:pPr>
            <a:r>
              <a:rPr lang="en-US" sz="2400" b="1" dirty="0" smtClean="0">
                <a:solidFill>
                  <a:schemeClr val="accent5"/>
                </a:solidFill>
                <a:latin typeface="Museo 700" panose="02000000000000000000" pitchFamily="2" charset="0"/>
              </a:rPr>
              <a:t>Book More Sales Consultations</a:t>
            </a:r>
            <a:endParaRPr sz="2400" b="1" dirty="0">
              <a:solidFill>
                <a:schemeClr val="accent5"/>
              </a:solidFill>
              <a:latin typeface="Museo 700" panose="02000000000000000000" pitchFamily="2" charset="0"/>
            </a:endParaRPr>
          </a:p>
        </p:txBody>
      </p:sp>
      <p:pic>
        <p:nvPicPr>
          <p:cNvPr id="42" name="Picture 41">
            <a:extLst>
              <a:ext uri="{FF2B5EF4-FFF2-40B4-BE49-F238E27FC236}">
                <a16:creationId xmlns="" xmlns:a16="http://schemas.microsoft.com/office/drawing/2014/main" id="{13BB6906-BFF4-481E-9C1E-A053E31FD849}"/>
              </a:ext>
            </a:extLst>
          </p:cNvPr>
          <p:cNvPicPr>
            <a:picLocks noChangeAspect="1"/>
          </p:cNvPicPr>
          <p:nvPr/>
        </p:nvPicPr>
        <p:blipFill>
          <a:blip r:embed="rId4"/>
          <a:stretch>
            <a:fillRect/>
          </a:stretch>
        </p:blipFill>
        <p:spPr>
          <a:xfrm rot="20598482">
            <a:off x="8601309" y="3148083"/>
            <a:ext cx="4055619" cy="4961955"/>
          </a:xfrm>
          <a:prstGeom prst="rect">
            <a:avLst/>
          </a:prstGeom>
          <a:effectLst>
            <a:outerShdw blurRad="50800" dist="38100" dir="5400000" algn="t" rotWithShape="0">
              <a:prstClr val="black">
                <a:alpha val="40000"/>
              </a:prstClr>
            </a:outerShdw>
          </a:effectLst>
        </p:spPr>
      </p:pic>
      <p:sp>
        <p:nvSpPr>
          <p:cNvPr id="2" name="Rectangle 1">
            <a:extLst>
              <a:ext uri="{FF2B5EF4-FFF2-40B4-BE49-F238E27FC236}">
                <a16:creationId xmlns="" xmlns:a16="http://schemas.microsoft.com/office/drawing/2014/main" id="{9DFF9F6F-0BC1-4B45-A997-C61CC3732D18}"/>
              </a:ext>
            </a:extLst>
          </p:cNvPr>
          <p:cNvSpPr/>
          <p:nvPr/>
        </p:nvSpPr>
        <p:spPr>
          <a:xfrm>
            <a:off x="4973320" y="941337"/>
            <a:ext cx="198120" cy="19812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 xmlns:a16="http://schemas.microsoft.com/office/drawing/2014/main" id="{28AA1A15-1947-473D-947C-FB13AC3962F1}"/>
              </a:ext>
            </a:extLst>
          </p:cNvPr>
          <p:cNvSpPr/>
          <p:nvPr/>
        </p:nvSpPr>
        <p:spPr>
          <a:xfrm>
            <a:off x="4973320" y="1733302"/>
            <a:ext cx="198120" cy="19812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17E7EF99-D4EA-4791-BFEE-1829F7264E59}"/>
              </a:ext>
            </a:extLst>
          </p:cNvPr>
          <p:cNvSpPr/>
          <p:nvPr/>
        </p:nvSpPr>
        <p:spPr>
          <a:xfrm>
            <a:off x="387579" y="967355"/>
            <a:ext cx="2666114" cy="1015663"/>
          </a:xfrm>
          <a:prstGeom prst="rect">
            <a:avLst/>
          </a:prstGeom>
        </p:spPr>
        <p:txBody>
          <a:bodyPr wrap="none">
            <a:spAutoFit/>
          </a:bodyPr>
          <a:lstStyle/>
          <a:p>
            <a:r>
              <a:rPr lang="en-US" sz="6000" b="1" dirty="0">
                <a:solidFill>
                  <a:schemeClr val="bg2"/>
                </a:solidFill>
                <a:latin typeface="Museo 700" panose="02000000000000000000" pitchFamily="2" charset="0"/>
                <a:ea typeface="Lato Black" panose="020F0502020204030203" pitchFamily="34" charset="0"/>
                <a:cs typeface="Lato Black" panose="020F0502020204030203" pitchFamily="34" charset="0"/>
              </a:rPr>
              <a:t>Step 3</a:t>
            </a:r>
            <a:r>
              <a:rPr lang="en-US" sz="6000" b="1" dirty="0" smtClean="0">
                <a:solidFill>
                  <a:schemeClr val="bg2"/>
                </a:solidFill>
                <a:latin typeface="Museo 700" panose="02000000000000000000" pitchFamily="2" charset="0"/>
                <a:ea typeface="Lato Black" panose="020F0502020204030203" pitchFamily="34" charset="0"/>
                <a:cs typeface="Lato Black" panose="020F0502020204030203" pitchFamily="34" charset="0"/>
              </a:rPr>
              <a:t>:</a:t>
            </a:r>
            <a:endParaRPr lang="en-US" sz="6000" dirty="0">
              <a:solidFill>
                <a:schemeClr val="bg2"/>
              </a:solidFill>
            </a:endParaRPr>
          </a:p>
        </p:txBody>
      </p:sp>
      <p:pic>
        <p:nvPicPr>
          <p:cNvPr id="43" name="Picture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1974" y="4072332"/>
            <a:ext cx="3758945" cy="2369001"/>
          </a:xfrm>
          <a:prstGeom prst="rect">
            <a:avLst/>
          </a:prstGeom>
        </p:spPr>
      </p:pic>
      <p:sp>
        <p:nvSpPr>
          <p:cNvPr id="45" name="Rectangle 44">
            <a:extLst>
              <a:ext uri="{FF2B5EF4-FFF2-40B4-BE49-F238E27FC236}">
                <a16:creationId xmlns="" xmlns:a16="http://schemas.microsoft.com/office/drawing/2014/main" id="{28AA1A15-1947-473D-947C-FB13AC3962F1}"/>
              </a:ext>
            </a:extLst>
          </p:cNvPr>
          <p:cNvSpPr/>
          <p:nvPr/>
        </p:nvSpPr>
        <p:spPr>
          <a:xfrm>
            <a:off x="4973320" y="2886633"/>
            <a:ext cx="198120" cy="19812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24353">
            <a:off x="8696971" y="3890198"/>
            <a:ext cx="3845381" cy="2931591"/>
          </a:xfrm>
          <a:prstGeom prst="rect">
            <a:avLst/>
          </a:prstGeom>
        </p:spPr>
      </p:pic>
    </p:spTree>
    <p:extLst>
      <p:ext uri="{BB962C8B-B14F-4D97-AF65-F5344CB8AC3E}">
        <p14:creationId xmlns:p14="http://schemas.microsoft.com/office/powerpoint/2010/main" val="11016221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035C2CE-ED04-4E12-A3A1-C3626BDFC20B}"/>
              </a:ext>
            </a:extLst>
          </p:cNvPr>
          <p:cNvPicPr>
            <a:picLocks noChangeAspect="1"/>
          </p:cNvPicPr>
          <p:nvPr/>
        </p:nvPicPr>
        <p:blipFill>
          <a:blip r:embed="rId3"/>
          <a:stretch>
            <a:fillRect/>
          </a:stretch>
        </p:blipFill>
        <p:spPr>
          <a:xfrm>
            <a:off x="4062812" y="-10161"/>
            <a:ext cx="9337523" cy="7324687"/>
          </a:xfrm>
          <a:prstGeom prst="rect">
            <a:avLst/>
          </a:prstGeom>
        </p:spPr>
      </p:pic>
      <p:pic>
        <p:nvPicPr>
          <p:cNvPr id="25" name="Picture 24">
            <a:extLst>
              <a:ext uri="{FF2B5EF4-FFF2-40B4-BE49-F238E27FC236}">
                <a16:creationId xmlns="" xmlns:a16="http://schemas.microsoft.com/office/drawing/2014/main" id="{4DDD8663-4040-4A4C-8544-ED4A9F09C858}"/>
              </a:ext>
            </a:extLst>
          </p:cNvPr>
          <p:cNvPicPr>
            <a:picLocks noChangeAspect="1"/>
          </p:cNvPicPr>
          <p:nvPr/>
        </p:nvPicPr>
        <p:blipFill>
          <a:blip r:embed="rId4"/>
          <a:stretch>
            <a:fillRect/>
          </a:stretch>
        </p:blipFill>
        <p:spPr>
          <a:xfrm>
            <a:off x="9863333" y="6145972"/>
            <a:ext cx="2121796" cy="602066"/>
          </a:xfrm>
          <a:prstGeom prst="rect">
            <a:avLst/>
          </a:prstGeom>
        </p:spPr>
      </p:pic>
      <p:sp>
        <p:nvSpPr>
          <p:cNvPr id="28" name="Rectangle 15">
            <a:extLst>
              <a:ext uri="{FF2B5EF4-FFF2-40B4-BE49-F238E27FC236}">
                <a16:creationId xmlns="" xmlns:a16="http://schemas.microsoft.com/office/drawing/2014/main" id="{25436FDB-62DB-4F7B-A9A9-BE2AC0A36D73}"/>
              </a:ext>
            </a:extLst>
          </p:cNvPr>
          <p:cNvSpPr/>
          <p:nvPr/>
        </p:nvSpPr>
        <p:spPr>
          <a:xfrm>
            <a:off x="-5417" y="0"/>
            <a:ext cx="6629737"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2">
            <a:extLst>
              <a:ext uri="{FF2B5EF4-FFF2-40B4-BE49-F238E27FC236}">
                <a16:creationId xmlns="" xmlns:a16="http://schemas.microsoft.com/office/drawing/2014/main" id="{2E0EB1BB-05D3-4985-88E5-1A54D127C374}"/>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66198" y="1204760"/>
            <a:ext cx="6058122" cy="2123658"/>
          </a:xfrm>
          <a:prstGeom prst="rect">
            <a:avLst/>
          </a:prstGeom>
          <a:noFill/>
        </p:spPr>
        <p:txBody>
          <a:bodyPr wrap="square" rtlCol="0">
            <a:spAutoFit/>
          </a:bodyPr>
          <a:lstStyle/>
          <a:p>
            <a:r>
              <a:rPr lang="en-US" sz="4400" b="1" dirty="0">
                <a:solidFill>
                  <a:schemeClr val="accent2"/>
                </a:solidFill>
                <a:latin typeface="Museo 700" panose="02000000000000000000" pitchFamily="2" charset="0"/>
                <a:ea typeface="Montserrat" charset="0"/>
                <a:cs typeface="Montserrat" charset="0"/>
              </a:rPr>
              <a:t>DATABASE BUILD +</a:t>
            </a:r>
            <a:br>
              <a:rPr lang="en-US" sz="4400" b="1" dirty="0">
                <a:solidFill>
                  <a:schemeClr val="accent2"/>
                </a:solidFill>
                <a:latin typeface="Museo 700" panose="02000000000000000000" pitchFamily="2" charset="0"/>
                <a:ea typeface="Montserrat" charset="0"/>
                <a:cs typeface="Montserrat" charset="0"/>
              </a:rPr>
            </a:br>
            <a:r>
              <a:rPr lang="en-US" sz="4400" b="1" dirty="0">
                <a:solidFill>
                  <a:schemeClr val="accent3"/>
                </a:solidFill>
                <a:latin typeface="Museo 700" panose="02000000000000000000" pitchFamily="2" charset="0"/>
                <a:ea typeface="Montserrat" charset="0"/>
                <a:cs typeface="Montserrat" charset="0"/>
              </a:rPr>
              <a:t>ONGOING PROSPECTING</a:t>
            </a:r>
          </a:p>
        </p:txBody>
      </p:sp>
      <p:grpSp>
        <p:nvGrpSpPr>
          <p:cNvPr id="30" name="Group 29">
            <a:extLst>
              <a:ext uri="{FF2B5EF4-FFF2-40B4-BE49-F238E27FC236}">
                <a16:creationId xmlns="" xmlns:a16="http://schemas.microsoft.com/office/drawing/2014/main" id="{8F36B482-0FEE-40D5-975F-258FE1DA6E8B}"/>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31" name="Oval 30">
              <a:extLst>
                <a:ext uri="{FF2B5EF4-FFF2-40B4-BE49-F238E27FC236}">
                  <a16:creationId xmlns="" xmlns:a16="http://schemas.microsoft.com/office/drawing/2014/main" id="{19682D7C-10D1-47D5-9D86-5BEB4052C0E0}"/>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EADFCA4B-8410-4572-ACCA-8CFD4BFB82BD}"/>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0C30D7C7-6A3E-4EF6-BEA7-1CB99547256E}"/>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B53512C9-D7D1-4961-A5CF-C0336161BC55}"/>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8308DE5A-45A5-4D87-9381-6F4AC1B8C2A5}"/>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C8CFD732-9E69-4540-A920-077D52391EEC}"/>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49005869-2C3B-4C51-8958-7462C8FB2A91}"/>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331CB220-34D4-4097-929E-799617FB5E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EB5CD153-48FB-473D-A0FA-7895D715C0B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5661B1D-69FF-4C89-945F-564828FFCE00}"/>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5824B0A7-90CB-46FC-8C36-B33F1107263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FB7D4024-1077-4DBC-89C2-F9A459ED4C6A}"/>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6E17EA6F-4397-48FA-875D-66ABC7E443E6}"/>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D057597F-28E0-4B0D-8AFF-CFAD355B91D1}"/>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A5F7E9EC-C8A6-460E-A308-5C111A3D0ABB}"/>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 xmlns:a16="http://schemas.microsoft.com/office/drawing/2014/main" id="{B43035C6-C3E2-4824-A80F-96747B8624D2}"/>
              </a:ext>
            </a:extLst>
          </p:cNvPr>
          <p:cNvSpPr/>
          <p:nvPr/>
        </p:nvSpPr>
        <p:spPr>
          <a:xfrm>
            <a:off x="566198" y="3429000"/>
            <a:ext cx="4320762" cy="2554545"/>
          </a:xfrm>
          <a:prstGeom prst="rect">
            <a:avLst/>
          </a:prstGeom>
        </p:spPr>
        <p:txBody>
          <a:bodyPr wrap="square">
            <a:spAutoFit/>
          </a:bodyPr>
          <a:lstStyle/>
          <a:p>
            <a:pPr defTabSz="609600">
              <a:spcBef>
                <a:spcPts val="2300"/>
              </a:spcBef>
            </a:pPr>
            <a:r>
              <a:rPr lang="en-US" sz="3200" dirty="0">
                <a:solidFill>
                  <a:schemeClr val="bg2"/>
                </a:solidFill>
                <a:latin typeface="Museo 700" panose="02000000000000000000" pitchFamily="2" charset="0"/>
                <a:ea typeface="Ebrima" panose="02000000000000000000" pitchFamily="2" charset="0"/>
                <a:cs typeface="Ebrima" panose="02000000000000000000" pitchFamily="2" charset="0"/>
              </a:rPr>
              <a:t>Leverage positioning to get connected to THOUSANDS of ideal, hand-selected prospects</a:t>
            </a:r>
          </a:p>
        </p:txBody>
      </p:sp>
    </p:spTree>
    <p:extLst>
      <p:ext uri="{BB962C8B-B14F-4D97-AF65-F5344CB8AC3E}">
        <p14:creationId xmlns:p14="http://schemas.microsoft.com/office/powerpoint/2010/main" val="18011014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rot="19800000">
            <a:off x="-455595" y="-104690"/>
            <a:ext cx="3465934" cy="3462474"/>
          </a:xfrm>
          <a:custGeom>
            <a:avLst/>
            <a:gdLst>
              <a:gd name="connsiteX0" fmla="*/ 3220086 w 4762170"/>
              <a:gd name="connsiteY0" fmla="*/ 4409289 h 4757416"/>
              <a:gd name="connsiteX1" fmla="*/ 3019095 w 4762170"/>
              <a:gd name="connsiteY1" fmla="*/ 4757416 h 4757416"/>
              <a:gd name="connsiteX2" fmla="*/ 2416122 w 4762170"/>
              <a:gd name="connsiteY2" fmla="*/ 4409289 h 4757416"/>
              <a:gd name="connsiteX3" fmla="*/ 3645117 w 4762170"/>
              <a:gd name="connsiteY3" fmla="*/ 3673111 h 4757416"/>
              <a:gd name="connsiteX4" fmla="*/ 3431258 w 4762170"/>
              <a:gd name="connsiteY4" fmla="*/ 4043528 h 4757416"/>
              <a:gd name="connsiteX5" fmla="*/ 1782607 w 4762170"/>
              <a:gd name="connsiteY5" fmla="*/ 4043528 h 4757416"/>
              <a:gd name="connsiteX6" fmla="*/ 1141029 w 4762170"/>
              <a:gd name="connsiteY6" fmla="*/ 3673113 h 4757416"/>
              <a:gd name="connsiteX7" fmla="*/ 4069028 w 4762170"/>
              <a:gd name="connsiteY7" fmla="*/ 2938878 h 4757416"/>
              <a:gd name="connsiteX8" fmla="*/ 3856289 w 4762170"/>
              <a:gd name="connsiteY8" fmla="*/ 3307352 h 4757416"/>
              <a:gd name="connsiteX9" fmla="*/ 507514 w 4762170"/>
              <a:gd name="connsiteY9" fmla="*/ 3307352 h 4757416"/>
              <a:gd name="connsiteX10" fmla="*/ 0 w 4762170"/>
              <a:gd name="connsiteY10" fmla="*/ 3014340 h 4757416"/>
              <a:gd name="connsiteX11" fmla="*/ 43567 w 4762170"/>
              <a:gd name="connsiteY11" fmla="*/ 2938878 h 4757416"/>
              <a:gd name="connsiteX12" fmla="*/ 4492938 w 4762170"/>
              <a:gd name="connsiteY12" fmla="*/ 2204645 h 4757416"/>
              <a:gd name="connsiteX13" fmla="*/ 4280199 w 4762170"/>
              <a:gd name="connsiteY13" fmla="*/ 2573119 h 4757416"/>
              <a:gd name="connsiteX14" fmla="*/ 254740 w 4762170"/>
              <a:gd name="connsiteY14" fmla="*/ 2573120 h 4757416"/>
              <a:gd name="connsiteX15" fmla="*/ 467478 w 4762170"/>
              <a:gd name="connsiteY15" fmla="*/ 2204646 h 4757416"/>
              <a:gd name="connsiteX16" fmla="*/ 3023043 w 4762170"/>
              <a:gd name="connsiteY16" fmla="*/ 734235 h 4757416"/>
              <a:gd name="connsiteX17" fmla="*/ 3661259 w 4762170"/>
              <a:gd name="connsiteY17" fmla="*/ 1102709 h 4757416"/>
              <a:gd name="connsiteX18" fmla="*/ 1103681 w 4762170"/>
              <a:gd name="connsiteY18" fmla="*/ 1102709 h 4757416"/>
              <a:gd name="connsiteX19" fmla="*/ 1316418 w 4762170"/>
              <a:gd name="connsiteY19" fmla="*/ 734235 h 4757416"/>
              <a:gd name="connsiteX20" fmla="*/ 4294775 w 4762170"/>
              <a:gd name="connsiteY20" fmla="*/ 1468469 h 4757416"/>
              <a:gd name="connsiteX21" fmla="*/ 4762170 w 4762170"/>
              <a:gd name="connsiteY21" fmla="*/ 1738320 h 4757416"/>
              <a:gd name="connsiteX22" fmla="*/ 4704109 w 4762170"/>
              <a:gd name="connsiteY22" fmla="*/ 1838885 h 4757416"/>
              <a:gd name="connsiteX23" fmla="*/ 678649 w 4762170"/>
              <a:gd name="connsiteY23" fmla="*/ 1838885 h 4757416"/>
              <a:gd name="connsiteX24" fmla="*/ 892509 w 4762170"/>
              <a:gd name="connsiteY24" fmla="*/ 1468469 h 4757416"/>
              <a:gd name="connsiteX25" fmla="*/ 1751314 w 4762170"/>
              <a:gd name="connsiteY25" fmla="*/ 0 h 4757416"/>
              <a:gd name="connsiteX26" fmla="*/ 2389530 w 4762170"/>
              <a:gd name="connsiteY26" fmla="*/ 368475 h 4757416"/>
              <a:gd name="connsiteX27" fmla="*/ 1527592 w 4762170"/>
              <a:gd name="connsiteY27" fmla="*/ 368475 h 4757416"/>
              <a:gd name="connsiteX28" fmla="*/ 1740331 w 4762170"/>
              <a:gd name="connsiteY28" fmla="*/ 0 h 475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62170" h="4757416">
                <a:moveTo>
                  <a:pt x="3220086" y="4409289"/>
                </a:moveTo>
                <a:lnTo>
                  <a:pt x="3019095" y="4757416"/>
                </a:lnTo>
                <a:lnTo>
                  <a:pt x="2416122" y="4409289"/>
                </a:lnTo>
                <a:close/>
                <a:moveTo>
                  <a:pt x="3645117" y="3673111"/>
                </a:moveTo>
                <a:lnTo>
                  <a:pt x="3431258" y="4043528"/>
                </a:lnTo>
                <a:lnTo>
                  <a:pt x="1782607" y="4043528"/>
                </a:lnTo>
                <a:lnTo>
                  <a:pt x="1141029" y="3673113"/>
                </a:lnTo>
                <a:close/>
                <a:moveTo>
                  <a:pt x="4069028" y="2938878"/>
                </a:moveTo>
                <a:lnTo>
                  <a:pt x="3856289" y="3307352"/>
                </a:lnTo>
                <a:lnTo>
                  <a:pt x="507514" y="3307352"/>
                </a:lnTo>
                <a:lnTo>
                  <a:pt x="0" y="3014340"/>
                </a:lnTo>
                <a:lnTo>
                  <a:pt x="43567" y="2938878"/>
                </a:lnTo>
                <a:close/>
                <a:moveTo>
                  <a:pt x="4492938" y="2204645"/>
                </a:moveTo>
                <a:lnTo>
                  <a:pt x="4280199" y="2573119"/>
                </a:lnTo>
                <a:lnTo>
                  <a:pt x="254740" y="2573120"/>
                </a:lnTo>
                <a:lnTo>
                  <a:pt x="467478" y="2204646"/>
                </a:lnTo>
                <a:close/>
                <a:moveTo>
                  <a:pt x="3023043" y="734235"/>
                </a:moveTo>
                <a:lnTo>
                  <a:pt x="3661259" y="1102709"/>
                </a:lnTo>
                <a:lnTo>
                  <a:pt x="1103681" y="1102709"/>
                </a:lnTo>
                <a:lnTo>
                  <a:pt x="1316418" y="734235"/>
                </a:lnTo>
                <a:close/>
                <a:moveTo>
                  <a:pt x="4294775" y="1468469"/>
                </a:moveTo>
                <a:lnTo>
                  <a:pt x="4762170" y="1738320"/>
                </a:lnTo>
                <a:lnTo>
                  <a:pt x="4704109" y="1838885"/>
                </a:lnTo>
                <a:lnTo>
                  <a:pt x="678649" y="1838885"/>
                </a:lnTo>
                <a:lnTo>
                  <a:pt x="892509" y="1468469"/>
                </a:lnTo>
                <a:close/>
                <a:moveTo>
                  <a:pt x="1751314" y="0"/>
                </a:moveTo>
                <a:lnTo>
                  <a:pt x="2389530" y="368475"/>
                </a:lnTo>
                <a:lnTo>
                  <a:pt x="1527592" y="368475"/>
                </a:lnTo>
                <a:lnTo>
                  <a:pt x="1740331"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47875" y="294638"/>
            <a:ext cx="10318242" cy="1569660"/>
          </a:xfrm>
          <a:prstGeom prst="rect">
            <a:avLst/>
          </a:prstGeom>
          <a:noFill/>
        </p:spPr>
        <p:txBody>
          <a:bodyPr wrap="square" rtlCol="0">
            <a:spAutoFit/>
          </a:bodyPr>
          <a:lstStyle/>
          <a:p>
            <a:r>
              <a:rPr lang="en-US" sz="4800" b="1" dirty="0">
                <a:solidFill>
                  <a:schemeClr val="accent1"/>
                </a:solidFill>
                <a:latin typeface="Museo 700" panose="02000000000000000000" pitchFamily="2" charset="0"/>
                <a:ea typeface="Montserrat" charset="0"/>
                <a:cs typeface="Montserrat" charset="0"/>
              </a:rPr>
              <a:t>Step 1: </a:t>
            </a:r>
          </a:p>
          <a:p>
            <a:r>
              <a:rPr lang="en-US" sz="4800" b="1" dirty="0">
                <a:latin typeface="Museo 700" panose="02000000000000000000" pitchFamily="2" charset="0"/>
                <a:ea typeface="Montserrat" charset="0"/>
                <a:cs typeface="Montserrat" charset="0"/>
              </a:rPr>
              <a:t>Find Your Prospects</a:t>
            </a:r>
          </a:p>
        </p:txBody>
      </p:sp>
      <p:sp>
        <p:nvSpPr>
          <p:cNvPr id="27" name="Right Triangle 26"/>
          <p:cNvSpPr/>
          <p:nvPr/>
        </p:nvSpPr>
        <p:spPr>
          <a:xfrm rot="16200000">
            <a:off x="10668206" y="5314949"/>
            <a:ext cx="1543048" cy="1543048"/>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 xmlns:a16="http://schemas.microsoft.com/office/drawing/2014/main" id="{4093A7E7-DB34-47F1-993D-EC195BFB6A2C}"/>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8" name="Oval 27">
              <a:extLst>
                <a:ext uri="{FF2B5EF4-FFF2-40B4-BE49-F238E27FC236}">
                  <a16:creationId xmlns="" xmlns:a16="http://schemas.microsoft.com/office/drawing/2014/main" id="{288BD941-767D-4E1A-A572-95C6034E5893}"/>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6C9E192C-8395-45BE-B916-36B73AB19C19}"/>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C839CDB2-A699-4D92-9D3D-1D764068523D}"/>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1695504F-940A-4B1C-8968-48699A5EC12F}"/>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5DB269D5-6474-48B0-9BCA-6D81E11C1BA3}"/>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C3E5E291-599C-4865-B388-B86C62CA0A03}"/>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B93B1748-6238-4298-9877-07C2C4B5B82A}"/>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88139794-7A04-4D59-9AB1-548DAEE39DBA}"/>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6E36995A-6CCD-47F2-8F8D-1CC7F61BD2D8}"/>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1E78DF75-3A5E-43D4-A281-64CC8DF5C89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4F5A26A6-1649-47D0-AB6C-AFC28265A24B}"/>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F7A96BB3-249F-42C2-B3B6-EA4203B58E4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B9B563CA-FD58-410F-B172-1174C08E7911}"/>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D94E9C00-92A8-4AE6-B51F-32DDE76448AD}"/>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323587A4-1395-4098-A52A-BCE45DFFB17D}"/>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 xmlns:a16="http://schemas.microsoft.com/office/drawing/2014/main" id="{63256958-3791-4A09-9ADB-BEE63864E414}"/>
              </a:ext>
            </a:extLst>
          </p:cNvPr>
          <p:cNvGrpSpPr/>
          <p:nvPr/>
        </p:nvGrpSpPr>
        <p:grpSpPr>
          <a:xfrm>
            <a:off x="0" y="5484012"/>
            <a:ext cx="1416697" cy="1373988"/>
            <a:chOff x="0" y="4803254"/>
            <a:chExt cx="2118615" cy="2054746"/>
          </a:xfrm>
        </p:grpSpPr>
        <p:sp>
          <p:nvSpPr>
            <p:cNvPr id="43" name="Right Triangle 42">
              <a:extLst>
                <a:ext uri="{FF2B5EF4-FFF2-40B4-BE49-F238E27FC236}">
                  <a16:creationId xmlns="" xmlns:a16="http://schemas.microsoft.com/office/drawing/2014/main" id="{50DC8A1F-88B3-42C8-899A-30B94A084797}"/>
                </a:ext>
              </a:extLst>
            </p:cNvPr>
            <p:cNvSpPr/>
            <p:nvPr/>
          </p:nvSpPr>
          <p:spPr>
            <a:xfrm>
              <a:off x="0" y="5013691"/>
              <a:ext cx="1844309" cy="184430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 xmlns:a16="http://schemas.microsoft.com/office/drawing/2014/main" id="{095DAC5D-19A8-4A8F-8078-9FAD8F9F44D6}"/>
                </a:ext>
              </a:extLst>
            </p:cNvPr>
            <p:cNvGrpSpPr/>
            <p:nvPr/>
          </p:nvGrpSpPr>
          <p:grpSpPr>
            <a:xfrm>
              <a:off x="314559" y="4803254"/>
              <a:ext cx="1804056" cy="1703765"/>
              <a:chOff x="7625694" y="1771958"/>
              <a:chExt cx="3025379" cy="2857192"/>
            </a:xfrm>
            <a:solidFill>
              <a:schemeClr val="accent4">
                <a:lumMod val="20000"/>
                <a:lumOff val="80000"/>
              </a:schemeClr>
            </a:solidFill>
          </p:grpSpPr>
          <p:sp>
            <p:nvSpPr>
              <p:cNvPr id="45" name="Oval 44">
                <a:extLst>
                  <a:ext uri="{FF2B5EF4-FFF2-40B4-BE49-F238E27FC236}">
                    <a16:creationId xmlns="" xmlns:a16="http://schemas.microsoft.com/office/drawing/2014/main" id="{F68A3EAF-901A-4DA3-A986-93313F4CCBF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C0647D0B-733C-45B7-B894-2A7ECA90AF1A}"/>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61A51DD4-04A9-4502-8002-EEF7EFD5430E}"/>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5834D26C-A270-4E11-AE30-DDA04CED3B5A}"/>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 xmlns:a16="http://schemas.microsoft.com/office/drawing/2014/main" id="{5C3D9F02-639E-4025-B0FB-F40FF71F79B0}"/>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 xmlns:a16="http://schemas.microsoft.com/office/drawing/2014/main" id="{0D36674B-DE84-4060-9E63-41041F3AA8C8}"/>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 xmlns:a16="http://schemas.microsoft.com/office/drawing/2014/main" id="{2A847974-F1F9-4B83-AA71-8CD8BE7B370D}"/>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 xmlns:a16="http://schemas.microsoft.com/office/drawing/2014/main" id="{F6D4CB85-329C-4418-9007-931AF0B6B797}"/>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 xmlns:a16="http://schemas.microsoft.com/office/drawing/2014/main" id="{E76D1C84-A399-4B33-9CD9-B73126A936B7}"/>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 xmlns:a16="http://schemas.microsoft.com/office/drawing/2014/main" id="{9D00827E-AD05-4BA8-9EF3-BDCC51F29BB5}"/>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 xmlns:a16="http://schemas.microsoft.com/office/drawing/2014/main" id="{53FB0E45-1378-411A-A115-0AF0A0A5EFFE}"/>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 xmlns:a16="http://schemas.microsoft.com/office/drawing/2014/main" id="{A2085408-6166-4CEF-A12D-18FD5C346337}"/>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 xmlns:a16="http://schemas.microsoft.com/office/drawing/2014/main" id="{45FFE5BC-EEBE-4E03-885A-19EE095BB1A2}"/>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 xmlns:a16="http://schemas.microsoft.com/office/drawing/2014/main" id="{B55895B7-941B-468D-9F21-AF8FCF9D775E}"/>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 xmlns:a16="http://schemas.microsoft.com/office/drawing/2014/main" id="{63952745-8E4D-47DF-8110-7C3C864C28D6}"/>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5" name="Picture 2" descr="https://lh4.googleusercontent.com/FIRWg_CmOwcGmZv77kdMWLWJDGdFv-2zeDsRYwwMAfaXNRxBMXZzQC8XA4soVjVOHc-P3RS7CRDpqeqT9A8BY5mo_31zm8mXG0wD6Ue7IDk-Gbd6LwkkuNn6JeOmnu6FFtQS6kYlLrU">
            <a:extLst>
              <a:ext uri="{FF2B5EF4-FFF2-40B4-BE49-F238E27FC236}">
                <a16:creationId xmlns="" xmlns:a16="http://schemas.microsoft.com/office/drawing/2014/main" id="{9952DA11-7263-4319-B679-C18A167FC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99"/>
          <a:stretch/>
        </p:blipFill>
        <p:spPr bwMode="auto">
          <a:xfrm>
            <a:off x="1277372" y="1768196"/>
            <a:ext cx="10318242" cy="4946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1363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rot="19800000">
            <a:off x="-455595" y="-104690"/>
            <a:ext cx="3465934" cy="3462474"/>
          </a:xfrm>
          <a:custGeom>
            <a:avLst/>
            <a:gdLst>
              <a:gd name="connsiteX0" fmla="*/ 3220086 w 4762170"/>
              <a:gd name="connsiteY0" fmla="*/ 4409289 h 4757416"/>
              <a:gd name="connsiteX1" fmla="*/ 3019095 w 4762170"/>
              <a:gd name="connsiteY1" fmla="*/ 4757416 h 4757416"/>
              <a:gd name="connsiteX2" fmla="*/ 2416122 w 4762170"/>
              <a:gd name="connsiteY2" fmla="*/ 4409289 h 4757416"/>
              <a:gd name="connsiteX3" fmla="*/ 3645117 w 4762170"/>
              <a:gd name="connsiteY3" fmla="*/ 3673111 h 4757416"/>
              <a:gd name="connsiteX4" fmla="*/ 3431258 w 4762170"/>
              <a:gd name="connsiteY4" fmla="*/ 4043528 h 4757416"/>
              <a:gd name="connsiteX5" fmla="*/ 1782607 w 4762170"/>
              <a:gd name="connsiteY5" fmla="*/ 4043528 h 4757416"/>
              <a:gd name="connsiteX6" fmla="*/ 1141029 w 4762170"/>
              <a:gd name="connsiteY6" fmla="*/ 3673113 h 4757416"/>
              <a:gd name="connsiteX7" fmla="*/ 4069028 w 4762170"/>
              <a:gd name="connsiteY7" fmla="*/ 2938878 h 4757416"/>
              <a:gd name="connsiteX8" fmla="*/ 3856289 w 4762170"/>
              <a:gd name="connsiteY8" fmla="*/ 3307352 h 4757416"/>
              <a:gd name="connsiteX9" fmla="*/ 507514 w 4762170"/>
              <a:gd name="connsiteY9" fmla="*/ 3307352 h 4757416"/>
              <a:gd name="connsiteX10" fmla="*/ 0 w 4762170"/>
              <a:gd name="connsiteY10" fmla="*/ 3014340 h 4757416"/>
              <a:gd name="connsiteX11" fmla="*/ 43567 w 4762170"/>
              <a:gd name="connsiteY11" fmla="*/ 2938878 h 4757416"/>
              <a:gd name="connsiteX12" fmla="*/ 4492938 w 4762170"/>
              <a:gd name="connsiteY12" fmla="*/ 2204645 h 4757416"/>
              <a:gd name="connsiteX13" fmla="*/ 4280199 w 4762170"/>
              <a:gd name="connsiteY13" fmla="*/ 2573119 h 4757416"/>
              <a:gd name="connsiteX14" fmla="*/ 254740 w 4762170"/>
              <a:gd name="connsiteY14" fmla="*/ 2573120 h 4757416"/>
              <a:gd name="connsiteX15" fmla="*/ 467478 w 4762170"/>
              <a:gd name="connsiteY15" fmla="*/ 2204646 h 4757416"/>
              <a:gd name="connsiteX16" fmla="*/ 3023043 w 4762170"/>
              <a:gd name="connsiteY16" fmla="*/ 734235 h 4757416"/>
              <a:gd name="connsiteX17" fmla="*/ 3661259 w 4762170"/>
              <a:gd name="connsiteY17" fmla="*/ 1102709 h 4757416"/>
              <a:gd name="connsiteX18" fmla="*/ 1103681 w 4762170"/>
              <a:gd name="connsiteY18" fmla="*/ 1102709 h 4757416"/>
              <a:gd name="connsiteX19" fmla="*/ 1316418 w 4762170"/>
              <a:gd name="connsiteY19" fmla="*/ 734235 h 4757416"/>
              <a:gd name="connsiteX20" fmla="*/ 4294775 w 4762170"/>
              <a:gd name="connsiteY20" fmla="*/ 1468469 h 4757416"/>
              <a:gd name="connsiteX21" fmla="*/ 4762170 w 4762170"/>
              <a:gd name="connsiteY21" fmla="*/ 1738320 h 4757416"/>
              <a:gd name="connsiteX22" fmla="*/ 4704109 w 4762170"/>
              <a:gd name="connsiteY22" fmla="*/ 1838885 h 4757416"/>
              <a:gd name="connsiteX23" fmla="*/ 678649 w 4762170"/>
              <a:gd name="connsiteY23" fmla="*/ 1838885 h 4757416"/>
              <a:gd name="connsiteX24" fmla="*/ 892509 w 4762170"/>
              <a:gd name="connsiteY24" fmla="*/ 1468469 h 4757416"/>
              <a:gd name="connsiteX25" fmla="*/ 1751314 w 4762170"/>
              <a:gd name="connsiteY25" fmla="*/ 0 h 4757416"/>
              <a:gd name="connsiteX26" fmla="*/ 2389530 w 4762170"/>
              <a:gd name="connsiteY26" fmla="*/ 368475 h 4757416"/>
              <a:gd name="connsiteX27" fmla="*/ 1527592 w 4762170"/>
              <a:gd name="connsiteY27" fmla="*/ 368475 h 4757416"/>
              <a:gd name="connsiteX28" fmla="*/ 1740331 w 4762170"/>
              <a:gd name="connsiteY28" fmla="*/ 0 h 475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62170" h="4757416">
                <a:moveTo>
                  <a:pt x="3220086" y="4409289"/>
                </a:moveTo>
                <a:lnTo>
                  <a:pt x="3019095" y="4757416"/>
                </a:lnTo>
                <a:lnTo>
                  <a:pt x="2416122" y="4409289"/>
                </a:lnTo>
                <a:close/>
                <a:moveTo>
                  <a:pt x="3645117" y="3673111"/>
                </a:moveTo>
                <a:lnTo>
                  <a:pt x="3431258" y="4043528"/>
                </a:lnTo>
                <a:lnTo>
                  <a:pt x="1782607" y="4043528"/>
                </a:lnTo>
                <a:lnTo>
                  <a:pt x="1141029" y="3673113"/>
                </a:lnTo>
                <a:close/>
                <a:moveTo>
                  <a:pt x="4069028" y="2938878"/>
                </a:moveTo>
                <a:lnTo>
                  <a:pt x="3856289" y="3307352"/>
                </a:lnTo>
                <a:lnTo>
                  <a:pt x="507514" y="3307352"/>
                </a:lnTo>
                <a:lnTo>
                  <a:pt x="0" y="3014340"/>
                </a:lnTo>
                <a:lnTo>
                  <a:pt x="43567" y="2938878"/>
                </a:lnTo>
                <a:close/>
                <a:moveTo>
                  <a:pt x="4492938" y="2204645"/>
                </a:moveTo>
                <a:lnTo>
                  <a:pt x="4280199" y="2573119"/>
                </a:lnTo>
                <a:lnTo>
                  <a:pt x="254740" y="2573120"/>
                </a:lnTo>
                <a:lnTo>
                  <a:pt x="467478" y="2204646"/>
                </a:lnTo>
                <a:close/>
                <a:moveTo>
                  <a:pt x="3023043" y="734235"/>
                </a:moveTo>
                <a:lnTo>
                  <a:pt x="3661259" y="1102709"/>
                </a:lnTo>
                <a:lnTo>
                  <a:pt x="1103681" y="1102709"/>
                </a:lnTo>
                <a:lnTo>
                  <a:pt x="1316418" y="734235"/>
                </a:lnTo>
                <a:close/>
                <a:moveTo>
                  <a:pt x="4294775" y="1468469"/>
                </a:moveTo>
                <a:lnTo>
                  <a:pt x="4762170" y="1738320"/>
                </a:lnTo>
                <a:lnTo>
                  <a:pt x="4704109" y="1838885"/>
                </a:lnTo>
                <a:lnTo>
                  <a:pt x="678649" y="1838885"/>
                </a:lnTo>
                <a:lnTo>
                  <a:pt x="892509" y="1468469"/>
                </a:lnTo>
                <a:close/>
                <a:moveTo>
                  <a:pt x="1751314" y="0"/>
                </a:moveTo>
                <a:lnTo>
                  <a:pt x="2389530" y="368475"/>
                </a:lnTo>
                <a:lnTo>
                  <a:pt x="1527592" y="368475"/>
                </a:lnTo>
                <a:lnTo>
                  <a:pt x="1740331"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47875" y="294638"/>
            <a:ext cx="10318242" cy="1569660"/>
          </a:xfrm>
          <a:prstGeom prst="rect">
            <a:avLst/>
          </a:prstGeom>
          <a:noFill/>
        </p:spPr>
        <p:txBody>
          <a:bodyPr wrap="square" rtlCol="0">
            <a:spAutoFit/>
          </a:bodyPr>
          <a:lstStyle/>
          <a:p>
            <a:r>
              <a:rPr lang="en-US" sz="4800" b="1" dirty="0">
                <a:solidFill>
                  <a:schemeClr val="accent1"/>
                </a:solidFill>
                <a:latin typeface="Museo 700" panose="02000000000000000000" pitchFamily="2" charset="0"/>
                <a:ea typeface="Montserrat" charset="0"/>
                <a:cs typeface="Montserrat" charset="0"/>
              </a:rPr>
              <a:t>Step 2: </a:t>
            </a:r>
          </a:p>
          <a:p>
            <a:r>
              <a:rPr lang="en-US" sz="4800" b="1" dirty="0">
                <a:latin typeface="Museo 700" panose="02000000000000000000" pitchFamily="2" charset="0"/>
                <a:ea typeface="Montserrat" charset="0"/>
                <a:cs typeface="Montserrat" charset="0"/>
              </a:rPr>
              <a:t>Filter for High-Ticket </a:t>
            </a:r>
          </a:p>
        </p:txBody>
      </p:sp>
      <p:sp>
        <p:nvSpPr>
          <p:cNvPr id="27" name="Right Triangle 26"/>
          <p:cNvSpPr/>
          <p:nvPr/>
        </p:nvSpPr>
        <p:spPr>
          <a:xfrm rot="16200000">
            <a:off x="10668206" y="5314949"/>
            <a:ext cx="1543048" cy="1543048"/>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 xmlns:a16="http://schemas.microsoft.com/office/drawing/2014/main" id="{4093A7E7-DB34-47F1-993D-EC195BFB6A2C}"/>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8" name="Oval 27">
              <a:extLst>
                <a:ext uri="{FF2B5EF4-FFF2-40B4-BE49-F238E27FC236}">
                  <a16:creationId xmlns="" xmlns:a16="http://schemas.microsoft.com/office/drawing/2014/main" id="{288BD941-767D-4E1A-A572-95C6034E5893}"/>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6C9E192C-8395-45BE-B916-36B73AB19C19}"/>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C839CDB2-A699-4D92-9D3D-1D764068523D}"/>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1695504F-940A-4B1C-8968-48699A5EC12F}"/>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5DB269D5-6474-48B0-9BCA-6D81E11C1BA3}"/>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C3E5E291-599C-4865-B388-B86C62CA0A03}"/>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B93B1748-6238-4298-9877-07C2C4B5B82A}"/>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88139794-7A04-4D59-9AB1-548DAEE39DBA}"/>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6E36995A-6CCD-47F2-8F8D-1CC7F61BD2D8}"/>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1E78DF75-3A5E-43D4-A281-64CC8DF5C89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4F5A26A6-1649-47D0-AB6C-AFC28265A24B}"/>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F7A96BB3-249F-42C2-B3B6-EA4203B58E4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B9B563CA-FD58-410F-B172-1174C08E7911}"/>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D94E9C00-92A8-4AE6-B51F-32DDE76448AD}"/>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323587A4-1395-4098-A52A-BCE45DFFB17D}"/>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 xmlns:a16="http://schemas.microsoft.com/office/drawing/2014/main" id="{63256958-3791-4A09-9ADB-BEE63864E414}"/>
              </a:ext>
            </a:extLst>
          </p:cNvPr>
          <p:cNvGrpSpPr/>
          <p:nvPr/>
        </p:nvGrpSpPr>
        <p:grpSpPr>
          <a:xfrm>
            <a:off x="0" y="5484012"/>
            <a:ext cx="1416697" cy="1373988"/>
            <a:chOff x="0" y="4803254"/>
            <a:chExt cx="2118615" cy="2054746"/>
          </a:xfrm>
        </p:grpSpPr>
        <p:sp>
          <p:nvSpPr>
            <p:cNvPr id="43" name="Right Triangle 42">
              <a:extLst>
                <a:ext uri="{FF2B5EF4-FFF2-40B4-BE49-F238E27FC236}">
                  <a16:creationId xmlns="" xmlns:a16="http://schemas.microsoft.com/office/drawing/2014/main" id="{50DC8A1F-88B3-42C8-899A-30B94A084797}"/>
                </a:ext>
              </a:extLst>
            </p:cNvPr>
            <p:cNvSpPr/>
            <p:nvPr/>
          </p:nvSpPr>
          <p:spPr>
            <a:xfrm>
              <a:off x="0" y="5013691"/>
              <a:ext cx="1844309" cy="184430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 xmlns:a16="http://schemas.microsoft.com/office/drawing/2014/main" id="{095DAC5D-19A8-4A8F-8078-9FAD8F9F44D6}"/>
                </a:ext>
              </a:extLst>
            </p:cNvPr>
            <p:cNvGrpSpPr/>
            <p:nvPr/>
          </p:nvGrpSpPr>
          <p:grpSpPr>
            <a:xfrm>
              <a:off x="314559" y="4803254"/>
              <a:ext cx="1804056" cy="1703765"/>
              <a:chOff x="7625694" y="1771958"/>
              <a:chExt cx="3025379" cy="2857192"/>
            </a:xfrm>
            <a:solidFill>
              <a:schemeClr val="accent4">
                <a:lumMod val="20000"/>
                <a:lumOff val="80000"/>
              </a:schemeClr>
            </a:solidFill>
          </p:grpSpPr>
          <p:sp>
            <p:nvSpPr>
              <p:cNvPr id="45" name="Oval 44">
                <a:extLst>
                  <a:ext uri="{FF2B5EF4-FFF2-40B4-BE49-F238E27FC236}">
                    <a16:creationId xmlns="" xmlns:a16="http://schemas.microsoft.com/office/drawing/2014/main" id="{F68A3EAF-901A-4DA3-A986-93313F4CCBF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C0647D0B-733C-45B7-B894-2A7ECA90AF1A}"/>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61A51DD4-04A9-4502-8002-EEF7EFD5430E}"/>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5834D26C-A270-4E11-AE30-DDA04CED3B5A}"/>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 xmlns:a16="http://schemas.microsoft.com/office/drawing/2014/main" id="{5C3D9F02-639E-4025-B0FB-F40FF71F79B0}"/>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 xmlns:a16="http://schemas.microsoft.com/office/drawing/2014/main" id="{0D36674B-DE84-4060-9E63-41041F3AA8C8}"/>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 xmlns:a16="http://schemas.microsoft.com/office/drawing/2014/main" id="{2A847974-F1F9-4B83-AA71-8CD8BE7B370D}"/>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 xmlns:a16="http://schemas.microsoft.com/office/drawing/2014/main" id="{F6D4CB85-329C-4418-9007-931AF0B6B797}"/>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 xmlns:a16="http://schemas.microsoft.com/office/drawing/2014/main" id="{E76D1C84-A399-4B33-9CD9-B73126A936B7}"/>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 xmlns:a16="http://schemas.microsoft.com/office/drawing/2014/main" id="{9D00827E-AD05-4BA8-9EF3-BDCC51F29BB5}"/>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 xmlns:a16="http://schemas.microsoft.com/office/drawing/2014/main" id="{53FB0E45-1378-411A-A115-0AF0A0A5EFFE}"/>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 xmlns:a16="http://schemas.microsoft.com/office/drawing/2014/main" id="{A2085408-6166-4CEF-A12D-18FD5C346337}"/>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 xmlns:a16="http://schemas.microsoft.com/office/drawing/2014/main" id="{45FFE5BC-EEBE-4E03-885A-19EE095BB1A2}"/>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 xmlns:a16="http://schemas.microsoft.com/office/drawing/2014/main" id="{B55895B7-941B-468D-9F21-AF8FCF9D775E}"/>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 xmlns:a16="http://schemas.microsoft.com/office/drawing/2014/main" id="{63952745-8E4D-47DF-8110-7C3C864C28D6}"/>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2" name="Picture 61">
            <a:extLst>
              <a:ext uri="{FF2B5EF4-FFF2-40B4-BE49-F238E27FC236}">
                <a16:creationId xmlns="" xmlns:a16="http://schemas.microsoft.com/office/drawing/2014/main" id="{96499FB4-005A-431D-BCF5-FD6A3F312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040" y="1800189"/>
            <a:ext cx="10034177" cy="4959601"/>
          </a:xfrm>
          <a:prstGeom prst="rect">
            <a:avLst/>
          </a:prstGeom>
        </p:spPr>
      </p:pic>
    </p:spTree>
    <p:extLst>
      <p:ext uri="{BB962C8B-B14F-4D97-AF65-F5344CB8AC3E}">
        <p14:creationId xmlns:p14="http://schemas.microsoft.com/office/powerpoint/2010/main" val="25174244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rot="19800000">
            <a:off x="-455595" y="-104690"/>
            <a:ext cx="3465934" cy="3462474"/>
          </a:xfrm>
          <a:custGeom>
            <a:avLst/>
            <a:gdLst>
              <a:gd name="connsiteX0" fmla="*/ 3220086 w 4762170"/>
              <a:gd name="connsiteY0" fmla="*/ 4409289 h 4757416"/>
              <a:gd name="connsiteX1" fmla="*/ 3019095 w 4762170"/>
              <a:gd name="connsiteY1" fmla="*/ 4757416 h 4757416"/>
              <a:gd name="connsiteX2" fmla="*/ 2416122 w 4762170"/>
              <a:gd name="connsiteY2" fmla="*/ 4409289 h 4757416"/>
              <a:gd name="connsiteX3" fmla="*/ 3645117 w 4762170"/>
              <a:gd name="connsiteY3" fmla="*/ 3673111 h 4757416"/>
              <a:gd name="connsiteX4" fmla="*/ 3431258 w 4762170"/>
              <a:gd name="connsiteY4" fmla="*/ 4043528 h 4757416"/>
              <a:gd name="connsiteX5" fmla="*/ 1782607 w 4762170"/>
              <a:gd name="connsiteY5" fmla="*/ 4043528 h 4757416"/>
              <a:gd name="connsiteX6" fmla="*/ 1141029 w 4762170"/>
              <a:gd name="connsiteY6" fmla="*/ 3673113 h 4757416"/>
              <a:gd name="connsiteX7" fmla="*/ 4069028 w 4762170"/>
              <a:gd name="connsiteY7" fmla="*/ 2938878 h 4757416"/>
              <a:gd name="connsiteX8" fmla="*/ 3856289 w 4762170"/>
              <a:gd name="connsiteY8" fmla="*/ 3307352 h 4757416"/>
              <a:gd name="connsiteX9" fmla="*/ 507514 w 4762170"/>
              <a:gd name="connsiteY9" fmla="*/ 3307352 h 4757416"/>
              <a:gd name="connsiteX10" fmla="*/ 0 w 4762170"/>
              <a:gd name="connsiteY10" fmla="*/ 3014340 h 4757416"/>
              <a:gd name="connsiteX11" fmla="*/ 43567 w 4762170"/>
              <a:gd name="connsiteY11" fmla="*/ 2938878 h 4757416"/>
              <a:gd name="connsiteX12" fmla="*/ 4492938 w 4762170"/>
              <a:gd name="connsiteY12" fmla="*/ 2204645 h 4757416"/>
              <a:gd name="connsiteX13" fmla="*/ 4280199 w 4762170"/>
              <a:gd name="connsiteY13" fmla="*/ 2573119 h 4757416"/>
              <a:gd name="connsiteX14" fmla="*/ 254740 w 4762170"/>
              <a:gd name="connsiteY14" fmla="*/ 2573120 h 4757416"/>
              <a:gd name="connsiteX15" fmla="*/ 467478 w 4762170"/>
              <a:gd name="connsiteY15" fmla="*/ 2204646 h 4757416"/>
              <a:gd name="connsiteX16" fmla="*/ 3023043 w 4762170"/>
              <a:gd name="connsiteY16" fmla="*/ 734235 h 4757416"/>
              <a:gd name="connsiteX17" fmla="*/ 3661259 w 4762170"/>
              <a:gd name="connsiteY17" fmla="*/ 1102709 h 4757416"/>
              <a:gd name="connsiteX18" fmla="*/ 1103681 w 4762170"/>
              <a:gd name="connsiteY18" fmla="*/ 1102709 h 4757416"/>
              <a:gd name="connsiteX19" fmla="*/ 1316418 w 4762170"/>
              <a:gd name="connsiteY19" fmla="*/ 734235 h 4757416"/>
              <a:gd name="connsiteX20" fmla="*/ 4294775 w 4762170"/>
              <a:gd name="connsiteY20" fmla="*/ 1468469 h 4757416"/>
              <a:gd name="connsiteX21" fmla="*/ 4762170 w 4762170"/>
              <a:gd name="connsiteY21" fmla="*/ 1738320 h 4757416"/>
              <a:gd name="connsiteX22" fmla="*/ 4704109 w 4762170"/>
              <a:gd name="connsiteY22" fmla="*/ 1838885 h 4757416"/>
              <a:gd name="connsiteX23" fmla="*/ 678649 w 4762170"/>
              <a:gd name="connsiteY23" fmla="*/ 1838885 h 4757416"/>
              <a:gd name="connsiteX24" fmla="*/ 892509 w 4762170"/>
              <a:gd name="connsiteY24" fmla="*/ 1468469 h 4757416"/>
              <a:gd name="connsiteX25" fmla="*/ 1751314 w 4762170"/>
              <a:gd name="connsiteY25" fmla="*/ 0 h 4757416"/>
              <a:gd name="connsiteX26" fmla="*/ 2389530 w 4762170"/>
              <a:gd name="connsiteY26" fmla="*/ 368475 h 4757416"/>
              <a:gd name="connsiteX27" fmla="*/ 1527592 w 4762170"/>
              <a:gd name="connsiteY27" fmla="*/ 368475 h 4757416"/>
              <a:gd name="connsiteX28" fmla="*/ 1740331 w 4762170"/>
              <a:gd name="connsiteY28" fmla="*/ 0 h 475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62170" h="4757416">
                <a:moveTo>
                  <a:pt x="3220086" y="4409289"/>
                </a:moveTo>
                <a:lnTo>
                  <a:pt x="3019095" y="4757416"/>
                </a:lnTo>
                <a:lnTo>
                  <a:pt x="2416122" y="4409289"/>
                </a:lnTo>
                <a:close/>
                <a:moveTo>
                  <a:pt x="3645117" y="3673111"/>
                </a:moveTo>
                <a:lnTo>
                  <a:pt x="3431258" y="4043528"/>
                </a:lnTo>
                <a:lnTo>
                  <a:pt x="1782607" y="4043528"/>
                </a:lnTo>
                <a:lnTo>
                  <a:pt x="1141029" y="3673113"/>
                </a:lnTo>
                <a:close/>
                <a:moveTo>
                  <a:pt x="4069028" y="2938878"/>
                </a:moveTo>
                <a:lnTo>
                  <a:pt x="3856289" y="3307352"/>
                </a:lnTo>
                <a:lnTo>
                  <a:pt x="507514" y="3307352"/>
                </a:lnTo>
                <a:lnTo>
                  <a:pt x="0" y="3014340"/>
                </a:lnTo>
                <a:lnTo>
                  <a:pt x="43567" y="2938878"/>
                </a:lnTo>
                <a:close/>
                <a:moveTo>
                  <a:pt x="4492938" y="2204645"/>
                </a:moveTo>
                <a:lnTo>
                  <a:pt x="4280199" y="2573119"/>
                </a:lnTo>
                <a:lnTo>
                  <a:pt x="254740" y="2573120"/>
                </a:lnTo>
                <a:lnTo>
                  <a:pt x="467478" y="2204646"/>
                </a:lnTo>
                <a:close/>
                <a:moveTo>
                  <a:pt x="3023043" y="734235"/>
                </a:moveTo>
                <a:lnTo>
                  <a:pt x="3661259" y="1102709"/>
                </a:lnTo>
                <a:lnTo>
                  <a:pt x="1103681" y="1102709"/>
                </a:lnTo>
                <a:lnTo>
                  <a:pt x="1316418" y="734235"/>
                </a:lnTo>
                <a:close/>
                <a:moveTo>
                  <a:pt x="4294775" y="1468469"/>
                </a:moveTo>
                <a:lnTo>
                  <a:pt x="4762170" y="1738320"/>
                </a:lnTo>
                <a:lnTo>
                  <a:pt x="4704109" y="1838885"/>
                </a:lnTo>
                <a:lnTo>
                  <a:pt x="678649" y="1838885"/>
                </a:lnTo>
                <a:lnTo>
                  <a:pt x="892509" y="1468469"/>
                </a:lnTo>
                <a:close/>
                <a:moveTo>
                  <a:pt x="1751314" y="0"/>
                </a:moveTo>
                <a:lnTo>
                  <a:pt x="2389530" y="368475"/>
                </a:lnTo>
                <a:lnTo>
                  <a:pt x="1527592" y="368475"/>
                </a:lnTo>
                <a:lnTo>
                  <a:pt x="1740331"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47875" y="294638"/>
            <a:ext cx="10318242" cy="1569660"/>
          </a:xfrm>
          <a:prstGeom prst="rect">
            <a:avLst/>
          </a:prstGeom>
          <a:noFill/>
        </p:spPr>
        <p:txBody>
          <a:bodyPr wrap="square" rtlCol="0">
            <a:spAutoFit/>
          </a:bodyPr>
          <a:lstStyle/>
          <a:p>
            <a:r>
              <a:rPr lang="en-US" sz="4800" b="1" dirty="0">
                <a:solidFill>
                  <a:schemeClr val="accent1"/>
                </a:solidFill>
                <a:latin typeface="Museo 700" panose="02000000000000000000" pitchFamily="2" charset="0"/>
                <a:ea typeface="Montserrat" charset="0"/>
                <a:cs typeface="Montserrat" charset="0"/>
              </a:rPr>
              <a:t>Step 2: </a:t>
            </a:r>
          </a:p>
          <a:p>
            <a:r>
              <a:rPr lang="en-US" sz="4800" b="1" dirty="0">
                <a:latin typeface="Museo 700" panose="02000000000000000000" pitchFamily="2" charset="0"/>
                <a:ea typeface="Montserrat" charset="0"/>
                <a:cs typeface="Montserrat" charset="0"/>
              </a:rPr>
              <a:t>Filter for High-Ticket </a:t>
            </a:r>
          </a:p>
        </p:txBody>
      </p:sp>
      <p:sp>
        <p:nvSpPr>
          <p:cNvPr id="27" name="Right Triangle 26"/>
          <p:cNvSpPr/>
          <p:nvPr/>
        </p:nvSpPr>
        <p:spPr>
          <a:xfrm rot="16200000">
            <a:off x="10668206" y="5314949"/>
            <a:ext cx="1543048" cy="1543048"/>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 xmlns:a16="http://schemas.microsoft.com/office/drawing/2014/main" id="{4093A7E7-DB34-47F1-993D-EC195BFB6A2C}"/>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8" name="Oval 27">
              <a:extLst>
                <a:ext uri="{FF2B5EF4-FFF2-40B4-BE49-F238E27FC236}">
                  <a16:creationId xmlns="" xmlns:a16="http://schemas.microsoft.com/office/drawing/2014/main" id="{288BD941-767D-4E1A-A572-95C6034E5893}"/>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6C9E192C-8395-45BE-B916-36B73AB19C19}"/>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C839CDB2-A699-4D92-9D3D-1D764068523D}"/>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1695504F-940A-4B1C-8968-48699A5EC12F}"/>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5DB269D5-6474-48B0-9BCA-6D81E11C1BA3}"/>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C3E5E291-599C-4865-B388-B86C62CA0A03}"/>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B93B1748-6238-4298-9877-07C2C4B5B82A}"/>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88139794-7A04-4D59-9AB1-548DAEE39DBA}"/>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6E36995A-6CCD-47F2-8F8D-1CC7F61BD2D8}"/>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1E78DF75-3A5E-43D4-A281-64CC8DF5C89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4F5A26A6-1649-47D0-AB6C-AFC28265A24B}"/>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F7A96BB3-249F-42C2-B3B6-EA4203B58E4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B9B563CA-FD58-410F-B172-1174C08E7911}"/>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D94E9C00-92A8-4AE6-B51F-32DDE76448AD}"/>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323587A4-1395-4098-A52A-BCE45DFFB17D}"/>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 xmlns:a16="http://schemas.microsoft.com/office/drawing/2014/main" id="{63256958-3791-4A09-9ADB-BEE63864E414}"/>
              </a:ext>
            </a:extLst>
          </p:cNvPr>
          <p:cNvGrpSpPr/>
          <p:nvPr/>
        </p:nvGrpSpPr>
        <p:grpSpPr>
          <a:xfrm>
            <a:off x="0" y="5484012"/>
            <a:ext cx="1416697" cy="1373988"/>
            <a:chOff x="0" y="4803254"/>
            <a:chExt cx="2118615" cy="2054746"/>
          </a:xfrm>
        </p:grpSpPr>
        <p:sp>
          <p:nvSpPr>
            <p:cNvPr id="43" name="Right Triangle 42">
              <a:extLst>
                <a:ext uri="{FF2B5EF4-FFF2-40B4-BE49-F238E27FC236}">
                  <a16:creationId xmlns="" xmlns:a16="http://schemas.microsoft.com/office/drawing/2014/main" id="{50DC8A1F-88B3-42C8-899A-30B94A084797}"/>
                </a:ext>
              </a:extLst>
            </p:cNvPr>
            <p:cNvSpPr/>
            <p:nvPr/>
          </p:nvSpPr>
          <p:spPr>
            <a:xfrm>
              <a:off x="0" y="5013691"/>
              <a:ext cx="1844309" cy="184430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 xmlns:a16="http://schemas.microsoft.com/office/drawing/2014/main" id="{095DAC5D-19A8-4A8F-8078-9FAD8F9F44D6}"/>
                </a:ext>
              </a:extLst>
            </p:cNvPr>
            <p:cNvGrpSpPr/>
            <p:nvPr/>
          </p:nvGrpSpPr>
          <p:grpSpPr>
            <a:xfrm>
              <a:off x="314559" y="4803254"/>
              <a:ext cx="1804056" cy="1703765"/>
              <a:chOff x="7625694" y="1771958"/>
              <a:chExt cx="3025379" cy="2857192"/>
            </a:xfrm>
            <a:solidFill>
              <a:schemeClr val="accent4">
                <a:lumMod val="20000"/>
                <a:lumOff val="80000"/>
              </a:schemeClr>
            </a:solidFill>
          </p:grpSpPr>
          <p:sp>
            <p:nvSpPr>
              <p:cNvPr id="45" name="Oval 44">
                <a:extLst>
                  <a:ext uri="{FF2B5EF4-FFF2-40B4-BE49-F238E27FC236}">
                    <a16:creationId xmlns="" xmlns:a16="http://schemas.microsoft.com/office/drawing/2014/main" id="{F68A3EAF-901A-4DA3-A986-93313F4CCBF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C0647D0B-733C-45B7-B894-2A7ECA90AF1A}"/>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61A51DD4-04A9-4502-8002-EEF7EFD5430E}"/>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5834D26C-A270-4E11-AE30-DDA04CED3B5A}"/>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 xmlns:a16="http://schemas.microsoft.com/office/drawing/2014/main" id="{5C3D9F02-639E-4025-B0FB-F40FF71F79B0}"/>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 xmlns:a16="http://schemas.microsoft.com/office/drawing/2014/main" id="{0D36674B-DE84-4060-9E63-41041F3AA8C8}"/>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 xmlns:a16="http://schemas.microsoft.com/office/drawing/2014/main" id="{2A847974-F1F9-4B83-AA71-8CD8BE7B370D}"/>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 xmlns:a16="http://schemas.microsoft.com/office/drawing/2014/main" id="{F6D4CB85-329C-4418-9007-931AF0B6B797}"/>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 xmlns:a16="http://schemas.microsoft.com/office/drawing/2014/main" id="{E76D1C84-A399-4B33-9CD9-B73126A936B7}"/>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 xmlns:a16="http://schemas.microsoft.com/office/drawing/2014/main" id="{9D00827E-AD05-4BA8-9EF3-BDCC51F29BB5}"/>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 xmlns:a16="http://schemas.microsoft.com/office/drawing/2014/main" id="{53FB0E45-1378-411A-A115-0AF0A0A5EFFE}"/>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 xmlns:a16="http://schemas.microsoft.com/office/drawing/2014/main" id="{A2085408-6166-4CEF-A12D-18FD5C346337}"/>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 xmlns:a16="http://schemas.microsoft.com/office/drawing/2014/main" id="{45FFE5BC-EEBE-4E03-885A-19EE095BB1A2}"/>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 xmlns:a16="http://schemas.microsoft.com/office/drawing/2014/main" id="{B55895B7-941B-468D-9F21-AF8FCF9D775E}"/>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 xmlns:a16="http://schemas.microsoft.com/office/drawing/2014/main" id="{63952745-8E4D-47DF-8110-7C3C864C28D6}"/>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0" name="Picture 2" descr="https://lh4.googleusercontent.com/psGYSsHqnUiJ68WpSZiI4_M_vN4pPrZHUVyOvTVy0mF_GuGQlrUMbcQE1OXSIb7E0_yNpRcUzyYjA1jwnFxyGLV__Al9EXL_1-kgWy0v2vYU4scV8gn0ejvfS-bj4AdGQdaLgiqMshU">
            <a:extLst>
              <a:ext uri="{FF2B5EF4-FFF2-40B4-BE49-F238E27FC236}">
                <a16:creationId xmlns="" xmlns:a16="http://schemas.microsoft.com/office/drawing/2014/main" id="{7440274B-5BD3-47EE-949E-89254518E4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 r="32860" b="1"/>
          <a:stretch/>
        </p:blipFill>
        <p:spPr bwMode="auto">
          <a:xfrm>
            <a:off x="2729018" y="1835233"/>
            <a:ext cx="6733964" cy="4777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3147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rot="19800000">
            <a:off x="-455595" y="-104690"/>
            <a:ext cx="3465934" cy="3462474"/>
          </a:xfrm>
          <a:custGeom>
            <a:avLst/>
            <a:gdLst>
              <a:gd name="connsiteX0" fmla="*/ 3220086 w 4762170"/>
              <a:gd name="connsiteY0" fmla="*/ 4409289 h 4757416"/>
              <a:gd name="connsiteX1" fmla="*/ 3019095 w 4762170"/>
              <a:gd name="connsiteY1" fmla="*/ 4757416 h 4757416"/>
              <a:gd name="connsiteX2" fmla="*/ 2416122 w 4762170"/>
              <a:gd name="connsiteY2" fmla="*/ 4409289 h 4757416"/>
              <a:gd name="connsiteX3" fmla="*/ 3645117 w 4762170"/>
              <a:gd name="connsiteY3" fmla="*/ 3673111 h 4757416"/>
              <a:gd name="connsiteX4" fmla="*/ 3431258 w 4762170"/>
              <a:gd name="connsiteY4" fmla="*/ 4043528 h 4757416"/>
              <a:gd name="connsiteX5" fmla="*/ 1782607 w 4762170"/>
              <a:gd name="connsiteY5" fmla="*/ 4043528 h 4757416"/>
              <a:gd name="connsiteX6" fmla="*/ 1141029 w 4762170"/>
              <a:gd name="connsiteY6" fmla="*/ 3673113 h 4757416"/>
              <a:gd name="connsiteX7" fmla="*/ 4069028 w 4762170"/>
              <a:gd name="connsiteY7" fmla="*/ 2938878 h 4757416"/>
              <a:gd name="connsiteX8" fmla="*/ 3856289 w 4762170"/>
              <a:gd name="connsiteY8" fmla="*/ 3307352 h 4757416"/>
              <a:gd name="connsiteX9" fmla="*/ 507514 w 4762170"/>
              <a:gd name="connsiteY9" fmla="*/ 3307352 h 4757416"/>
              <a:gd name="connsiteX10" fmla="*/ 0 w 4762170"/>
              <a:gd name="connsiteY10" fmla="*/ 3014340 h 4757416"/>
              <a:gd name="connsiteX11" fmla="*/ 43567 w 4762170"/>
              <a:gd name="connsiteY11" fmla="*/ 2938878 h 4757416"/>
              <a:gd name="connsiteX12" fmla="*/ 4492938 w 4762170"/>
              <a:gd name="connsiteY12" fmla="*/ 2204645 h 4757416"/>
              <a:gd name="connsiteX13" fmla="*/ 4280199 w 4762170"/>
              <a:gd name="connsiteY13" fmla="*/ 2573119 h 4757416"/>
              <a:gd name="connsiteX14" fmla="*/ 254740 w 4762170"/>
              <a:gd name="connsiteY14" fmla="*/ 2573120 h 4757416"/>
              <a:gd name="connsiteX15" fmla="*/ 467478 w 4762170"/>
              <a:gd name="connsiteY15" fmla="*/ 2204646 h 4757416"/>
              <a:gd name="connsiteX16" fmla="*/ 3023043 w 4762170"/>
              <a:gd name="connsiteY16" fmla="*/ 734235 h 4757416"/>
              <a:gd name="connsiteX17" fmla="*/ 3661259 w 4762170"/>
              <a:gd name="connsiteY17" fmla="*/ 1102709 h 4757416"/>
              <a:gd name="connsiteX18" fmla="*/ 1103681 w 4762170"/>
              <a:gd name="connsiteY18" fmla="*/ 1102709 h 4757416"/>
              <a:gd name="connsiteX19" fmla="*/ 1316418 w 4762170"/>
              <a:gd name="connsiteY19" fmla="*/ 734235 h 4757416"/>
              <a:gd name="connsiteX20" fmla="*/ 4294775 w 4762170"/>
              <a:gd name="connsiteY20" fmla="*/ 1468469 h 4757416"/>
              <a:gd name="connsiteX21" fmla="*/ 4762170 w 4762170"/>
              <a:gd name="connsiteY21" fmla="*/ 1738320 h 4757416"/>
              <a:gd name="connsiteX22" fmla="*/ 4704109 w 4762170"/>
              <a:gd name="connsiteY22" fmla="*/ 1838885 h 4757416"/>
              <a:gd name="connsiteX23" fmla="*/ 678649 w 4762170"/>
              <a:gd name="connsiteY23" fmla="*/ 1838885 h 4757416"/>
              <a:gd name="connsiteX24" fmla="*/ 892509 w 4762170"/>
              <a:gd name="connsiteY24" fmla="*/ 1468469 h 4757416"/>
              <a:gd name="connsiteX25" fmla="*/ 1751314 w 4762170"/>
              <a:gd name="connsiteY25" fmla="*/ 0 h 4757416"/>
              <a:gd name="connsiteX26" fmla="*/ 2389530 w 4762170"/>
              <a:gd name="connsiteY26" fmla="*/ 368475 h 4757416"/>
              <a:gd name="connsiteX27" fmla="*/ 1527592 w 4762170"/>
              <a:gd name="connsiteY27" fmla="*/ 368475 h 4757416"/>
              <a:gd name="connsiteX28" fmla="*/ 1740331 w 4762170"/>
              <a:gd name="connsiteY28" fmla="*/ 0 h 475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62170" h="4757416">
                <a:moveTo>
                  <a:pt x="3220086" y="4409289"/>
                </a:moveTo>
                <a:lnTo>
                  <a:pt x="3019095" y="4757416"/>
                </a:lnTo>
                <a:lnTo>
                  <a:pt x="2416122" y="4409289"/>
                </a:lnTo>
                <a:close/>
                <a:moveTo>
                  <a:pt x="3645117" y="3673111"/>
                </a:moveTo>
                <a:lnTo>
                  <a:pt x="3431258" y="4043528"/>
                </a:lnTo>
                <a:lnTo>
                  <a:pt x="1782607" y="4043528"/>
                </a:lnTo>
                <a:lnTo>
                  <a:pt x="1141029" y="3673113"/>
                </a:lnTo>
                <a:close/>
                <a:moveTo>
                  <a:pt x="4069028" y="2938878"/>
                </a:moveTo>
                <a:lnTo>
                  <a:pt x="3856289" y="3307352"/>
                </a:lnTo>
                <a:lnTo>
                  <a:pt x="507514" y="3307352"/>
                </a:lnTo>
                <a:lnTo>
                  <a:pt x="0" y="3014340"/>
                </a:lnTo>
                <a:lnTo>
                  <a:pt x="43567" y="2938878"/>
                </a:lnTo>
                <a:close/>
                <a:moveTo>
                  <a:pt x="4492938" y="2204645"/>
                </a:moveTo>
                <a:lnTo>
                  <a:pt x="4280199" y="2573119"/>
                </a:lnTo>
                <a:lnTo>
                  <a:pt x="254740" y="2573120"/>
                </a:lnTo>
                <a:lnTo>
                  <a:pt x="467478" y="2204646"/>
                </a:lnTo>
                <a:close/>
                <a:moveTo>
                  <a:pt x="3023043" y="734235"/>
                </a:moveTo>
                <a:lnTo>
                  <a:pt x="3661259" y="1102709"/>
                </a:lnTo>
                <a:lnTo>
                  <a:pt x="1103681" y="1102709"/>
                </a:lnTo>
                <a:lnTo>
                  <a:pt x="1316418" y="734235"/>
                </a:lnTo>
                <a:close/>
                <a:moveTo>
                  <a:pt x="4294775" y="1468469"/>
                </a:moveTo>
                <a:lnTo>
                  <a:pt x="4762170" y="1738320"/>
                </a:lnTo>
                <a:lnTo>
                  <a:pt x="4704109" y="1838885"/>
                </a:lnTo>
                <a:lnTo>
                  <a:pt x="678649" y="1838885"/>
                </a:lnTo>
                <a:lnTo>
                  <a:pt x="892509" y="1468469"/>
                </a:lnTo>
                <a:close/>
                <a:moveTo>
                  <a:pt x="1751314" y="0"/>
                </a:moveTo>
                <a:lnTo>
                  <a:pt x="2389530" y="368475"/>
                </a:lnTo>
                <a:lnTo>
                  <a:pt x="1527592" y="368475"/>
                </a:lnTo>
                <a:lnTo>
                  <a:pt x="1740331"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47875" y="294638"/>
            <a:ext cx="10318242" cy="1569660"/>
          </a:xfrm>
          <a:prstGeom prst="rect">
            <a:avLst/>
          </a:prstGeom>
          <a:noFill/>
        </p:spPr>
        <p:txBody>
          <a:bodyPr wrap="square" rtlCol="0">
            <a:spAutoFit/>
          </a:bodyPr>
          <a:lstStyle/>
          <a:p>
            <a:r>
              <a:rPr lang="en-US" sz="4800" b="1" dirty="0">
                <a:solidFill>
                  <a:schemeClr val="accent1"/>
                </a:solidFill>
                <a:latin typeface="Museo 700" panose="02000000000000000000" pitchFamily="2" charset="0"/>
                <a:ea typeface="Montserrat" charset="0"/>
                <a:cs typeface="Montserrat" charset="0"/>
              </a:rPr>
              <a:t>Step 3: </a:t>
            </a:r>
          </a:p>
          <a:p>
            <a:r>
              <a:rPr lang="en-US" sz="4800" b="1" dirty="0">
                <a:latin typeface="Museo 700" panose="02000000000000000000" pitchFamily="2" charset="0"/>
                <a:ea typeface="Montserrat" charset="0"/>
                <a:cs typeface="Montserrat" charset="0"/>
              </a:rPr>
              <a:t>CONNECT</a:t>
            </a:r>
          </a:p>
        </p:txBody>
      </p:sp>
      <p:sp>
        <p:nvSpPr>
          <p:cNvPr id="27" name="Right Triangle 26"/>
          <p:cNvSpPr/>
          <p:nvPr/>
        </p:nvSpPr>
        <p:spPr>
          <a:xfrm rot="16200000">
            <a:off x="10668206" y="5314949"/>
            <a:ext cx="1543048" cy="1543048"/>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 xmlns:a16="http://schemas.microsoft.com/office/drawing/2014/main" id="{4093A7E7-DB34-47F1-993D-EC195BFB6A2C}"/>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8" name="Oval 27">
              <a:extLst>
                <a:ext uri="{FF2B5EF4-FFF2-40B4-BE49-F238E27FC236}">
                  <a16:creationId xmlns="" xmlns:a16="http://schemas.microsoft.com/office/drawing/2014/main" id="{288BD941-767D-4E1A-A572-95C6034E5893}"/>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6C9E192C-8395-45BE-B916-36B73AB19C19}"/>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C839CDB2-A699-4D92-9D3D-1D764068523D}"/>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1695504F-940A-4B1C-8968-48699A5EC12F}"/>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5DB269D5-6474-48B0-9BCA-6D81E11C1BA3}"/>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C3E5E291-599C-4865-B388-B86C62CA0A03}"/>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B93B1748-6238-4298-9877-07C2C4B5B82A}"/>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88139794-7A04-4D59-9AB1-548DAEE39DBA}"/>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6E36995A-6CCD-47F2-8F8D-1CC7F61BD2D8}"/>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1E78DF75-3A5E-43D4-A281-64CC8DF5C89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4F5A26A6-1649-47D0-AB6C-AFC28265A24B}"/>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F7A96BB3-249F-42C2-B3B6-EA4203B58E4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B9B563CA-FD58-410F-B172-1174C08E7911}"/>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D94E9C00-92A8-4AE6-B51F-32DDE76448AD}"/>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323587A4-1395-4098-A52A-BCE45DFFB17D}"/>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 xmlns:a16="http://schemas.microsoft.com/office/drawing/2014/main" id="{63256958-3791-4A09-9ADB-BEE63864E414}"/>
              </a:ext>
            </a:extLst>
          </p:cNvPr>
          <p:cNvGrpSpPr/>
          <p:nvPr/>
        </p:nvGrpSpPr>
        <p:grpSpPr>
          <a:xfrm>
            <a:off x="0" y="5484012"/>
            <a:ext cx="1416697" cy="1373988"/>
            <a:chOff x="0" y="4803254"/>
            <a:chExt cx="2118615" cy="2054746"/>
          </a:xfrm>
        </p:grpSpPr>
        <p:sp>
          <p:nvSpPr>
            <p:cNvPr id="43" name="Right Triangle 42">
              <a:extLst>
                <a:ext uri="{FF2B5EF4-FFF2-40B4-BE49-F238E27FC236}">
                  <a16:creationId xmlns="" xmlns:a16="http://schemas.microsoft.com/office/drawing/2014/main" id="{50DC8A1F-88B3-42C8-899A-30B94A084797}"/>
                </a:ext>
              </a:extLst>
            </p:cNvPr>
            <p:cNvSpPr/>
            <p:nvPr/>
          </p:nvSpPr>
          <p:spPr>
            <a:xfrm>
              <a:off x="0" y="5013691"/>
              <a:ext cx="1844309" cy="184430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 xmlns:a16="http://schemas.microsoft.com/office/drawing/2014/main" id="{095DAC5D-19A8-4A8F-8078-9FAD8F9F44D6}"/>
                </a:ext>
              </a:extLst>
            </p:cNvPr>
            <p:cNvGrpSpPr/>
            <p:nvPr/>
          </p:nvGrpSpPr>
          <p:grpSpPr>
            <a:xfrm>
              <a:off x="314559" y="4803254"/>
              <a:ext cx="1804056" cy="1703765"/>
              <a:chOff x="7625694" y="1771958"/>
              <a:chExt cx="3025379" cy="2857192"/>
            </a:xfrm>
            <a:solidFill>
              <a:schemeClr val="accent4">
                <a:lumMod val="20000"/>
                <a:lumOff val="80000"/>
              </a:schemeClr>
            </a:solidFill>
          </p:grpSpPr>
          <p:sp>
            <p:nvSpPr>
              <p:cNvPr id="45" name="Oval 44">
                <a:extLst>
                  <a:ext uri="{FF2B5EF4-FFF2-40B4-BE49-F238E27FC236}">
                    <a16:creationId xmlns="" xmlns:a16="http://schemas.microsoft.com/office/drawing/2014/main" id="{F68A3EAF-901A-4DA3-A986-93313F4CCBF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C0647D0B-733C-45B7-B894-2A7ECA90AF1A}"/>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61A51DD4-04A9-4502-8002-EEF7EFD5430E}"/>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5834D26C-A270-4E11-AE30-DDA04CED3B5A}"/>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 xmlns:a16="http://schemas.microsoft.com/office/drawing/2014/main" id="{5C3D9F02-639E-4025-B0FB-F40FF71F79B0}"/>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 xmlns:a16="http://schemas.microsoft.com/office/drawing/2014/main" id="{0D36674B-DE84-4060-9E63-41041F3AA8C8}"/>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 xmlns:a16="http://schemas.microsoft.com/office/drawing/2014/main" id="{2A847974-F1F9-4B83-AA71-8CD8BE7B370D}"/>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 xmlns:a16="http://schemas.microsoft.com/office/drawing/2014/main" id="{F6D4CB85-329C-4418-9007-931AF0B6B797}"/>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 xmlns:a16="http://schemas.microsoft.com/office/drawing/2014/main" id="{E76D1C84-A399-4B33-9CD9-B73126A936B7}"/>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 xmlns:a16="http://schemas.microsoft.com/office/drawing/2014/main" id="{9D00827E-AD05-4BA8-9EF3-BDCC51F29BB5}"/>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 xmlns:a16="http://schemas.microsoft.com/office/drawing/2014/main" id="{53FB0E45-1378-411A-A115-0AF0A0A5EFFE}"/>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 xmlns:a16="http://schemas.microsoft.com/office/drawing/2014/main" id="{A2085408-6166-4CEF-A12D-18FD5C346337}"/>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 xmlns:a16="http://schemas.microsoft.com/office/drawing/2014/main" id="{45FFE5BC-EEBE-4E03-885A-19EE095BB1A2}"/>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 xmlns:a16="http://schemas.microsoft.com/office/drawing/2014/main" id="{B55895B7-941B-468D-9F21-AF8FCF9D775E}"/>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 xmlns:a16="http://schemas.microsoft.com/office/drawing/2014/main" id="{63952745-8E4D-47DF-8110-7C3C864C28D6}"/>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1" name="Picture 60">
            <a:extLst>
              <a:ext uri="{FF2B5EF4-FFF2-40B4-BE49-F238E27FC236}">
                <a16:creationId xmlns="" xmlns:a16="http://schemas.microsoft.com/office/drawing/2014/main" id="{3DF50EF9-CF51-4E0D-AEE6-615B5FF4A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923" y="2236376"/>
            <a:ext cx="4672422" cy="3840347"/>
          </a:xfrm>
          <a:prstGeom prst="rect">
            <a:avLst/>
          </a:prstGeom>
          <a:ln>
            <a:solidFill>
              <a:schemeClr val="bg1">
                <a:lumMod val="65000"/>
              </a:schemeClr>
            </a:solidFill>
          </a:ln>
        </p:spPr>
      </p:pic>
      <p:pic>
        <p:nvPicPr>
          <p:cNvPr id="62" name="Picture 61">
            <a:extLst>
              <a:ext uri="{FF2B5EF4-FFF2-40B4-BE49-F238E27FC236}">
                <a16:creationId xmlns="" xmlns:a16="http://schemas.microsoft.com/office/drawing/2014/main" id="{1438D270-748B-4AE6-9061-C8B326FE8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6605" y="1430285"/>
            <a:ext cx="5838234" cy="4957865"/>
          </a:xfrm>
          <a:prstGeom prst="rect">
            <a:avLst/>
          </a:prstGeom>
        </p:spPr>
      </p:pic>
    </p:spTree>
    <p:extLst>
      <p:ext uri="{BB962C8B-B14F-4D97-AF65-F5344CB8AC3E}">
        <p14:creationId xmlns:p14="http://schemas.microsoft.com/office/powerpoint/2010/main" val="357666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rot="19800000">
            <a:off x="-455595" y="-104690"/>
            <a:ext cx="3465934" cy="3462474"/>
          </a:xfrm>
          <a:custGeom>
            <a:avLst/>
            <a:gdLst>
              <a:gd name="connsiteX0" fmla="*/ 3220086 w 4762170"/>
              <a:gd name="connsiteY0" fmla="*/ 4409289 h 4757416"/>
              <a:gd name="connsiteX1" fmla="*/ 3019095 w 4762170"/>
              <a:gd name="connsiteY1" fmla="*/ 4757416 h 4757416"/>
              <a:gd name="connsiteX2" fmla="*/ 2416122 w 4762170"/>
              <a:gd name="connsiteY2" fmla="*/ 4409289 h 4757416"/>
              <a:gd name="connsiteX3" fmla="*/ 3645117 w 4762170"/>
              <a:gd name="connsiteY3" fmla="*/ 3673111 h 4757416"/>
              <a:gd name="connsiteX4" fmla="*/ 3431258 w 4762170"/>
              <a:gd name="connsiteY4" fmla="*/ 4043528 h 4757416"/>
              <a:gd name="connsiteX5" fmla="*/ 1782607 w 4762170"/>
              <a:gd name="connsiteY5" fmla="*/ 4043528 h 4757416"/>
              <a:gd name="connsiteX6" fmla="*/ 1141029 w 4762170"/>
              <a:gd name="connsiteY6" fmla="*/ 3673113 h 4757416"/>
              <a:gd name="connsiteX7" fmla="*/ 4069028 w 4762170"/>
              <a:gd name="connsiteY7" fmla="*/ 2938878 h 4757416"/>
              <a:gd name="connsiteX8" fmla="*/ 3856289 w 4762170"/>
              <a:gd name="connsiteY8" fmla="*/ 3307352 h 4757416"/>
              <a:gd name="connsiteX9" fmla="*/ 507514 w 4762170"/>
              <a:gd name="connsiteY9" fmla="*/ 3307352 h 4757416"/>
              <a:gd name="connsiteX10" fmla="*/ 0 w 4762170"/>
              <a:gd name="connsiteY10" fmla="*/ 3014340 h 4757416"/>
              <a:gd name="connsiteX11" fmla="*/ 43567 w 4762170"/>
              <a:gd name="connsiteY11" fmla="*/ 2938878 h 4757416"/>
              <a:gd name="connsiteX12" fmla="*/ 4492938 w 4762170"/>
              <a:gd name="connsiteY12" fmla="*/ 2204645 h 4757416"/>
              <a:gd name="connsiteX13" fmla="*/ 4280199 w 4762170"/>
              <a:gd name="connsiteY13" fmla="*/ 2573119 h 4757416"/>
              <a:gd name="connsiteX14" fmla="*/ 254740 w 4762170"/>
              <a:gd name="connsiteY14" fmla="*/ 2573120 h 4757416"/>
              <a:gd name="connsiteX15" fmla="*/ 467478 w 4762170"/>
              <a:gd name="connsiteY15" fmla="*/ 2204646 h 4757416"/>
              <a:gd name="connsiteX16" fmla="*/ 3023043 w 4762170"/>
              <a:gd name="connsiteY16" fmla="*/ 734235 h 4757416"/>
              <a:gd name="connsiteX17" fmla="*/ 3661259 w 4762170"/>
              <a:gd name="connsiteY17" fmla="*/ 1102709 h 4757416"/>
              <a:gd name="connsiteX18" fmla="*/ 1103681 w 4762170"/>
              <a:gd name="connsiteY18" fmla="*/ 1102709 h 4757416"/>
              <a:gd name="connsiteX19" fmla="*/ 1316418 w 4762170"/>
              <a:gd name="connsiteY19" fmla="*/ 734235 h 4757416"/>
              <a:gd name="connsiteX20" fmla="*/ 4294775 w 4762170"/>
              <a:gd name="connsiteY20" fmla="*/ 1468469 h 4757416"/>
              <a:gd name="connsiteX21" fmla="*/ 4762170 w 4762170"/>
              <a:gd name="connsiteY21" fmla="*/ 1738320 h 4757416"/>
              <a:gd name="connsiteX22" fmla="*/ 4704109 w 4762170"/>
              <a:gd name="connsiteY22" fmla="*/ 1838885 h 4757416"/>
              <a:gd name="connsiteX23" fmla="*/ 678649 w 4762170"/>
              <a:gd name="connsiteY23" fmla="*/ 1838885 h 4757416"/>
              <a:gd name="connsiteX24" fmla="*/ 892509 w 4762170"/>
              <a:gd name="connsiteY24" fmla="*/ 1468469 h 4757416"/>
              <a:gd name="connsiteX25" fmla="*/ 1751314 w 4762170"/>
              <a:gd name="connsiteY25" fmla="*/ 0 h 4757416"/>
              <a:gd name="connsiteX26" fmla="*/ 2389530 w 4762170"/>
              <a:gd name="connsiteY26" fmla="*/ 368475 h 4757416"/>
              <a:gd name="connsiteX27" fmla="*/ 1527592 w 4762170"/>
              <a:gd name="connsiteY27" fmla="*/ 368475 h 4757416"/>
              <a:gd name="connsiteX28" fmla="*/ 1740331 w 4762170"/>
              <a:gd name="connsiteY28" fmla="*/ 0 h 475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62170" h="4757416">
                <a:moveTo>
                  <a:pt x="3220086" y="4409289"/>
                </a:moveTo>
                <a:lnTo>
                  <a:pt x="3019095" y="4757416"/>
                </a:lnTo>
                <a:lnTo>
                  <a:pt x="2416122" y="4409289"/>
                </a:lnTo>
                <a:close/>
                <a:moveTo>
                  <a:pt x="3645117" y="3673111"/>
                </a:moveTo>
                <a:lnTo>
                  <a:pt x="3431258" y="4043528"/>
                </a:lnTo>
                <a:lnTo>
                  <a:pt x="1782607" y="4043528"/>
                </a:lnTo>
                <a:lnTo>
                  <a:pt x="1141029" y="3673113"/>
                </a:lnTo>
                <a:close/>
                <a:moveTo>
                  <a:pt x="4069028" y="2938878"/>
                </a:moveTo>
                <a:lnTo>
                  <a:pt x="3856289" y="3307352"/>
                </a:lnTo>
                <a:lnTo>
                  <a:pt x="507514" y="3307352"/>
                </a:lnTo>
                <a:lnTo>
                  <a:pt x="0" y="3014340"/>
                </a:lnTo>
                <a:lnTo>
                  <a:pt x="43567" y="2938878"/>
                </a:lnTo>
                <a:close/>
                <a:moveTo>
                  <a:pt x="4492938" y="2204645"/>
                </a:moveTo>
                <a:lnTo>
                  <a:pt x="4280199" y="2573119"/>
                </a:lnTo>
                <a:lnTo>
                  <a:pt x="254740" y="2573120"/>
                </a:lnTo>
                <a:lnTo>
                  <a:pt x="467478" y="2204646"/>
                </a:lnTo>
                <a:close/>
                <a:moveTo>
                  <a:pt x="3023043" y="734235"/>
                </a:moveTo>
                <a:lnTo>
                  <a:pt x="3661259" y="1102709"/>
                </a:lnTo>
                <a:lnTo>
                  <a:pt x="1103681" y="1102709"/>
                </a:lnTo>
                <a:lnTo>
                  <a:pt x="1316418" y="734235"/>
                </a:lnTo>
                <a:close/>
                <a:moveTo>
                  <a:pt x="4294775" y="1468469"/>
                </a:moveTo>
                <a:lnTo>
                  <a:pt x="4762170" y="1738320"/>
                </a:lnTo>
                <a:lnTo>
                  <a:pt x="4704109" y="1838885"/>
                </a:lnTo>
                <a:lnTo>
                  <a:pt x="678649" y="1838885"/>
                </a:lnTo>
                <a:lnTo>
                  <a:pt x="892509" y="1468469"/>
                </a:lnTo>
                <a:close/>
                <a:moveTo>
                  <a:pt x="1751314" y="0"/>
                </a:moveTo>
                <a:lnTo>
                  <a:pt x="2389530" y="368475"/>
                </a:lnTo>
                <a:lnTo>
                  <a:pt x="1527592" y="368475"/>
                </a:lnTo>
                <a:lnTo>
                  <a:pt x="1740331"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47875" y="294638"/>
            <a:ext cx="10318242" cy="1569660"/>
          </a:xfrm>
          <a:prstGeom prst="rect">
            <a:avLst/>
          </a:prstGeom>
          <a:noFill/>
        </p:spPr>
        <p:txBody>
          <a:bodyPr wrap="square" rtlCol="0">
            <a:spAutoFit/>
          </a:bodyPr>
          <a:lstStyle/>
          <a:p>
            <a:r>
              <a:rPr lang="en-US" sz="4800" b="1" dirty="0">
                <a:solidFill>
                  <a:schemeClr val="accent1"/>
                </a:solidFill>
                <a:latin typeface="Museo 700" panose="02000000000000000000" pitchFamily="2" charset="0"/>
                <a:ea typeface="Montserrat" charset="0"/>
                <a:cs typeface="Montserrat" charset="0"/>
              </a:rPr>
              <a:t>Step 3: </a:t>
            </a:r>
          </a:p>
          <a:p>
            <a:r>
              <a:rPr lang="en-US" sz="4800" b="1" dirty="0">
                <a:latin typeface="Museo 700" panose="02000000000000000000" pitchFamily="2" charset="0"/>
                <a:ea typeface="Montserrat" charset="0"/>
                <a:cs typeface="Montserrat" charset="0"/>
              </a:rPr>
              <a:t>CONNECT</a:t>
            </a:r>
          </a:p>
        </p:txBody>
      </p:sp>
      <p:sp>
        <p:nvSpPr>
          <p:cNvPr id="27" name="Right Triangle 26"/>
          <p:cNvSpPr/>
          <p:nvPr/>
        </p:nvSpPr>
        <p:spPr>
          <a:xfrm rot="16200000">
            <a:off x="10668206" y="5314949"/>
            <a:ext cx="1543048" cy="1543048"/>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 xmlns:a16="http://schemas.microsoft.com/office/drawing/2014/main" id="{4093A7E7-DB34-47F1-993D-EC195BFB6A2C}"/>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8" name="Oval 27">
              <a:extLst>
                <a:ext uri="{FF2B5EF4-FFF2-40B4-BE49-F238E27FC236}">
                  <a16:creationId xmlns="" xmlns:a16="http://schemas.microsoft.com/office/drawing/2014/main" id="{288BD941-767D-4E1A-A572-95C6034E5893}"/>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6C9E192C-8395-45BE-B916-36B73AB19C19}"/>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C839CDB2-A699-4D92-9D3D-1D764068523D}"/>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1695504F-940A-4B1C-8968-48699A5EC12F}"/>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5DB269D5-6474-48B0-9BCA-6D81E11C1BA3}"/>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C3E5E291-599C-4865-B388-B86C62CA0A03}"/>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B93B1748-6238-4298-9877-07C2C4B5B82A}"/>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88139794-7A04-4D59-9AB1-548DAEE39DBA}"/>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6E36995A-6CCD-47F2-8F8D-1CC7F61BD2D8}"/>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1E78DF75-3A5E-43D4-A281-64CC8DF5C89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4F5A26A6-1649-47D0-AB6C-AFC28265A24B}"/>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F7A96BB3-249F-42C2-B3B6-EA4203B58E4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B9B563CA-FD58-410F-B172-1174C08E7911}"/>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D94E9C00-92A8-4AE6-B51F-32DDE76448AD}"/>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323587A4-1395-4098-A52A-BCE45DFFB17D}"/>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 xmlns:a16="http://schemas.microsoft.com/office/drawing/2014/main" id="{63256958-3791-4A09-9ADB-BEE63864E414}"/>
              </a:ext>
            </a:extLst>
          </p:cNvPr>
          <p:cNvGrpSpPr/>
          <p:nvPr/>
        </p:nvGrpSpPr>
        <p:grpSpPr>
          <a:xfrm>
            <a:off x="0" y="5484012"/>
            <a:ext cx="1416697" cy="1373988"/>
            <a:chOff x="0" y="4803254"/>
            <a:chExt cx="2118615" cy="2054746"/>
          </a:xfrm>
        </p:grpSpPr>
        <p:sp>
          <p:nvSpPr>
            <p:cNvPr id="43" name="Right Triangle 42">
              <a:extLst>
                <a:ext uri="{FF2B5EF4-FFF2-40B4-BE49-F238E27FC236}">
                  <a16:creationId xmlns="" xmlns:a16="http://schemas.microsoft.com/office/drawing/2014/main" id="{50DC8A1F-88B3-42C8-899A-30B94A084797}"/>
                </a:ext>
              </a:extLst>
            </p:cNvPr>
            <p:cNvSpPr/>
            <p:nvPr/>
          </p:nvSpPr>
          <p:spPr>
            <a:xfrm>
              <a:off x="0" y="5013691"/>
              <a:ext cx="1844309" cy="184430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 xmlns:a16="http://schemas.microsoft.com/office/drawing/2014/main" id="{095DAC5D-19A8-4A8F-8078-9FAD8F9F44D6}"/>
                </a:ext>
              </a:extLst>
            </p:cNvPr>
            <p:cNvGrpSpPr/>
            <p:nvPr/>
          </p:nvGrpSpPr>
          <p:grpSpPr>
            <a:xfrm>
              <a:off x="314559" y="4803254"/>
              <a:ext cx="1804056" cy="1703765"/>
              <a:chOff x="7625694" y="1771958"/>
              <a:chExt cx="3025379" cy="2857192"/>
            </a:xfrm>
            <a:solidFill>
              <a:schemeClr val="accent4">
                <a:lumMod val="20000"/>
                <a:lumOff val="80000"/>
              </a:schemeClr>
            </a:solidFill>
          </p:grpSpPr>
          <p:sp>
            <p:nvSpPr>
              <p:cNvPr id="45" name="Oval 44">
                <a:extLst>
                  <a:ext uri="{FF2B5EF4-FFF2-40B4-BE49-F238E27FC236}">
                    <a16:creationId xmlns="" xmlns:a16="http://schemas.microsoft.com/office/drawing/2014/main" id="{F68A3EAF-901A-4DA3-A986-93313F4CCBF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C0647D0B-733C-45B7-B894-2A7ECA90AF1A}"/>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61A51DD4-04A9-4502-8002-EEF7EFD5430E}"/>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5834D26C-A270-4E11-AE30-DDA04CED3B5A}"/>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 xmlns:a16="http://schemas.microsoft.com/office/drawing/2014/main" id="{5C3D9F02-639E-4025-B0FB-F40FF71F79B0}"/>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 xmlns:a16="http://schemas.microsoft.com/office/drawing/2014/main" id="{0D36674B-DE84-4060-9E63-41041F3AA8C8}"/>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 xmlns:a16="http://schemas.microsoft.com/office/drawing/2014/main" id="{2A847974-F1F9-4B83-AA71-8CD8BE7B370D}"/>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 xmlns:a16="http://schemas.microsoft.com/office/drawing/2014/main" id="{F6D4CB85-329C-4418-9007-931AF0B6B797}"/>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 xmlns:a16="http://schemas.microsoft.com/office/drawing/2014/main" id="{E76D1C84-A399-4B33-9CD9-B73126A936B7}"/>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 xmlns:a16="http://schemas.microsoft.com/office/drawing/2014/main" id="{9D00827E-AD05-4BA8-9EF3-BDCC51F29BB5}"/>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 xmlns:a16="http://schemas.microsoft.com/office/drawing/2014/main" id="{53FB0E45-1378-411A-A115-0AF0A0A5EFFE}"/>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 xmlns:a16="http://schemas.microsoft.com/office/drawing/2014/main" id="{A2085408-6166-4CEF-A12D-18FD5C346337}"/>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 xmlns:a16="http://schemas.microsoft.com/office/drawing/2014/main" id="{45FFE5BC-EEBE-4E03-885A-19EE095BB1A2}"/>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 xmlns:a16="http://schemas.microsoft.com/office/drawing/2014/main" id="{B55895B7-941B-468D-9F21-AF8FCF9D775E}"/>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 xmlns:a16="http://schemas.microsoft.com/office/drawing/2014/main" id="{63952745-8E4D-47DF-8110-7C3C864C28D6}"/>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1" name="Picture 60">
            <a:extLst>
              <a:ext uri="{FF2B5EF4-FFF2-40B4-BE49-F238E27FC236}">
                <a16:creationId xmlns="" xmlns:a16="http://schemas.microsoft.com/office/drawing/2014/main" id="{3DF50EF9-CF51-4E0D-AEE6-615B5FF4A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601" y="2236376"/>
            <a:ext cx="4597065" cy="3840347"/>
          </a:xfrm>
          <a:prstGeom prst="rect">
            <a:avLst/>
          </a:prstGeom>
          <a:ln>
            <a:solidFill>
              <a:schemeClr val="bg1">
                <a:lumMod val="65000"/>
              </a:schemeClr>
            </a:solidFill>
          </a:ln>
        </p:spPr>
      </p:pic>
      <p:pic>
        <p:nvPicPr>
          <p:cNvPr id="62" name="Picture 61">
            <a:extLst>
              <a:ext uri="{FF2B5EF4-FFF2-40B4-BE49-F238E27FC236}">
                <a16:creationId xmlns="" xmlns:a16="http://schemas.microsoft.com/office/drawing/2014/main" id="{1438D270-748B-4AE6-9061-C8B326FE8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6605" y="1431696"/>
            <a:ext cx="5838234" cy="4955043"/>
          </a:xfrm>
          <a:prstGeom prst="rect">
            <a:avLst/>
          </a:prstGeom>
        </p:spPr>
      </p:pic>
    </p:spTree>
    <p:extLst>
      <p:ext uri="{BB962C8B-B14F-4D97-AF65-F5344CB8AC3E}">
        <p14:creationId xmlns:p14="http://schemas.microsoft.com/office/powerpoint/2010/main" val="245105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F72771F-AD6D-4253-91FD-C8863BCD94FA}"/>
              </a:ext>
            </a:extLst>
          </p:cNvPr>
          <p:cNvSpPr/>
          <p:nvPr/>
        </p:nvSpPr>
        <p:spPr>
          <a:xfrm>
            <a:off x="1010022" y="1475441"/>
            <a:ext cx="10171955" cy="4375557"/>
          </a:xfrm>
          <a:prstGeom prst="rect">
            <a:avLst/>
          </a:prstGeom>
        </p:spPr>
        <p:txBody>
          <a:bodyPr wrap="square">
            <a:spAutoFit/>
          </a:bodyPr>
          <a:lstStyle/>
          <a:p>
            <a:pPr lvl="0" algn="ctr" defTabSz="609600">
              <a:spcBef>
                <a:spcPts val="2300"/>
              </a:spcBef>
            </a:pPr>
            <a:r>
              <a:rPr lang="en-US" sz="6000" dirty="0">
                <a:solidFill>
                  <a:schemeClr val="accent2"/>
                </a:solidFill>
                <a:latin typeface="Museo 700" panose="02000000000000000000" pitchFamily="2" charset="0"/>
              </a:rPr>
              <a:t>Goal = 60 appointments</a:t>
            </a:r>
            <a:r>
              <a:rPr lang="en-US" sz="6000" dirty="0">
                <a:solidFill>
                  <a:srgbClr val="FFFFFF"/>
                </a:solidFill>
                <a:latin typeface="Museo 700" panose="02000000000000000000" pitchFamily="2" charset="0"/>
              </a:rPr>
              <a:t/>
            </a:r>
            <a:br>
              <a:rPr lang="en-US" sz="6000" dirty="0">
                <a:solidFill>
                  <a:srgbClr val="FFFFFF"/>
                </a:solidFill>
                <a:latin typeface="Museo 700" panose="02000000000000000000" pitchFamily="2" charset="0"/>
              </a:rPr>
            </a:br>
            <a:r>
              <a:rPr lang="en-US" sz="6000" dirty="0">
                <a:solidFill>
                  <a:schemeClr val="accent2"/>
                </a:solidFill>
                <a:latin typeface="Museo 700" panose="02000000000000000000" pitchFamily="2" charset="0"/>
              </a:rPr>
              <a:t>-----------------------------</a:t>
            </a:r>
          </a:p>
          <a:p>
            <a:pPr lvl="0" algn="ctr" defTabSz="609600">
              <a:spcBef>
                <a:spcPts val="2300"/>
              </a:spcBef>
            </a:pPr>
            <a:r>
              <a:rPr lang="en-US" sz="6000" dirty="0">
                <a:solidFill>
                  <a:srgbClr val="FFFFFF"/>
                </a:solidFill>
                <a:latin typeface="Museo 700" panose="02000000000000000000" pitchFamily="2" charset="0"/>
              </a:rPr>
              <a:t>300-400 new connections </a:t>
            </a:r>
          </a:p>
          <a:p>
            <a:pPr lvl="0" algn="ctr" defTabSz="609600">
              <a:spcBef>
                <a:spcPts val="2300"/>
              </a:spcBef>
            </a:pPr>
            <a:r>
              <a:rPr lang="en-US" sz="6000" dirty="0">
                <a:solidFill>
                  <a:srgbClr val="FFFFFF"/>
                </a:solidFill>
                <a:latin typeface="Museo 700" panose="02000000000000000000" pitchFamily="2" charset="0"/>
              </a:rPr>
              <a:t>per month.</a:t>
            </a:r>
          </a:p>
        </p:txBody>
      </p:sp>
      <p:grpSp>
        <p:nvGrpSpPr>
          <p:cNvPr id="5" name="Group 4">
            <a:extLst>
              <a:ext uri="{FF2B5EF4-FFF2-40B4-BE49-F238E27FC236}">
                <a16:creationId xmlns="" xmlns:a16="http://schemas.microsoft.com/office/drawing/2014/main" id="{40C212DF-7D19-45FB-A29C-5B1FD439795F}"/>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6" name="Oval 5">
              <a:extLst>
                <a:ext uri="{FF2B5EF4-FFF2-40B4-BE49-F238E27FC236}">
                  <a16:creationId xmlns="" xmlns:a16="http://schemas.microsoft.com/office/drawing/2014/main" id="{8F1BA2B0-83C2-48DC-AE7D-C28F6AC5EB0F}"/>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Oval 6">
              <a:extLst>
                <a:ext uri="{FF2B5EF4-FFF2-40B4-BE49-F238E27FC236}">
                  <a16:creationId xmlns="" xmlns:a16="http://schemas.microsoft.com/office/drawing/2014/main" id="{442CE0EB-622A-4C39-AF15-C3256240477D}"/>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 xmlns:a16="http://schemas.microsoft.com/office/drawing/2014/main" id="{55B35FCB-5D03-4DC4-AFE6-E562CD84D8EF}"/>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 xmlns:a16="http://schemas.microsoft.com/office/drawing/2014/main" id="{4063D958-0361-492E-9D4F-2A6769CF6EB5}"/>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 xmlns:a16="http://schemas.microsoft.com/office/drawing/2014/main" id="{B003DA24-B1DB-4B52-AA8C-7564A9F035CF}"/>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 xmlns:a16="http://schemas.microsoft.com/office/drawing/2014/main" id="{223AF9DA-706F-416F-8F26-191C3165B738}"/>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 xmlns:a16="http://schemas.microsoft.com/office/drawing/2014/main" id="{D4454249-51E5-4D1F-80C8-15D966EA4202}"/>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 xmlns:a16="http://schemas.microsoft.com/office/drawing/2014/main" id="{DAA65F7F-1D68-4A1F-931F-7C589E90DACF}"/>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 xmlns:a16="http://schemas.microsoft.com/office/drawing/2014/main" id="{B5C024AC-BA76-4409-88E2-8EFED18E16FE}"/>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 xmlns:a16="http://schemas.microsoft.com/office/drawing/2014/main" id="{ADBADA33-1412-4B01-909B-FAEC49485CC1}"/>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 xmlns:a16="http://schemas.microsoft.com/office/drawing/2014/main" id="{902F0A75-A19C-4CE0-A4F8-99BD807BD9ED}"/>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 xmlns:a16="http://schemas.microsoft.com/office/drawing/2014/main" id="{A1CE0D58-0B14-4F57-AEF9-945A7784F5A8}"/>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 xmlns:a16="http://schemas.microsoft.com/office/drawing/2014/main" id="{E7B0BB05-016B-4CA7-B95B-138B179645FE}"/>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 xmlns:a16="http://schemas.microsoft.com/office/drawing/2014/main" id="{8067F4D7-9A87-4325-B96A-E748683018B7}"/>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 xmlns:a16="http://schemas.microsoft.com/office/drawing/2014/main" id="{43F4C003-90E7-459B-9743-4BEFAD6959E9}"/>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1" name="Right Triangle 20">
            <a:extLst>
              <a:ext uri="{FF2B5EF4-FFF2-40B4-BE49-F238E27FC236}">
                <a16:creationId xmlns="" xmlns:a16="http://schemas.microsoft.com/office/drawing/2014/main" id="{CC8DA2AE-D527-484C-9604-FF355EDF22CA}"/>
              </a:ext>
            </a:extLst>
          </p:cNvPr>
          <p:cNvSpPr/>
          <p:nvPr/>
        </p:nvSpPr>
        <p:spPr>
          <a:xfrm>
            <a:off x="0" y="5013691"/>
            <a:ext cx="1844309" cy="184430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2" name="Group 21">
            <a:extLst>
              <a:ext uri="{FF2B5EF4-FFF2-40B4-BE49-F238E27FC236}">
                <a16:creationId xmlns="" xmlns:a16="http://schemas.microsoft.com/office/drawing/2014/main" id="{4D38CDC4-13BE-4567-B157-FBC02A6C1606}"/>
              </a:ext>
            </a:extLst>
          </p:cNvPr>
          <p:cNvGrpSpPr/>
          <p:nvPr/>
        </p:nvGrpSpPr>
        <p:grpSpPr>
          <a:xfrm>
            <a:off x="314559" y="4803254"/>
            <a:ext cx="1804056" cy="1703765"/>
            <a:chOff x="7625694" y="1771958"/>
            <a:chExt cx="3025379" cy="2857192"/>
          </a:xfrm>
          <a:solidFill>
            <a:schemeClr val="accent4">
              <a:lumMod val="20000"/>
              <a:lumOff val="80000"/>
            </a:schemeClr>
          </a:solidFill>
        </p:grpSpPr>
        <p:sp>
          <p:nvSpPr>
            <p:cNvPr id="23" name="Oval 22">
              <a:extLst>
                <a:ext uri="{FF2B5EF4-FFF2-40B4-BE49-F238E27FC236}">
                  <a16:creationId xmlns="" xmlns:a16="http://schemas.microsoft.com/office/drawing/2014/main" id="{9391F45A-5760-4584-95CB-59231B776445}"/>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 xmlns:a16="http://schemas.microsoft.com/office/drawing/2014/main" id="{1AA7F60D-E4D0-49C9-B31F-386A601DFD52}"/>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 xmlns:a16="http://schemas.microsoft.com/office/drawing/2014/main" id="{4DD946BF-94B7-4EA7-99F5-DBD144B0AD6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Oval 25">
              <a:extLst>
                <a:ext uri="{FF2B5EF4-FFF2-40B4-BE49-F238E27FC236}">
                  <a16:creationId xmlns="" xmlns:a16="http://schemas.microsoft.com/office/drawing/2014/main" id="{453BC6D3-0CC7-4C51-A5BF-5DCAA86B5183}"/>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 xmlns:a16="http://schemas.microsoft.com/office/drawing/2014/main" id="{72569F48-409C-4568-B211-5949470F588E}"/>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 xmlns:a16="http://schemas.microsoft.com/office/drawing/2014/main" id="{BF7B17DB-BD4F-42FE-925C-CF7F73AEFDDE}"/>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 xmlns:a16="http://schemas.microsoft.com/office/drawing/2014/main" id="{21D34C34-9577-4033-B400-D1DB6B19AFC4}"/>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 xmlns:a16="http://schemas.microsoft.com/office/drawing/2014/main" id="{74DF208A-8DE1-45E1-9741-AA42B867A44C}"/>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Oval 30">
              <a:extLst>
                <a:ext uri="{FF2B5EF4-FFF2-40B4-BE49-F238E27FC236}">
                  <a16:creationId xmlns="" xmlns:a16="http://schemas.microsoft.com/office/drawing/2014/main" id="{C8DA67F8-57B5-4092-B341-37A5D5037172}"/>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Oval 31">
              <a:extLst>
                <a:ext uri="{FF2B5EF4-FFF2-40B4-BE49-F238E27FC236}">
                  <a16:creationId xmlns="" xmlns:a16="http://schemas.microsoft.com/office/drawing/2014/main" id="{6D34B327-AB42-489E-85E6-88E2C348716C}"/>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Oval 32">
              <a:extLst>
                <a:ext uri="{FF2B5EF4-FFF2-40B4-BE49-F238E27FC236}">
                  <a16:creationId xmlns="" xmlns:a16="http://schemas.microsoft.com/office/drawing/2014/main" id="{1BFDB155-F15D-4325-8575-3E02AE708ED3}"/>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Oval 33">
              <a:extLst>
                <a:ext uri="{FF2B5EF4-FFF2-40B4-BE49-F238E27FC236}">
                  <a16:creationId xmlns="" xmlns:a16="http://schemas.microsoft.com/office/drawing/2014/main" id="{F6E1D348-9494-4531-90BB-5073A8890D91}"/>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val 34">
              <a:extLst>
                <a:ext uri="{FF2B5EF4-FFF2-40B4-BE49-F238E27FC236}">
                  <a16:creationId xmlns="" xmlns:a16="http://schemas.microsoft.com/office/drawing/2014/main" id="{FAAE047B-11AF-4C15-A005-CC6D10EECCE0}"/>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Oval 35">
              <a:extLst>
                <a:ext uri="{FF2B5EF4-FFF2-40B4-BE49-F238E27FC236}">
                  <a16:creationId xmlns="" xmlns:a16="http://schemas.microsoft.com/office/drawing/2014/main" id="{8D9168D9-BDB2-4E8A-8A81-E18E33F3C424}"/>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Oval 36">
              <a:extLst>
                <a:ext uri="{FF2B5EF4-FFF2-40B4-BE49-F238E27FC236}">
                  <a16:creationId xmlns="" xmlns:a16="http://schemas.microsoft.com/office/drawing/2014/main" id="{308DB123-2A73-4058-84A9-25EBA3D789B4}"/>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131438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13">
            <a:extLst>
              <a:ext uri="{FF2B5EF4-FFF2-40B4-BE49-F238E27FC236}">
                <a16:creationId xmlns="" xmlns:a16="http://schemas.microsoft.com/office/drawing/2014/main" id="{104DDDF0-49C5-4F87-BD2E-271B1A14065B}"/>
              </a:ext>
            </a:extLst>
          </p:cNvPr>
          <p:cNvSpPr/>
          <p:nvPr/>
        </p:nvSpPr>
        <p:spPr>
          <a:xfrm>
            <a:off x="6666411" y="0"/>
            <a:ext cx="5525589" cy="6858000"/>
          </a:xfrm>
          <a:custGeom>
            <a:avLst/>
            <a:gdLst>
              <a:gd name="connsiteX0" fmla="*/ 0 w 4093029"/>
              <a:gd name="connsiteY0" fmla="*/ 0 h 6858000"/>
              <a:gd name="connsiteX1" fmla="*/ 4093029 w 4093029"/>
              <a:gd name="connsiteY1" fmla="*/ 0 h 6858000"/>
              <a:gd name="connsiteX2" fmla="*/ 4093029 w 4093029"/>
              <a:gd name="connsiteY2" fmla="*/ 6858000 h 6858000"/>
              <a:gd name="connsiteX3" fmla="*/ 0 w 4093029"/>
              <a:gd name="connsiteY3" fmla="*/ 6858000 h 6858000"/>
              <a:gd name="connsiteX4" fmla="*/ 0 w 4093029"/>
              <a:gd name="connsiteY4" fmla="*/ 0 h 6858000"/>
              <a:gd name="connsiteX0" fmla="*/ 0 w 5525589"/>
              <a:gd name="connsiteY0" fmla="*/ 0 h 6858000"/>
              <a:gd name="connsiteX1" fmla="*/ 5525589 w 5525589"/>
              <a:gd name="connsiteY1" fmla="*/ 0 h 6858000"/>
              <a:gd name="connsiteX2" fmla="*/ 5525589 w 5525589"/>
              <a:gd name="connsiteY2" fmla="*/ 6858000 h 6858000"/>
              <a:gd name="connsiteX3" fmla="*/ 1432560 w 5525589"/>
              <a:gd name="connsiteY3" fmla="*/ 6858000 h 6858000"/>
              <a:gd name="connsiteX4" fmla="*/ 0 w 552558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589" h="6858000">
                <a:moveTo>
                  <a:pt x="0" y="0"/>
                </a:moveTo>
                <a:lnTo>
                  <a:pt x="5525589" y="0"/>
                </a:lnTo>
                <a:lnTo>
                  <a:pt x="5525589" y="6858000"/>
                </a:lnTo>
                <a:lnTo>
                  <a:pt x="143256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 xmlns:a16="http://schemas.microsoft.com/office/drawing/2014/main" id="{D40F0108-BDF9-481C-9898-E98A136DF09F}"/>
              </a:ext>
            </a:extLst>
          </p:cNvPr>
          <p:cNvGrpSpPr/>
          <p:nvPr/>
        </p:nvGrpSpPr>
        <p:grpSpPr>
          <a:xfrm>
            <a:off x="557143" y="262912"/>
            <a:ext cx="6675810" cy="6288795"/>
            <a:chOff x="1593880" y="309293"/>
            <a:chExt cx="6675810" cy="6288795"/>
          </a:xfrm>
        </p:grpSpPr>
        <p:sp>
          <p:nvSpPr>
            <p:cNvPr id="28" name="Rectangle: Rounded Corners 27">
              <a:extLst>
                <a:ext uri="{FF2B5EF4-FFF2-40B4-BE49-F238E27FC236}">
                  <a16:creationId xmlns="" xmlns:a16="http://schemas.microsoft.com/office/drawing/2014/main" id="{79EC8BF6-3B09-480E-9861-18D7D7873B3E}"/>
                </a:ext>
              </a:extLst>
            </p:cNvPr>
            <p:cNvSpPr/>
            <p:nvPr/>
          </p:nvSpPr>
          <p:spPr>
            <a:xfrm>
              <a:off x="2187590" y="309293"/>
              <a:ext cx="6035040" cy="5268547"/>
            </a:xfrm>
            <a:prstGeom prst="roundRect">
              <a:avLst>
                <a:gd name="adj" fmla="val 3912"/>
              </a:avLst>
            </a:prstGeom>
            <a:solidFill>
              <a:schemeClr val="bg1"/>
            </a:solidFill>
            <a:ln w="38100">
              <a:solidFill>
                <a:srgbClr val="DEE7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217"/>
              <a:endParaRPr lang="en-US">
                <a:solidFill>
                  <a:srgbClr val="FFFFFF"/>
                </a:solidFill>
                <a:latin typeface="Lato Light"/>
              </a:endParaRPr>
            </a:p>
          </p:txBody>
        </p:sp>
        <p:sp>
          <p:nvSpPr>
            <p:cNvPr id="26" name="TextBox 25">
              <a:extLst>
                <a:ext uri="{FF2B5EF4-FFF2-40B4-BE49-F238E27FC236}">
                  <a16:creationId xmlns="" xmlns:a16="http://schemas.microsoft.com/office/drawing/2014/main" id="{60D1E08F-AC69-42B3-96B7-FD5116D7EDD7}"/>
                </a:ext>
              </a:extLst>
            </p:cNvPr>
            <p:cNvSpPr txBox="1"/>
            <p:nvPr/>
          </p:nvSpPr>
          <p:spPr>
            <a:xfrm>
              <a:off x="2269678" y="427232"/>
              <a:ext cx="5807521" cy="4616648"/>
            </a:xfrm>
            <a:prstGeom prst="rect">
              <a:avLst/>
            </a:prstGeom>
            <a:noFill/>
          </p:spPr>
          <p:txBody>
            <a:bodyPr wrap="square" rtlCol="0">
              <a:spAutoFit/>
            </a:bodyPr>
            <a:lstStyle/>
            <a:p>
              <a:pPr defTabSz="914217"/>
              <a:r>
                <a:rPr lang="en-US" sz="1600" dirty="0">
                  <a:solidFill>
                    <a:schemeClr val="accent1"/>
                  </a:solidFill>
                  <a:latin typeface="Museo 700" panose="02000000000000000000" pitchFamily="2" charset="0"/>
                </a:rPr>
                <a:t>Hi Josh,</a:t>
              </a:r>
            </a:p>
            <a:p>
              <a:pPr defTabSz="914217"/>
              <a:endParaRPr lang="en-US" sz="1600" dirty="0">
                <a:solidFill>
                  <a:schemeClr val="accent1"/>
                </a:solidFill>
                <a:latin typeface="Museo 700" panose="02000000000000000000" pitchFamily="2" charset="0"/>
              </a:endParaRPr>
            </a:p>
            <a:p>
              <a:pPr defTabSz="914217"/>
              <a:r>
                <a:rPr lang="en-US" sz="1600" dirty="0">
                  <a:solidFill>
                    <a:schemeClr val="accent1"/>
                  </a:solidFill>
                  <a:latin typeface="Museo 700" panose="02000000000000000000" pitchFamily="2" charset="0"/>
                </a:rPr>
                <a:t>Hope you are doing great! I am writing this message to bring your attention to our services. We are a team of young and experienced Website and mobile app developers with experience of 4+ years working with latest frameworks. If you have any web development and mobile app project, we would certainly be delighted to work on it. </a:t>
              </a:r>
            </a:p>
            <a:p>
              <a:pPr defTabSz="914217"/>
              <a:endParaRPr lang="en-US" sz="1600" dirty="0">
                <a:solidFill>
                  <a:schemeClr val="accent1"/>
                </a:solidFill>
                <a:latin typeface="Museo 700" panose="02000000000000000000" pitchFamily="2" charset="0"/>
              </a:endParaRPr>
            </a:p>
            <a:p>
              <a:pPr defTabSz="914217"/>
              <a:r>
                <a:rPr lang="en-US" sz="1600" dirty="0">
                  <a:solidFill>
                    <a:schemeClr val="accent1"/>
                  </a:solidFill>
                  <a:latin typeface="Museo 700" panose="02000000000000000000" pitchFamily="2" charset="0"/>
                </a:rPr>
                <a:t>If you are interested in our services, I will be glad to tell you more about it and discuss your case!</a:t>
              </a:r>
            </a:p>
            <a:p>
              <a:pPr defTabSz="914217"/>
              <a:endParaRPr lang="en-US" sz="1600" dirty="0">
                <a:solidFill>
                  <a:schemeClr val="accent1"/>
                </a:solidFill>
                <a:latin typeface="Museo 700" panose="02000000000000000000" pitchFamily="2" charset="0"/>
              </a:endParaRPr>
            </a:p>
            <a:p>
              <a:pPr defTabSz="914217"/>
              <a:r>
                <a:rPr lang="en-US" sz="1600" dirty="0">
                  <a:solidFill>
                    <a:schemeClr val="accent1"/>
                  </a:solidFill>
                  <a:latin typeface="Museo 700" panose="02000000000000000000" pitchFamily="2" charset="0"/>
                </a:rPr>
                <a:t>Regards,</a:t>
              </a:r>
            </a:p>
            <a:p>
              <a:pPr defTabSz="914217"/>
              <a:endParaRPr lang="en-US" sz="1600" dirty="0">
                <a:solidFill>
                  <a:schemeClr val="accent1"/>
                </a:solidFill>
                <a:latin typeface="Museo 700" panose="02000000000000000000" pitchFamily="2" charset="0"/>
              </a:endParaRPr>
            </a:p>
            <a:p>
              <a:pPr defTabSz="914217"/>
              <a:r>
                <a:rPr lang="en-US" sz="1600" dirty="0">
                  <a:solidFill>
                    <a:schemeClr val="accent1"/>
                  </a:solidFill>
                  <a:latin typeface="Museo 700" panose="02000000000000000000" pitchFamily="2" charset="0"/>
                </a:rPr>
                <a:t>CEO</a:t>
              </a:r>
            </a:p>
            <a:p>
              <a:pPr defTabSz="914217"/>
              <a:endParaRPr lang="en-US" sz="1600" dirty="0">
                <a:solidFill>
                  <a:schemeClr val="accent1"/>
                </a:solidFill>
                <a:latin typeface="Museo 700" panose="02000000000000000000" pitchFamily="2" charset="0"/>
              </a:endParaRPr>
            </a:p>
            <a:p>
              <a:pPr defTabSz="914217"/>
              <a:r>
                <a:rPr lang="en-US" sz="1600" dirty="0">
                  <a:solidFill>
                    <a:schemeClr val="accent1"/>
                  </a:solidFill>
                  <a:latin typeface="Museo 700" panose="02000000000000000000" pitchFamily="2" charset="0"/>
                </a:rPr>
                <a:t>http://</a:t>
              </a:r>
            </a:p>
          </p:txBody>
        </p:sp>
        <p:sp>
          <p:nvSpPr>
            <p:cNvPr id="27" name="Rectangle 26">
              <a:extLst>
                <a:ext uri="{FF2B5EF4-FFF2-40B4-BE49-F238E27FC236}">
                  <a16:creationId xmlns="" xmlns:a16="http://schemas.microsoft.com/office/drawing/2014/main" id="{952EACF2-326C-41FF-AEC5-F2D897045685}"/>
                </a:ext>
              </a:extLst>
            </p:cNvPr>
            <p:cNvSpPr/>
            <p:nvPr/>
          </p:nvSpPr>
          <p:spPr>
            <a:xfrm>
              <a:off x="2306254" y="4346397"/>
              <a:ext cx="2653783" cy="297505"/>
            </a:xfrm>
            <a:prstGeom prst="rect">
              <a:avLst/>
            </a:prstGeom>
            <a:solidFill>
              <a:schemeClr val="accent1">
                <a:lumMod val="20000"/>
                <a:lumOff val="8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394" tIns="25394" rIns="25394" bIns="25394" numCol="1" spcCol="38100" rtlCol="0" anchor="ctr">
              <a:spAutoFit/>
            </a:bodyPr>
            <a:lstStyle/>
            <a:p>
              <a:pPr algn="ctr" defTabSz="412626" hangingPunct="0"/>
              <a:endParaRPr lang="en-US" sz="1600">
                <a:solidFill>
                  <a:srgbClr val="FFFFFF"/>
                </a:solidFill>
                <a:latin typeface="Lato Light"/>
                <a:sym typeface="Arial"/>
              </a:endParaRPr>
            </a:p>
          </p:txBody>
        </p:sp>
        <p:pic>
          <p:nvPicPr>
            <p:cNvPr id="29" name="Picture 2" descr="Vishal Kedia">
              <a:extLst>
                <a:ext uri="{FF2B5EF4-FFF2-40B4-BE49-F238E27FC236}">
                  <a16:creationId xmlns="" xmlns:a16="http://schemas.microsoft.com/office/drawing/2014/main" id="{7F421C5D-F218-4A87-802D-A71B1BE63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880" y="309293"/>
              <a:ext cx="518160" cy="518160"/>
            </a:xfrm>
            <a:prstGeom prst="ellipse">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 xmlns:a16="http://schemas.microsoft.com/office/drawing/2014/main" id="{FD1033B0-53F7-47BC-BB6E-CC6ECCA7BD74}"/>
                </a:ext>
              </a:extLst>
            </p:cNvPr>
            <p:cNvSpPr/>
            <p:nvPr/>
          </p:nvSpPr>
          <p:spPr>
            <a:xfrm>
              <a:off x="2307943" y="4884997"/>
              <a:ext cx="2652093" cy="297505"/>
            </a:xfrm>
            <a:prstGeom prst="rect">
              <a:avLst/>
            </a:prstGeom>
            <a:solidFill>
              <a:schemeClr val="accent1">
                <a:lumMod val="20000"/>
                <a:lumOff val="8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394" tIns="25394" rIns="25394" bIns="25394" numCol="1" spcCol="38100" rtlCol="0" anchor="ctr">
              <a:spAutoFit/>
            </a:bodyPr>
            <a:lstStyle/>
            <a:p>
              <a:pPr algn="ctr" defTabSz="412626" hangingPunct="0"/>
              <a:endParaRPr lang="en-US" sz="1600">
                <a:solidFill>
                  <a:srgbClr val="FFFFFF"/>
                </a:solidFill>
                <a:latin typeface="Lato Light"/>
                <a:sym typeface="Arial"/>
              </a:endParaRPr>
            </a:p>
          </p:txBody>
        </p:sp>
        <p:sp>
          <p:nvSpPr>
            <p:cNvPr id="32" name="Rectangle: Rounded Corners 31">
              <a:extLst>
                <a:ext uri="{FF2B5EF4-FFF2-40B4-BE49-F238E27FC236}">
                  <a16:creationId xmlns="" xmlns:a16="http://schemas.microsoft.com/office/drawing/2014/main" id="{F3286773-25DA-46D6-9E69-4702B821266C}"/>
                </a:ext>
              </a:extLst>
            </p:cNvPr>
            <p:cNvSpPr/>
            <p:nvPr/>
          </p:nvSpPr>
          <p:spPr>
            <a:xfrm>
              <a:off x="2834319" y="6082272"/>
              <a:ext cx="1546040" cy="515816"/>
            </a:xfrm>
            <a:prstGeom prst="roundRect">
              <a:avLst/>
            </a:prstGeom>
            <a:noFill/>
            <a:ln w="57150">
              <a:solidFill>
                <a:srgbClr val="1D83B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217"/>
              <a:endParaRPr lang="en-US" sz="1600" dirty="0">
                <a:solidFill>
                  <a:schemeClr val="bg2"/>
                </a:solidFill>
                <a:latin typeface="Lato Light"/>
              </a:endParaRPr>
            </a:p>
          </p:txBody>
        </p:sp>
        <p:sp>
          <p:nvSpPr>
            <p:cNvPr id="33" name="TextBox 32">
              <a:extLst>
                <a:ext uri="{FF2B5EF4-FFF2-40B4-BE49-F238E27FC236}">
                  <a16:creationId xmlns="" xmlns:a16="http://schemas.microsoft.com/office/drawing/2014/main" id="{BECEAA25-F600-4662-95EF-B17DE6CB1727}"/>
                </a:ext>
              </a:extLst>
            </p:cNvPr>
            <p:cNvSpPr txBox="1"/>
            <p:nvPr/>
          </p:nvSpPr>
          <p:spPr>
            <a:xfrm>
              <a:off x="2997739" y="6178596"/>
              <a:ext cx="1219200" cy="338554"/>
            </a:xfrm>
            <a:prstGeom prst="rect">
              <a:avLst/>
            </a:prstGeom>
            <a:noFill/>
            <a:ln>
              <a:noFill/>
            </a:ln>
          </p:spPr>
          <p:txBody>
            <a:bodyPr wrap="square" rtlCol="0">
              <a:spAutoFit/>
            </a:bodyPr>
            <a:lstStyle/>
            <a:p>
              <a:pPr algn="ctr" defTabSz="914217"/>
              <a:r>
                <a:rPr lang="en-US" sz="1600" dirty="0">
                  <a:solidFill>
                    <a:srgbClr val="1D83BA"/>
                  </a:solidFill>
                  <a:latin typeface="Lato Black" panose="020F0502020204030203" pitchFamily="34" charset="0"/>
                  <a:ea typeface="Lato Black" panose="020F0502020204030203" pitchFamily="34" charset="0"/>
                  <a:cs typeface="Lato Black" panose="020F0502020204030203" pitchFamily="34" charset="0"/>
                </a:rPr>
                <a:t>Not Sure</a:t>
              </a:r>
            </a:p>
          </p:txBody>
        </p:sp>
        <p:sp>
          <p:nvSpPr>
            <p:cNvPr id="34" name="Rectangle: Rounded Corners 33">
              <a:extLst>
                <a:ext uri="{FF2B5EF4-FFF2-40B4-BE49-F238E27FC236}">
                  <a16:creationId xmlns="" xmlns:a16="http://schemas.microsoft.com/office/drawing/2014/main" id="{39032D20-F04D-4F14-976C-98A5DFEBCB23}"/>
                </a:ext>
              </a:extLst>
            </p:cNvPr>
            <p:cNvSpPr/>
            <p:nvPr/>
          </p:nvSpPr>
          <p:spPr>
            <a:xfrm>
              <a:off x="4543778" y="6082272"/>
              <a:ext cx="1546040" cy="515816"/>
            </a:xfrm>
            <a:prstGeom prst="roundRect">
              <a:avLst/>
            </a:prstGeom>
            <a:noFill/>
            <a:ln w="57150">
              <a:solidFill>
                <a:srgbClr val="1D83B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217"/>
              <a:endParaRPr lang="en-US" sz="1600">
                <a:solidFill>
                  <a:schemeClr val="bg2"/>
                </a:solidFill>
                <a:latin typeface="Lato Light"/>
              </a:endParaRPr>
            </a:p>
          </p:txBody>
        </p:sp>
        <p:sp>
          <p:nvSpPr>
            <p:cNvPr id="35" name="TextBox 34">
              <a:extLst>
                <a:ext uri="{FF2B5EF4-FFF2-40B4-BE49-F238E27FC236}">
                  <a16:creationId xmlns="" xmlns:a16="http://schemas.microsoft.com/office/drawing/2014/main" id="{6D1E167B-D412-408D-A36F-30A1A624DFE1}"/>
                </a:ext>
              </a:extLst>
            </p:cNvPr>
            <p:cNvSpPr txBox="1"/>
            <p:nvPr/>
          </p:nvSpPr>
          <p:spPr>
            <a:xfrm>
              <a:off x="4611705" y="6178596"/>
              <a:ext cx="1410186" cy="338554"/>
            </a:xfrm>
            <a:prstGeom prst="rect">
              <a:avLst/>
            </a:prstGeom>
            <a:noFill/>
            <a:ln>
              <a:noFill/>
            </a:ln>
          </p:spPr>
          <p:txBody>
            <a:bodyPr wrap="square" rtlCol="0">
              <a:spAutoFit/>
            </a:bodyPr>
            <a:lstStyle/>
            <a:p>
              <a:pPr algn="ctr" defTabSz="914217"/>
              <a:r>
                <a:rPr lang="en-US" sz="1600" dirty="0">
                  <a:solidFill>
                    <a:srgbClr val="1D83BA"/>
                  </a:solidFill>
                  <a:latin typeface="Lato Black" panose="020F0502020204030203" pitchFamily="34" charset="0"/>
                  <a:ea typeface="Lato Black" panose="020F0502020204030203" pitchFamily="34" charset="0"/>
                  <a:cs typeface="Lato Black" panose="020F0502020204030203" pitchFamily="34" charset="0"/>
                </a:rPr>
                <a:t>No thanks</a:t>
              </a:r>
            </a:p>
          </p:txBody>
        </p:sp>
        <p:sp>
          <p:nvSpPr>
            <p:cNvPr id="36" name="Rectangle: Rounded Corners 35">
              <a:extLst>
                <a:ext uri="{FF2B5EF4-FFF2-40B4-BE49-F238E27FC236}">
                  <a16:creationId xmlns="" xmlns:a16="http://schemas.microsoft.com/office/drawing/2014/main" id="{F456CB24-069A-4ED6-BD4D-7EA775773FA4}"/>
                </a:ext>
              </a:extLst>
            </p:cNvPr>
            <p:cNvSpPr/>
            <p:nvPr/>
          </p:nvSpPr>
          <p:spPr>
            <a:xfrm>
              <a:off x="6253237" y="6082272"/>
              <a:ext cx="1969393" cy="515816"/>
            </a:xfrm>
            <a:prstGeom prst="roundRect">
              <a:avLst/>
            </a:prstGeom>
            <a:noFill/>
            <a:ln w="57150">
              <a:solidFill>
                <a:srgbClr val="1D83B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217"/>
              <a:endParaRPr lang="en-US" sz="1600">
                <a:solidFill>
                  <a:schemeClr val="bg2"/>
                </a:solidFill>
                <a:latin typeface="Lato Light"/>
              </a:endParaRPr>
            </a:p>
          </p:txBody>
        </p:sp>
        <p:sp>
          <p:nvSpPr>
            <p:cNvPr id="37" name="TextBox 36">
              <a:extLst>
                <a:ext uri="{FF2B5EF4-FFF2-40B4-BE49-F238E27FC236}">
                  <a16:creationId xmlns="" xmlns:a16="http://schemas.microsoft.com/office/drawing/2014/main" id="{D2530D88-9AF3-4DD4-9EB2-4C0AA6CB60E5}"/>
                </a:ext>
              </a:extLst>
            </p:cNvPr>
            <p:cNvSpPr txBox="1"/>
            <p:nvPr/>
          </p:nvSpPr>
          <p:spPr>
            <a:xfrm>
              <a:off x="6341433" y="6178596"/>
              <a:ext cx="1793000" cy="338554"/>
            </a:xfrm>
            <a:prstGeom prst="rect">
              <a:avLst/>
            </a:prstGeom>
            <a:noFill/>
            <a:ln>
              <a:noFill/>
            </a:ln>
          </p:spPr>
          <p:txBody>
            <a:bodyPr wrap="square" rtlCol="0">
              <a:spAutoFit/>
            </a:bodyPr>
            <a:lstStyle/>
            <a:p>
              <a:pPr algn="ctr" defTabSz="914217"/>
              <a:r>
                <a:rPr lang="en-US" sz="1600" dirty="0">
                  <a:solidFill>
                    <a:srgbClr val="1D83BA"/>
                  </a:solidFill>
                  <a:latin typeface="Lato Black" panose="020F0502020204030203" pitchFamily="34" charset="0"/>
                  <a:ea typeface="Lato Black" panose="020F0502020204030203" pitchFamily="34" charset="0"/>
                  <a:cs typeface="Lato Black" panose="020F0502020204030203" pitchFamily="34" charset="0"/>
                </a:rPr>
                <a:t>No, thank you</a:t>
              </a:r>
            </a:p>
          </p:txBody>
        </p:sp>
        <p:pic>
          <p:nvPicPr>
            <p:cNvPr id="38" name="Picture 2" descr="Vishal Kedia">
              <a:extLst>
                <a:ext uri="{FF2B5EF4-FFF2-40B4-BE49-F238E27FC236}">
                  <a16:creationId xmlns="" xmlns:a16="http://schemas.microsoft.com/office/drawing/2014/main" id="{F3AAA0D3-6D6F-4A0C-8E13-E22EE7D70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966" y="5638128"/>
              <a:ext cx="330724" cy="330724"/>
            </a:xfrm>
            <a:prstGeom prst="ellipse">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 xmlns:a16="http://schemas.microsoft.com/office/drawing/2014/main" id="{10055F6C-5C6D-4279-B155-DB55B5A47266}"/>
                </a:ext>
              </a:extLst>
            </p:cNvPr>
            <p:cNvSpPr txBox="1"/>
            <p:nvPr/>
          </p:nvSpPr>
          <p:spPr>
            <a:xfrm>
              <a:off x="6990255" y="5645686"/>
              <a:ext cx="922216" cy="369332"/>
            </a:xfrm>
            <a:prstGeom prst="rect">
              <a:avLst/>
            </a:prstGeom>
            <a:noFill/>
          </p:spPr>
          <p:txBody>
            <a:bodyPr wrap="square" rtlCol="0">
              <a:spAutoFit/>
            </a:bodyPr>
            <a:lstStyle/>
            <a:p>
              <a:pPr defTabSz="914217"/>
              <a:r>
                <a:rPr lang="en-US" dirty="0">
                  <a:solidFill>
                    <a:srgbClr val="B8B8B8"/>
                  </a:solidFill>
                  <a:latin typeface="Lato"/>
                </a:rPr>
                <a:t>Read</a:t>
              </a:r>
            </a:p>
          </p:txBody>
        </p:sp>
        <p:sp>
          <p:nvSpPr>
            <p:cNvPr id="40" name="TextBox 39">
              <a:extLst>
                <a:ext uri="{FF2B5EF4-FFF2-40B4-BE49-F238E27FC236}">
                  <a16:creationId xmlns="" xmlns:a16="http://schemas.microsoft.com/office/drawing/2014/main" id="{C51A8BC4-6787-444A-9193-B7B1BBB62D73}"/>
                </a:ext>
              </a:extLst>
            </p:cNvPr>
            <p:cNvSpPr txBox="1"/>
            <p:nvPr/>
          </p:nvSpPr>
          <p:spPr>
            <a:xfrm>
              <a:off x="2269679" y="5645686"/>
              <a:ext cx="1334264" cy="369332"/>
            </a:xfrm>
            <a:prstGeom prst="rect">
              <a:avLst/>
            </a:prstGeom>
            <a:noFill/>
          </p:spPr>
          <p:txBody>
            <a:bodyPr wrap="square" rtlCol="0">
              <a:spAutoFit/>
            </a:bodyPr>
            <a:lstStyle/>
            <a:p>
              <a:pPr defTabSz="914217"/>
              <a:r>
                <a:rPr lang="en-US" dirty="0">
                  <a:solidFill>
                    <a:srgbClr val="B8B8B8"/>
                  </a:solidFill>
                  <a:latin typeface="Lato"/>
                </a:rPr>
                <a:t>11:544 PM</a:t>
              </a:r>
            </a:p>
          </p:txBody>
        </p:sp>
        <p:sp>
          <p:nvSpPr>
            <p:cNvPr id="48" name="Rectangle 47">
              <a:extLst>
                <a:ext uri="{FF2B5EF4-FFF2-40B4-BE49-F238E27FC236}">
                  <a16:creationId xmlns="" xmlns:a16="http://schemas.microsoft.com/office/drawing/2014/main" id="{3DDA18B1-4560-40A5-BE3A-599840FA1025}"/>
                </a:ext>
              </a:extLst>
            </p:cNvPr>
            <p:cNvSpPr/>
            <p:nvPr/>
          </p:nvSpPr>
          <p:spPr>
            <a:xfrm>
              <a:off x="3035812" y="4599093"/>
              <a:ext cx="1924226" cy="297505"/>
            </a:xfrm>
            <a:prstGeom prst="rect">
              <a:avLst/>
            </a:prstGeom>
            <a:solidFill>
              <a:schemeClr val="accent1">
                <a:lumMod val="20000"/>
                <a:lumOff val="8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394" tIns="25394" rIns="25394" bIns="25394" numCol="1" spcCol="38100" rtlCol="0" anchor="ctr">
              <a:spAutoFit/>
            </a:bodyPr>
            <a:lstStyle/>
            <a:p>
              <a:pPr algn="ctr" defTabSz="412626" hangingPunct="0"/>
              <a:endParaRPr lang="en-US" sz="1600">
                <a:solidFill>
                  <a:srgbClr val="FFFFFF"/>
                </a:solidFill>
                <a:latin typeface="Lato Light"/>
                <a:sym typeface="Arial"/>
              </a:endParaRPr>
            </a:p>
          </p:txBody>
        </p:sp>
      </p:grpSp>
      <p:sp>
        <p:nvSpPr>
          <p:cNvPr id="47" name="TextBox 46">
            <a:extLst>
              <a:ext uri="{FF2B5EF4-FFF2-40B4-BE49-F238E27FC236}">
                <a16:creationId xmlns="" xmlns:a16="http://schemas.microsoft.com/office/drawing/2014/main" id="{F7609895-35C0-46F2-8791-E50E04C43512}"/>
              </a:ext>
            </a:extLst>
          </p:cNvPr>
          <p:cNvSpPr txBox="1"/>
          <p:nvPr/>
        </p:nvSpPr>
        <p:spPr>
          <a:xfrm>
            <a:off x="7860564" y="5060696"/>
            <a:ext cx="4111732" cy="1446550"/>
          </a:xfrm>
          <a:prstGeom prst="rect">
            <a:avLst/>
          </a:prstGeom>
          <a:noFill/>
        </p:spPr>
        <p:txBody>
          <a:bodyPr wrap="square" rtlCol="0">
            <a:spAutoFit/>
          </a:bodyPr>
          <a:lstStyle/>
          <a:p>
            <a:pPr algn="r"/>
            <a:r>
              <a:rPr lang="en-US" sz="4400" b="1" dirty="0">
                <a:solidFill>
                  <a:schemeClr val="accent5">
                    <a:lumMod val="60000"/>
                    <a:lumOff val="40000"/>
                  </a:schemeClr>
                </a:solidFill>
                <a:latin typeface="Museo 700" panose="02000000000000000000" pitchFamily="2" charset="0"/>
                <a:ea typeface="Montserrat Semi" charset="0"/>
                <a:cs typeface="Montserrat Semi" charset="0"/>
              </a:rPr>
              <a:t>THE $27,000 TripWire</a:t>
            </a:r>
          </a:p>
        </p:txBody>
      </p:sp>
      <p:grpSp>
        <p:nvGrpSpPr>
          <p:cNvPr id="67" name="Group 66">
            <a:extLst>
              <a:ext uri="{FF2B5EF4-FFF2-40B4-BE49-F238E27FC236}">
                <a16:creationId xmlns="" xmlns:a16="http://schemas.microsoft.com/office/drawing/2014/main" id="{2A4ECB8E-54FB-4F6E-9455-EFD3D270E508}"/>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68" name="Oval 67">
              <a:extLst>
                <a:ext uri="{FF2B5EF4-FFF2-40B4-BE49-F238E27FC236}">
                  <a16:creationId xmlns="" xmlns:a16="http://schemas.microsoft.com/office/drawing/2014/main" id="{BFB82AB9-CE0A-44F1-9D19-1F5BB1932B9A}"/>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 xmlns:a16="http://schemas.microsoft.com/office/drawing/2014/main" id="{6FE45BD2-66A7-4A18-946A-FFF1630EC2AD}"/>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 xmlns:a16="http://schemas.microsoft.com/office/drawing/2014/main" id="{8FE44305-1485-4BAA-8833-A12846584670}"/>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 xmlns:a16="http://schemas.microsoft.com/office/drawing/2014/main" id="{8079DF6F-8249-44C6-BC16-D78DAAF49B0F}"/>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 xmlns:a16="http://schemas.microsoft.com/office/drawing/2014/main" id="{BCB3DBAD-5788-4F02-BA54-05F124711EAA}"/>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 xmlns:a16="http://schemas.microsoft.com/office/drawing/2014/main" id="{13B573E9-A3E7-4971-B4E9-4C31C375DEBA}"/>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 xmlns:a16="http://schemas.microsoft.com/office/drawing/2014/main" id="{7889C086-EC4F-4098-B450-354166A3F33E}"/>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 xmlns:a16="http://schemas.microsoft.com/office/drawing/2014/main" id="{05D3ED80-87AF-4994-B646-BE1D7D04B8C6}"/>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 xmlns:a16="http://schemas.microsoft.com/office/drawing/2014/main" id="{F4C9F4A1-1D3E-4EF2-A3D1-09557749311F}"/>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 xmlns:a16="http://schemas.microsoft.com/office/drawing/2014/main" id="{E5573270-6582-468A-8172-AEBD9A967C9D}"/>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 xmlns:a16="http://schemas.microsoft.com/office/drawing/2014/main" id="{72C141E6-BB66-4F83-886B-536B22D4F926}"/>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 xmlns:a16="http://schemas.microsoft.com/office/drawing/2014/main" id="{4ECBB058-15A2-40B1-AB8F-FEBF6EB4AA7A}"/>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 xmlns:a16="http://schemas.microsoft.com/office/drawing/2014/main" id="{174934A9-366E-4F1B-A00B-1AA3C45BB3F8}"/>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 xmlns:a16="http://schemas.microsoft.com/office/drawing/2014/main" id="{A2EAAEF1-F167-4889-ACF0-7688D67C9BF0}"/>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 xmlns:a16="http://schemas.microsoft.com/office/drawing/2014/main" id="{9E2B362C-39CB-47B0-B67D-6C8E3E8DAAD5}"/>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96686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F72771F-AD6D-4253-91FD-C8863BCD94FA}"/>
              </a:ext>
            </a:extLst>
          </p:cNvPr>
          <p:cNvSpPr/>
          <p:nvPr/>
        </p:nvSpPr>
        <p:spPr>
          <a:xfrm>
            <a:off x="1010022" y="1475441"/>
            <a:ext cx="10171955" cy="4080604"/>
          </a:xfrm>
          <a:prstGeom prst="rect">
            <a:avLst/>
          </a:prstGeom>
        </p:spPr>
        <p:txBody>
          <a:bodyPr wrap="square">
            <a:spAutoFit/>
          </a:bodyPr>
          <a:lstStyle/>
          <a:p>
            <a:pPr lvl="0" algn="ctr" defTabSz="609600">
              <a:spcBef>
                <a:spcPts val="2300"/>
              </a:spcBef>
            </a:pPr>
            <a:r>
              <a:rPr lang="en-US" sz="6000" dirty="0">
                <a:solidFill>
                  <a:schemeClr val="accent2"/>
                </a:solidFill>
                <a:latin typeface="Museo 700" panose="02000000000000000000" pitchFamily="2" charset="0"/>
              </a:rPr>
              <a:t>Goal = 15 appointments</a:t>
            </a:r>
            <a:br>
              <a:rPr lang="en-US" sz="6000" dirty="0">
                <a:solidFill>
                  <a:schemeClr val="accent2"/>
                </a:solidFill>
                <a:latin typeface="Museo 700" panose="02000000000000000000" pitchFamily="2" charset="0"/>
              </a:rPr>
            </a:br>
            <a:r>
              <a:rPr lang="en-US" sz="6000" dirty="0">
                <a:solidFill>
                  <a:schemeClr val="accent2"/>
                </a:solidFill>
                <a:latin typeface="Museo 700" panose="02000000000000000000" pitchFamily="2" charset="0"/>
              </a:rPr>
              <a:t>------------------------------</a:t>
            </a:r>
            <a:r>
              <a:rPr lang="en-US" sz="6000" dirty="0">
                <a:solidFill>
                  <a:schemeClr val="bg2"/>
                </a:solidFill>
                <a:latin typeface="Museo 700" panose="02000000000000000000" pitchFamily="2" charset="0"/>
              </a:rPr>
              <a:t>75-100 new connections </a:t>
            </a:r>
          </a:p>
          <a:p>
            <a:pPr lvl="0" algn="ctr" defTabSz="609600">
              <a:spcBef>
                <a:spcPts val="2300"/>
              </a:spcBef>
            </a:pPr>
            <a:r>
              <a:rPr lang="en-US" sz="6000" dirty="0">
                <a:solidFill>
                  <a:schemeClr val="bg2"/>
                </a:solidFill>
                <a:latin typeface="Museo 700" panose="02000000000000000000" pitchFamily="2" charset="0"/>
              </a:rPr>
              <a:t>per month.</a:t>
            </a:r>
          </a:p>
        </p:txBody>
      </p:sp>
      <p:grpSp>
        <p:nvGrpSpPr>
          <p:cNvPr id="5" name="Group 4">
            <a:extLst>
              <a:ext uri="{FF2B5EF4-FFF2-40B4-BE49-F238E27FC236}">
                <a16:creationId xmlns="" xmlns:a16="http://schemas.microsoft.com/office/drawing/2014/main" id="{40C212DF-7D19-45FB-A29C-5B1FD439795F}"/>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6" name="Oval 5">
              <a:extLst>
                <a:ext uri="{FF2B5EF4-FFF2-40B4-BE49-F238E27FC236}">
                  <a16:creationId xmlns="" xmlns:a16="http://schemas.microsoft.com/office/drawing/2014/main" id="{8F1BA2B0-83C2-48DC-AE7D-C28F6AC5EB0F}"/>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Oval 6">
              <a:extLst>
                <a:ext uri="{FF2B5EF4-FFF2-40B4-BE49-F238E27FC236}">
                  <a16:creationId xmlns="" xmlns:a16="http://schemas.microsoft.com/office/drawing/2014/main" id="{442CE0EB-622A-4C39-AF15-C3256240477D}"/>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 xmlns:a16="http://schemas.microsoft.com/office/drawing/2014/main" id="{55B35FCB-5D03-4DC4-AFE6-E562CD84D8EF}"/>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 xmlns:a16="http://schemas.microsoft.com/office/drawing/2014/main" id="{4063D958-0361-492E-9D4F-2A6769CF6EB5}"/>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 xmlns:a16="http://schemas.microsoft.com/office/drawing/2014/main" id="{B003DA24-B1DB-4B52-AA8C-7564A9F035CF}"/>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 xmlns:a16="http://schemas.microsoft.com/office/drawing/2014/main" id="{223AF9DA-706F-416F-8F26-191C3165B738}"/>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 xmlns:a16="http://schemas.microsoft.com/office/drawing/2014/main" id="{D4454249-51E5-4D1F-80C8-15D966EA4202}"/>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 xmlns:a16="http://schemas.microsoft.com/office/drawing/2014/main" id="{DAA65F7F-1D68-4A1F-931F-7C589E90DACF}"/>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 xmlns:a16="http://schemas.microsoft.com/office/drawing/2014/main" id="{B5C024AC-BA76-4409-88E2-8EFED18E16FE}"/>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 xmlns:a16="http://schemas.microsoft.com/office/drawing/2014/main" id="{ADBADA33-1412-4B01-909B-FAEC49485CC1}"/>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 xmlns:a16="http://schemas.microsoft.com/office/drawing/2014/main" id="{902F0A75-A19C-4CE0-A4F8-99BD807BD9ED}"/>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 xmlns:a16="http://schemas.microsoft.com/office/drawing/2014/main" id="{A1CE0D58-0B14-4F57-AEF9-945A7784F5A8}"/>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 xmlns:a16="http://schemas.microsoft.com/office/drawing/2014/main" id="{E7B0BB05-016B-4CA7-B95B-138B179645FE}"/>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 xmlns:a16="http://schemas.microsoft.com/office/drawing/2014/main" id="{8067F4D7-9A87-4325-B96A-E748683018B7}"/>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 xmlns:a16="http://schemas.microsoft.com/office/drawing/2014/main" id="{43F4C003-90E7-459B-9743-4BEFAD6959E9}"/>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1" name="Right Triangle 20">
            <a:extLst>
              <a:ext uri="{FF2B5EF4-FFF2-40B4-BE49-F238E27FC236}">
                <a16:creationId xmlns="" xmlns:a16="http://schemas.microsoft.com/office/drawing/2014/main" id="{CC8DA2AE-D527-484C-9604-FF355EDF22CA}"/>
              </a:ext>
            </a:extLst>
          </p:cNvPr>
          <p:cNvSpPr/>
          <p:nvPr/>
        </p:nvSpPr>
        <p:spPr>
          <a:xfrm>
            <a:off x="0" y="5013691"/>
            <a:ext cx="1844309" cy="184430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2" name="Group 21">
            <a:extLst>
              <a:ext uri="{FF2B5EF4-FFF2-40B4-BE49-F238E27FC236}">
                <a16:creationId xmlns="" xmlns:a16="http://schemas.microsoft.com/office/drawing/2014/main" id="{4D38CDC4-13BE-4567-B157-FBC02A6C1606}"/>
              </a:ext>
            </a:extLst>
          </p:cNvPr>
          <p:cNvGrpSpPr/>
          <p:nvPr/>
        </p:nvGrpSpPr>
        <p:grpSpPr>
          <a:xfrm>
            <a:off x="314559" y="4803254"/>
            <a:ext cx="1804056" cy="1703765"/>
            <a:chOff x="7625694" y="1771958"/>
            <a:chExt cx="3025379" cy="2857192"/>
          </a:xfrm>
          <a:solidFill>
            <a:schemeClr val="accent4">
              <a:lumMod val="20000"/>
              <a:lumOff val="80000"/>
            </a:schemeClr>
          </a:solidFill>
        </p:grpSpPr>
        <p:sp>
          <p:nvSpPr>
            <p:cNvPr id="23" name="Oval 22">
              <a:extLst>
                <a:ext uri="{FF2B5EF4-FFF2-40B4-BE49-F238E27FC236}">
                  <a16:creationId xmlns="" xmlns:a16="http://schemas.microsoft.com/office/drawing/2014/main" id="{9391F45A-5760-4584-95CB-59231B776445}"/>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 xmlns:a16="http://schemas.microsoft.com/office/drawing/2014/main" id="{1AA7F60D-E4D0-49C9-B31F-386A601DFD52}"/>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 xmlns:a16="http://schemas.microsoft.com/office/drawing/2014/main" id="{4DD946BF-94B7-4EA7-99F5-DBD144B0AD6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Oval 25">
              <a:extLst>
                <a:ext uri="{FF2B5EF4-FFF2-40B4-BE49-F238E27FC236}">
                  <a16:creationId xmlns="" xmlns:a16="http://schemas.microsoft.com/office/drawing/2014/main" id="{453BC6D3-0CC7-4C51-A5BF-5DCAA86B5183}"/>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 xmlns:a16="http://schemas.microsoft.com/office/drawing/2014/main" id="{72569F48-409C-4568-B211-5949470F588E}"/>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 xmlns:a16="http://schemas.microsoft.com/office/drawing/2014/main" id="{BF7B17DB-BD4F-42FE-925C-CF7F73AEFDDE}"/>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 xmlns:a16="http://schemas.microsoft.com/office/drawing/2014/main" id="{21D34C34-9577-4033-B400-D1DB6B19AFC4}"/>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 xmlns:a16="http://schemas.microsoft.com/office/drawing/2014/main" id="{74DF208A-8DE1-45E1-9741-AA42B867A44C}"/>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Oval 30">
              <a:extLst>
                <a:ext uri="{FF2B5EF4-FFF2-40B4-BE49-F238E27FC236}">
                  <a16:creationId xmlns="" xmlns:a16="http://schemas.microsoft.com/office/drawing/2014/main" id="{C8DA67F8-57B5-4092-B341-37A5D5037172}"/>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Oval 31">
              <a:extLst>
                <a:ext uri="{FF2B5EF4-FFF2-40B4-BE49-F238E27FC236}">
                  <a16:creationId xmlns="" xmlns:a16="http://schemas.microsoft.com/office/drawing/2014/main" id="{6D34B327-AB42-489E-85E6-88E2C348716C}"/>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Oval 32">
              <a:extLst>
                <a:ext uri="{FF2B5EF4-FFF2-40B4-BE49-F238E27FC236}">
                  <a16:creationId xmlns="" xmlns:a16="http://schemas.microsoft.com/office/drawing/2014/main" id="{1BFDB155-F15D-4325-8575-3E02AE708ED3}"/>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Oval 33">
              <a:extLst>
                <a:ext uri="{FF2B5EF4-FFF2-40B4-BE49-F238E27FC236}">
                  <a16:creationId xmlns="" xmlns:a16="http://schemas.microsoft.com/office/drawing/2014/main" id="{F6E1D348-9494-4531-90BB-5073A8890D91}"/>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val 34">
              <a:extLst>
                <a:ext uri="{FF2B5EF4-FFF2-40B4-BE49-F238E27FC236}">
                  <a16:creationId xmlns="" xmlns:a16="http://schemas.microsoft.com/office/drawing/2014/main" id="{FAAE047B-11AF-4C15-A005-CC6D10EECCE0}"/>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Oval 35">
              <a:extLst>
                <a:ext uri="{FF2B5EF4-FFF2-40B4-BE49-F238E27FC236}">
                  <a16:creationId xmlns="" xmlns:a16="http://schemas.microsoft.com/office/drawing/2014/main" id="{8D9168D9-BDB2-4E8A-8A81-E18E33F3C424}"/>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Oval 36">
              <a:extLst>
                <a:ext uri="{FF2B5EF4-FFF2-40B4-BE49-F238E27FC236}">
                  <a16:creationId xmlns="" xmlns:a16="http://schemas.microsoft.com/office/drawing/2014/main" id="{308DB123-2A73-4058-84A9-25EBA3D789B4}"/>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116506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4852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92719" y="2502672"/>
            <a:ext cx="3828873" cy="2123658"/>
          </a:xfrm>
          <a:prstGeom prst="rect">
            <a:avLst/>
          </a:prstGeom>
          <a:noFill/>
        </p:spPr>
        <p:txBody>
          <a:bodyPr wrap="square" rtlCol="0">
            <a:spAutoFit/>
          </a:bodyPr>
          <a:lstStyle/>
          <a:p>
            <a:r>
              <a:rPr lang="en-US" sz="6600" b="1" dirty="0">
                <a:solidFill>
                  <a:schemeClr val="bg2"/>
                </a:solidFill>
                <a:latin typeface="Museo 700" panose="02000000000000000000" pitchFamily="2" charset="0"/>
                <a:ea typeface="Montserrat" charset="0"/>
                <a:cs typeface="Montserrat" charset="0"/>
              </a:rPr>
              <a:t>Case </a:t>
            </a:r>
          </a:p>
          <a:p>
            <a:r>
              <a:rPr lang="en-US" sz="6600" b="1" dirty="0">
                <a:solidFill>
                  <a:schemeClr val="bg2"/>
                </a:solidFill>
                <a:latin typeface="Museo 700" panose="02000000000000000000" pitchFamily="2" charset="0"/>
                <a:ea typeface="Montserrat" charset="0"/>
                <a:cs typeface="Montserrat" charset="0"/>
              </a:rPr>
              <a:t>Study</a:t>
            </a: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3"/>
          <a:stretch>
            <a:fillRect/>
          </a:stretch>
        </p:blipFill>
        <p:spPr>
          <a:xfrm>
            <a:off x="9863333" y="6145972"/>
            <a:ext cx="2121796" cy="602066"/>
          </a:xfrm>
          <a:prstGeom prst="rect">
            <a:avLst/>
          </a:prstGeom>
        </p:spPr>
      </p:pic>
      <p:pic>
        <p:nvPicPr>
          <p:cNvPr id="43" name="Picture 42">
            <a:extLst>
              <a:ext uri="{FF2B5EF4-FFF2-40B4-BE49-F238E27FC236}">
                <a16:creationId xmlns="" xmlns:a16="http://schemas.microsoft.com/office/drawing/2014/main" id="{0CAEE881-4D45-4F99-A2EB-3F65C43A95D8}"/>
              </a:ext>
            </a:extLst>
          </p:cNvPr>
          <p:cNvPicPr>
            <a:picLocks noChangeAspect="1"/>
          </p:cNvPicPr>
          <p:nvPr/>
        </p:nvPicPr>
        <p:blipFill rotWithShape="1">
          <a:blip r:embed="rId4">
            <a:extLst>
              <a:ext uri="{28A0092B-C50C-407E-A947-70E740481C1C}">
                <a14:useLocalDpi xmlns:a14="http://schemas.microsoft.com/office/drawing/2010/main" val="0"/>
              </a:ext>
            </a:extLst>
          </a:blip>
          <a:srcRect b="17295"/>
          <a:stretch/>
        </p:blipFill>
        <p:spPr>
          <a:xfrm>
            <a:off x="4135394" y="886641"/>
            <a:ext cx="7563887" cy="3591597"/>
          </a:xfrm>
          <a:prstGeom prst="rect">
            <a:avLst/>
          </a:prstGeom>
          <a:ln>
            <a:solidFill>
              <a:schemeClr val="bg1">
                <a:lumMod val="65000"/>
              </a:schemeClr>
            </a:solidFill>
          </a:ln>
        </p:spPr>
      </p:pic>
      <p:sp>
        <p:nvSpPr>
          <p:cNvPr id="45" name="You can use this template to display more vertical images……">
            <a:extLst>
              <a:ext uri="{FF2B5EF4-FFF2-40B4-BE49-F238E27FC236}">
                <a16:creationId xmlns="" xmlns:a16="http://schemas.microsoft.com/office/drawing/2014/main" id="{7B6DD37F-DB01-4B29-9013-CD6C9E9ACFF3}"/>
              </a:ext>
            </a:extLst>
          </p:cNvPr>
          <p:cNvSpPr txBox="1">
            <a:spLocks/>
          </p:cNvSpPr>
          <p:nvPr/>
        </p:nvSpPr>
        <p:spPr>
          <a:xfrm>
            <a:off x="4846984" y="4698498"/>
            <a:ext cx="6449530" cy="144744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l" defTabSz="1219200" rtl="0" latinLnBrk="0">
              <a:lnSpc>
                <a:spcPct val="100000"/>
              </a:lnSpc>
              <a:spcBef>
                <a:spcPts val="1000"/>
              </a:spcBef>
              <a:spcAft>
                <a:spcPts val="0"/>
              </a:spcAft>
              <a:buClrTx/>
              <a:buSzTx/>
              <a:buFontTx/>
              <a:buNone/>
              <a:tabLst/>
              <a:defRPr sz="6600" b="1" i="0" u="none" strike="noStrike" cap="none" spc="0" baseline="0">
                <a:ln>
                  <a:noFill/>
                </a:ln>
                <a:solidFill>
                  <a:schemeClr val="bg1"/>
                </a:solidFill>
                <a:uFillTx/>
                <a:latin typeface="+mn-lt"/>
                <a:ea typeface="+mn-ea"/>
                <a:cs typeface="+mn-cs"/>
                <a:sym typeface="Arial"/>
              </a:defRPr>
            </a:lvl1pPr>
            <a:lvl2pPr marL="885825" marR="0" indent="-428625" algn="l" defTabSz="1219200" rtl="0" latinLnBrk="0">
              <a:lnSpc>
                <a:spcPct val="100000"/>
              </a:lnSpc>
              <a:spcBef>
                <a:spcPts val="1000"/>
              </a:spcBef>
              <a:spcAft>
                <a:spcPts val="0"/>
              </a:spcAft>
              <a:buClrTx/>
              <a:buSzPct val="100000"/>
              <a:buFontTx/>
              <a:buChar char="–"/>
              <a:tabLst/>
              <a:defRPr sz="6600" b="1" i="0" u="none" strike="noStrike" cap="none" spc="0" baseline="0">
                <a:ln>
                  <a:noFill/>
                </a:ln>
                <a:solidFill>
                  <a:schemeClr val="bg1"/>
                </a:solidFill>
                <a:uFillTx/>
                <a:latin typeface="+mn-lt"/>
                <a:ea typeface="+mn-ea"/>
                <a:cs typeface="+mn-cs"/>
                <a:sym typeface="Arial"/>
              </a:defRPr>
            </a:lvl2pPr>
            <a:lvl3pPr marL="1314450" marR="0" indent="-400050" algn="l" defTabSz="1219200" rtl="0" latinLnBrk="0">
              <a:lnSpc>
                <a:spcPct val="100000"/>
              </a:lnSpc>
              <a:spcBef>
                <a:spcPts val="1000"/>
              </a:spcBef>
              <a:spcAft>
                <a:spcPts val="0"/>
              </a:spcAft>
              <a:buClr>
                <a:srgbClr val="BBD610"/>
              </a:buClr>
              <a:buSzPct val="100000"/>
              <a:buFontTx/>
              <a:buChar char="•"/>
              <a:tabLst/>
              <a:defRPr sz="6600" b="1" i="0" u="none" strike="noStrike" cap="none" spc="0" baseline="0">
                <a:ln>
                  <a:noFill/>
                </a:ln>
                <a:solidFill>
                  <a:schemeClr val="bg1"/>
                </a:solidFill>
                <a:uFillTx/>
                <a:latin typeface="+mn-lt"/>
                <a:ea typeface="+mn-ea"/>
                <a:cs typeface="+mn-cs"/>
                <a:sym typeface="Arial"/>
              </a:defRPr>
            </a:lvl3pPr>
            <a:lvl4pPr marL="1851660" marR="0" indent="-480060" algn="l" defTabSz="1219200" rtl="0" latinLnBrk="0">
              <a:lnSpc>
                <a:spcPct val="100000"/>
              </a:lnSpc>
              <a:spcBef>
                <a:spcPts val="1000"/>
              </a:spcBef>
              <a:spcAft>
                <a:spcPts val="0"/>
              </a:spcAft>
              <a:buClrTx/>
              <a:buSzPct val="100000"/>
              <a:buFontTx/>
              <a:buChar char="–"/>
              <a:tabLst/>
              <a:defRPr sz="9000" b="1" i="0" u="none" strike="noStrike" cap="none" spc="0" baseline="0">
                <a:ln>
                  <a:noFill/>
                </a:ln>
                <a:solidFill>
                  <a:schemeClr val="bg1"/>
                </a:solidFill>
                <a:uFillTx/>
                <a:latin typeface="+mn-lt"/>
                <a:ea typeface="+mn-ea"/>
                <a:cs typeface="+mn-cs"/>
                <a:sym typeface="Arial"/>
              </a:defRPr>
            </a:lvl4pPr>
            <a:lvl5pPr marL="2308860" marR="0" indent="-480060" algn="l" defTabSz="1219200" rtl="0" latinLnBrk="0">
              <a:lnSpc>
                <a:spcPct val="100000"/>
              </a:lnSpc>
              <a:spcBef>
                <a:spcPts val="1000"/>
              </a:spcBef>
              <a:spcAft>
                <a:spcPts val="0"/>
              </a:spcAft>
              <a:buClrTx/>
              <a:buSzPct val="100000"/>
              <a:buFontTx/>
              <a:buChar char="»"/>
              <a:tabLst/>
              <a:defRPr sz="9000" b="1" i="0" u="none" strike="noStrike" cap="none" spc="0" baseline="0">
                <a:ln>
                  <a:noFill/>
                </a:ln>
                <a:solidFill>
                  <a:schemeClr val="bg1"/>
                </a:solidFill>
                <a:uFillTx/>
                <a:latin typeface="+mn-lt"/>
                <a:ea typeface="+mn-ea"/>
                <a:cs typeface="+mn-cs"/>
                <a:sym typeface="Arial"/>
              </a:defRPr>
            </a:lvl5pPr>
            <a:lvl6pPr marL="2971800" marR="0" indent="-685800" algn="l" defTabSz="1219200" rtl="0" latinLnBrk="0">
              <a:lnSpc>
                <a:spcPct val="150000"/>
              </a:lnSpc>
              <a:spcBef>
                <a:spcPts val="0"/>
              </a:spcBef>
              <a:spcAft>
                <a:spcPts val="0"/>
              </a:spcAft>
              <a:buClr>
                <a:srgbClr val="FFFFFF"/>
              </a:buClr>
              <a:buSzPct val="100000"/>
              <a:buFontTx/>
              <a:buChar char="•"/>
              <a:tabLst/>
              <a:defRPr sz="6000" b="0" i="0" u="none" strike="noStrike" cap="none" spc="0" baseline="0">
                <a:ln>
                  <a:noFill/>
                </a:ln>
                <a:solidFill>
                  <a:srgbClr val="FFFFFF"/>
                </a:solidFill>
                <a:uFillTx/>
                <a:latin typeface="+mn-lt"/>
                <a:ea typeface="+mn-ea"/>
                <a:cs typeface="+mn-cs"/>
                <a:sym typeface="Arial"/>
              </a:defRPr>
            </a:lvl6pPr>
            <a:lvl7pPr marL="3429000" marR="0" indent="-685800" algn="l" defTabSz="1219200" rtl="0" latinLnBrk="0">
              <a:lnSpc>
                <a:spcPct val="150000"/>
              </a:lnSpc>
              <a:spcBef>
                <a:spcPts val="0"/>
              </a:spcBef>
              <a:spcAft>
                <a:spcPts val="0"/>
              </a:spcAft>
              <a:buClr>
                <a:srgbClr val="FFFFFF"/>
              </a:buClr>
              <a:buSzPct val="100000"/>
              <a:buFontTx/>
              <a:buChar char="•"/>
              <a:tabLst/>
              <a:defRPr sz="6000" b="0" i="0" u="none" strike="noStrike" cap="none" spc="0" baseline="0">
                <a:ln>
                  <a:noFill/>
                </a:ln>
                <a:solidFill>
                  <a:srgbClr val="FFFFFF"/>
                </a:solidFill>
                <a:uFillTx/>
                <a:latin typeface="+mn-lt"/>
                <a:ea typeface="+mn-ea"/>
                <a:cs typeface="+mn-cs"/>
                <a:sym typeface="Arial"/>
              </a:defRPr>
            </a:lvl7pPr>
            <a:lvl8pPr marL="3886200" marR="0" indent="-685800" algn="l" defTabSz="1219200" rtl="0" latinLnBrk="0">
              <a:lnSpc>
                <a:spcPct val="150000"/>
              </a:lnSpc>
              <a:spcBef>
                <a:spcPts val="0"/>
              </a:spcBef>
              <a:spcAft>
                <a:spcPts val="0"/>
              </a:spcAft>
              <a:buClr>
                <a:srgbClr val="FFFFFF"/>
              </a:buClr>
              <a:buSzPct val="100000"/>
              <a:buFontTx/>
              <a:buChar char="•"/>
              <a:tabLst/>
              <a:defRPr sz="6000" b="0" i="0" u="none" strike="noStrike" cap="none" spc="0" baseline="0">
                <a:ln>
                  <a:noFill/>
                </a:ln>
                <a:solidFill>
                  <a:srgbClr val="FFFFFF"/>
                </a:solidFill>
                <a:uFillTx/>
                <a:latin typeface="+mn-lt"/>
                <a:ea typeface="+mn-ea"/>
                <a:cs typeface="+mn-cs"/>
                <a:sym typeface="Arial"/>
              </a:defRPr>
            </a:lvl8pPr>
            <a:lvl9pPr marL="4343400" marR="0" indent="-685800" algn="l" defTabSz="1219200" rtl="0" latinLnBrk="0">
              <a:lnSpc>
                <a:spcPct val="150000"/>
              </a:lnSpc>
              <a:spcBef>
                <a:spcPts val="0"/>
              </a:spcBef>
              <a:spcAft>
                <a:spcPts val="0"/>
              </a:spcAft>
              <a:buClr>
                <a:srgbClr val="FFFFFF"/>
              </a:buClr>
              <a:buSzPct val="100000"/>
              <a:buFontTx/>
              <a:buChar char="•"/>
              <a:tabLst/>
              <a:defRPr sz="6000" b="0" i="0" u="none" strike="noStrike" cap="none" spc="0" baseline="0">
                <a:ln>
                  <a:noFill/>
                </a:ln>
                <a:solidFill>
                  <a:srgbClr val="FFFFFF"/>
                </a:solidFill>
                <a:uFillTx/>
                <a:latin typeface="+mn-lt"/>
                <a:ea typeface="+mn-ea"/>
                <a:cs typeface="+mn-cs"/>
                <a:sym typeface="Arial"/>
              </a:defRPr>
            </a:lvl9pPr>
          </a:lstStyle>
          <a:p>
            <a:pPr algn="ctr" defTabSz="609600">
              <a:spcBef>
                <a:spcPts val="500"/>
              </a:spcBef>
              <a:defRPr sz="9000"/>
            </a:pPr>
            <a:r>
              <a:rPr lang="en-US" sz="4400" dirty="0">
                <a:solidFill>
                  <a:schemeClr val="accent3"/>
                </a:solidFill>
                <a:latin typeface="Museo 700" panose="02000000000000000000" pitchFamily="2" charset="0"/>
              </a:rPr>
              <a:t>705 prospect </a:t>
            </a:r>
            <a:r>
              <a:rPr lang="en-US" sz="4400" dirty="0">
                <a:solidFill>
                  <a:srgbClr val="11233F"/>
                </a:solidFill>
                <a:latin typeface="Museo 700" panose="02000000000000000000" pitchFamily="2" charset="0"/>
              </a:rPr>
              <a:t>leads from month 1 outreach</a:t>
            </a:r>
          </a:p>
        </p:txBody>
      </p:sp>
    </p:spTree>
    <p:extLst>
      <p:ext uri="{BB962C8B-B14F-4D97-AF65-F5344CB8AC3E}">
        <p14:creationId xmlns:p14="http://schemas.microsoft.com/office/powerpoint/2010/main" val="26279623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4852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92719" y="2502672"/>
            <a:ext cx="3828873" cy="2123658"/>
          </a:xfrm>
          <a:prstGeom prst="rect">
            <a:avLst/>
          </a:prstGeom>
          <a:noFill/>
        </p:spPr>
        <p:txBody>
          <a:bodyPr wrap="square" rtlCol="0">
            <a:spAutoFit/>
          </a:bodyPr>
          <a:lstStyle/>
          <a:p>
            <a:r>
              <a:rPr lang="en-US" sz="6600" b="1" dirty="0">
                <a:solidFill>
                  <a:schemeClr val="bg2"/>
                </a:solidFill>
                <a:latin typeface="Museo 700" panose="02000000000000000000" pitchFamily="2" charset="0"/>
                <a:ea typeface="Montserrat" charset="0"/>
                <a:cs typeface="Montserrat" charset="0"/>
              </a:rPr>
              <a:t>Case </a:t>
            </a:r>
          </a:p>
          <a:p>
            <a:r>
              <a:rPr lang="en-US" sz="6600" b="1" dirty="0">
                <a:solidFill>
                  <a:schemeClr val="bg2"/>
                </a:solidFill>
                <a:latin typeface="Museo 700" panose="02000000000000000000" pitchFamily="2" charset="0"/>
                <a:ea typeface="Montserrat" charset="0"/>
                <a:cs typeface="Montserrat" charset="0"/>
              </a:rPr>
              <a:t>Study</a:t>
            </a: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3"/>
          <a:stretch>
            <a:fillRect/>
          </a:stretch>
        </p:blipFill>
        <p:spPr>
          <a:xfrm>
            <a:off x="9863333" y="6145972"/>
            <a:ext cx="2121796" cy="602066"/>
          </a:xfrm>
          <a:prstGeom prst="rect">
            <a:avLst/>
          </a:prstGeom>
        </p:spPr>
      </p:pic>
      <p:sp>
        <p:nvSpPr>
          <p:cNvPr id="45" name="You can use this template to display more vertical images……">
            <a:extLst>
              <a:ext uri="{FF2B5EF4-FFF2-40B4-BE49-F238E27FC236}">
                <a16:creationId xmlns="" xmlns:a16="http://schemas.microsoft.com/office/drawing/2014/main" id="{7B6DD37F-DB01-4B29-9013-CD6C9E9ACFF3}"/>
              </a:ext>
            </a:extLst>
          </p:cNvPr>
          <p:cNvSpPr txBox="1">
            <a:spLocks/>
          </p:cNvSpPr>
          <p:nvPr/>
        </p:nvSpPr>
        <p:spPr>
          <a:xfrm>
            <a:off x="4846984" y="4698498"/>
            <a:ext cx="6449530" cy="144744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l" defTabSz="1219200" rtl="0" latinLnBrk="0">
              <a:lnSpc>
                <a:spcPct val="100000"/>
              </a:lnSpc>
              <a:spcBef>
                <a:spcPts val="1000"/>
              </a:spcBef>
              <a:spcAft>
                <a:spcPts val="0"/>
              </a:spcAft>
              <a:buClrTx/>
              <a:buSzTx/>
              <a:buFontTx/>
              <a:buNone/>
              <a:tabLst/>
              <a:defRPr sz="6600" b="1" i="0" u="none" strike="noStrike" cap="none" spc="0" baseline="0">
                <a:ln>
                  <a:noFill/>
                </a:ln>
                <a:solidFill>
                  <a:schemeClr val="bg1"/>
                </a:solidFill>
                <a:uFillTx/>
                <a:latin typeface="+mn-lt"/>
                <a:ea typeface="+mn-ea"/>
                <a:cs typeface="+mn-cs"/>
                <a:sym typeface="Arial"/>
              </a:defRPr>
            </a:lvl1pPr>
            <a:lvl2pPr marL="885825" marR="0" indent="-428625" algn="l" defTabSz="1219200" rtl="0" latinLnBrk="0">
              <a:lnSpc>
                <a:spcPct val="100000"/>
              </a:lnSpc>
              <a:spcBef>
                <a:spcPts val="1000"/>
              </a:spcBef>
              <a:spcAft>
                <a:spcPts val="0"/>
              </a:spcAft>
              <a:buClrTx/>
              <a:buSzPct val="100000"/>
              <a:buFontTx/>
              <a:buChar char="–"/>
              <a:tabLst/>
              <a:defRPr sz="6600" b="1" i="0" u="none" strike="noStrike" cap="none" spc="0" baseline="0">
                <a:ln>
                  <a:noFill/>
                </a:ln>
                <a:solidFill>
                  <a:schemeClr val="bg1"/>
                </a:solidFill>
                <a:uFillTx/>
                <a:latin typeface="+mn-lt"/>
                <a:ea typeface="+mn-ea"/>
                <a:cs typeface="+mn-cs"/>
                <a:sym typeface="Arial"/>
              </a:defRPr>
            </a:lvl2pPr>
            <a:lvl3pPr marL="1314450" marR="0" indent="-400050" algn="l" defTabSz="1219200" rtl="0" latinLnBrk="0">
              <a:lnSpc>
                <a:spcPct val="100000"/>
              </a:lnSpc>
              <a:spcBef>
                <a:spcPts val="1000"/>
              </a:spcBef>
              <a:spcAft>
                <a:spcPts val="0"/>
              </a:spcAft>
              <a:buClr>
                <a:srgbClr val="BBD610"/>
              </a:buClr>
              <a:buSzPct val="100000"/>
              <a:buFontTx/>
              <a:buChar char="•"/>
              <a:tabLst/>
              <a:defRPr sz="6600" b="1" i="0" u="none" strike="noStrike" cap="none" spc="0" baseline="0">
                <a:ln>
                  <a:noFill/>
                </a:ln>
                <a:solidFill>
                  <a:schemeClr val="bg1"/>
                </a:solidFill>
                <a:uFillTx/>
                <a:latin typeface="+mn-lt"/>
                <a:ea typeface="+mn-ea"/>
                <a:cs typeface="+mn-cs"/>
                <a:sym typeface="Arial"/>
              </a:defRPr>
            </a:lvl3pPr>
            <a:lvl4pPr marL="1851660" marR="0" indent="-480060" algn="l" defTabSz="1219200" rtl="0" latinLnBrk="0">
              <a:lnSpc>
                <a:spcPct val="100000"/>
              </a:lnSpc>
              <a:spcBef>
                <a:spcPts val="1000"/>
              </a:spcBef>
              <a:spcAft>
                <a:spcPts val="0"/>
              </a:spcAft>
              <a:buClrTx/>
              <a:buSzPct val="100000"/>
              <a:buFontTx/>
              <a:buChar char="–"/>
              <a:tabLst/>
              <a:defRPr sz="9000" b="1" i="0" u="none" strike="noStrike" cap="none" spc="0" baseline="0">
                <a:ln>
                  <a:noFill/>
                </a:ln>
                <a:solidFill>
                  <a:schemeClr val="bg1"/>
                </a:solidFill>
                <a:uFillTx/>
                <a:latin typeface="+mn-lt"/>
                <a:ea typeface="+mn-ea"/>
                <a:cs typeface="+mn-cs"/>
                <a:sym typeface="Arial"/>
              </a:defRPr>
            </a:lvl4pPr>
            <a:lvl5pPr marL="2308860" marR="0" indent="-480060" algn="l" defTabSz="1219200" rtl="0" latinLnBrk="0">
              <a:lnSpc>
                <a:spcPct val="100000"/>
              </a:lnSpc>
              <a:spcBef>
                <a:spcPts val="1000"/>
              </a:spcBef>
              <a:spcAft>
                <a:spcPts val="0"/>
              </a:spcAft>
              <a:buClrTx/>
              <a:buSzPct val="100000"/>
              <a:buFontTx/>
              <a:buChar char="»"/>
              <a:tabLst/>
              <a:defRPr sz="9000" b="1" i="0" u="none" strike="noStrike" cap="none" spc="0" baseline="0">
                <a:ln>
                  <a:noFill/>
                </a:ln>
                <a:solidFill>
                  <a:schemeClr val="bg1"/>
                </a:solidFill>
                <a:uFillTx/>
                <a:latin typeface="+mn-lt"/>
                <a:ea typeface="+mn-ea"/>
                <a:cs typeface="+mn-cs"/>
                <a:sym typeface="Arial"/>
              </a:defRPr>
            </a:lvl5pPr>
            <a:lvl6pPr marL="2971800" marR="0" indent="-685800" algn="l" defTabSz="1219200" rtl="0" latinLnBrk="0">
              <a:lnSpc>
                <a:spcPct val="150000"/>
              </a:lnSpc>
              <a:spcBef>
                <a:spcPts val="0"/>
              </a:spcBef>
              <a:spcAft>
                <a:spcPts val="0"/>
              </a:spcAft>
              <a:buClr>
                <a:srgbClr val="FFFFFF"/>
              </a:buClr>
              <a:buSzPct val="100000"/>
              <a:buFontTx/>
              <a:buChar char="•"/>
              <a:tabLst/>
              <a:defRPr sz="6000" b="0" i="0" u="none" strike="noStrike" cap="none" spc="0" baseline="0">
                <a:ln>
                  <a:noFill/>
                </a:ln>
                <a:solidFill>
                  <a:srgbClr val="FFFFFF"/>
                </a:solidFill>
                <a:uFillTx/>
                <a:latin typeface="+mn-lt"/>
                <a:ea typeface="+mn-ea"/>
                <a:cs typeface="+mn-cs"/>
                <a:sym typeface="Arial"/>
              </a:defRPr>
            </a:lvl6pPr>
            <a:lvl7pPr marL="3429000" marR="0" indent="-685800" algn="l" defTabSz="1219200" rtl="0" latinLnBrk="0">
              <a:lnSpc>
                <a:spcPct val="150000"/>
              </a:lnSpc>
              <a:spcBef>
                <a:spcPts val="0"/>
              </a:spcBef>
              <a:spcAft>
                <a:spcPts val="0"/>
              </a:spcAft>
              <a:buClr>
                <a:srgbClr val="FFFFFF"/>
              </a:buClr>
              <a:buSzPct val="100000"/>
              <a:buFontTx/>
              <a:buChar char="•"/>
              <a:tabLst/>
              <a:defRPr sz="6000" b="0" i="0" u="none" strike="noStrike" cap="none" spc="0" baseline="0">
                <a:ln>
                  <a:noFill/>
                </a:ln>
                <a:solidFill>
                  <a:srgbClr val="FFFFFF"/>
                </a:solidFill>
                <a:uFillTx/>
                <a:latin typeface="+mn-lt"/>
                <a:ea typeface="+mn-ea"/>
                <a:cs typeface="+mn-cs"/>
                <a:sym typeface="Arial"/>
              </a:defRPr>
            </a:lvl7pPr>
            <a:lvl8pPr marL="3886200" marR="0" indent="-685800" algn="l" defTabSz="1219200" rtl="0" latinLnBrk="0">
              <a:lnSpc>
                <a:spcPct val="150000"/>
              </a:lnSpc>
              <a:spcBef>
                <a:spcPts val="0"/>
              </a:spcBef>
              <a:spcAft>
                <a:spcPts val="0"/>
              </a:spcAft>
              <a:buClr>
                <a:srgbClr val="FFFFFF"/>
              </a:buClr>
              <a:buSzPct val="100000"/>
              <a:buFontTx/>
              <a:buChar char="•"/>
              <a:tabLst/>
              <a:defRPr sz="6000" b="0" i="0" u="none" strike="noStrike" cap="none" spc="0" baseline="0">
                <a:ln>
                  <a:noFill/>
                </a:ln>
                <a:solidFill>
                  <a:srgbClr val="FFFFFF"/>
                </a:solidFill>
                <a:uFillTx/>
                <a:latin typeface="+mn-lt"/>
                <a:ea typeface="+mn-ea"/>
                <a:cs typeface="+mn-cs"/>
                <a:sym typeface="Arial"/>
              </a:defRPr>
            </a:lvl8pPr>
            <a:lvl9pPr marL="4343400" marR="0" indent="-685800" algn="l" defTabSz="1219200" rtl="0" latinLnBrk="0">
              <a:lnSpc>
                <a:spcPct val="150000"/>
              </a:lnSpc>
              <a:spcBef>
                <a:spcPts val="0"/>
              </a:spcBef>
              <a:spcAft>
                <a:spcPts val="0"/>
              </a:spcAft>
              <a:buClr>
                <a:srgbClr val="FFFFFF"/>
              </a:buClr>
              <a:buSzPct val="100000"/>
              <a:buFontTx/>
              <a:buChar char="•"/>
              <a:tabLst/>
              <a:defRPr sz="6000" b="0" i="0" u="none" strike="noStrike" cap="none" spc="0" baseline="0">
                <a:ln>
                  <a:noFill/>
                </a:ln>
                <a:solidFill>
                  <a:srgbClr val="FFFFFF"/>
                </a:solidFill>
                <a:uFillTx/>
                <a:latin typeface="+mn-lt"/>
                <a:ea typeface="+mn-ea"/>
                <a:cs typeface="+mn-cs"/>
                <a:sym typeface="Arial"/>
              </a:defRPr>
            </a:lvl9pPr>
          </a:lstStyle>
          <a:p>
            <a:pPr algn="ctr" defTabSz="609600">
              <a:spcBef>
                <a:spcPts val="500"/>
              </a:spcBef>
              <a:defRPr sz="9000"/>
            </a:pPr>
            <a:r>
              <a:rPr lang="en-US" sz="4400" dirty="0">
                <a:solidFill>
                  <a:schemeClr val="accent3"/>
                </a:solidFill>
                <a:latin typeface="Museo 700" panose="02000000000000000000" pitchFamily="2" charset="0"/>
              </a:rPr>
              <a:t>4,506 </a:t>
            </a:r>
            <a:r>
              <a:rPr lang="en-US" sz="4400" dirty="0">
                <a:solidFill>
                  <a:schemeClr val="accent1"/>
                </a:solidFill>
                <a:latin typeface="Museo 700" panose="02000000000000000000" pitchFamily="2" charset="0"/>
              </a:rPr>
              <a:t>prospect leads from ongoing outreach</a:t>
            </a:r>
          </a:p>
        </p:txBody>
      </p:sp>
      <p:pic>
        <p:nvPicPr>
          <p:cNvPr id="41" name="Picture 40">
            <a:extLst>
              <a:ext uri="{FF2B5EF4-FFF2-40B4-BE49-F238E27FC236}">
                <a16:creationId xmlns="" xmlns:a16="http://schemas.microsoft.com/office/drawing/2014/main" id="{127AA5C3-F0A8-40E1-9765-DCC94675D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6610" y="885317"/>
            <a:ext cx="7607566" cy="3432683"/>
          </a:xfrm>
          <a:prstGeom prst="rect">
            <a:avLst/>
          </a:prstGeom>
          <a:ln>
            <a:solidFill>
              <a:schemeClr val="bg1">
                <a:lumMod val="65000"/>
              </a:schemeClr>
            </a:solidFill>
          </a:ln>
        </p:spPr>
      </p:pic>
    </p:spTree>
    <p:extLst>
      <p:ext uri="{BB962C8B-B14F-4D97-AF65-F5344CB8AC3E}">
        <p14:creationId xmlns:p14="http://schemas.microsoft.com/office/powerpoint/2010/main" val="30272989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F72771F-AD6D-4253-91FD-C8863BCD94FA}"/>
              </a:ext>
            </a:extLst>
          </p:cNvPr>
          <p:cNvSpPr/>
          <p:nvPr/>
        </p:nvSpPr>
        <p:spPr>
          <a:xfrm>
            <a:off x="1010022" y="1475441"/>
            <a:ext cx="10171955" cy="1938992"/>
          </a:xfrm>
          <a:prstGeom prst="rect">
            <a:avLst/>
          </a:prstGeom>
        </p:spPr>
        <p:txBody>
          <a:bodyPr wrap="square">
            <a:spAutoFit/>
          </a:bodyPr>
          <a:lstStyle/>
          <a:p>
            <a:pPr lvl="0" defTabSz="609600">
              <a:spcBef>
                <a:spcPts val="2300"/>
              </a:spcBef>
            </a:pPr>
            <a:r>
              <a:rPr lang="en-US" sz="6000" dirty="0">
                <a:solidFill>
                  <a:schemeClr val="bg1"/>
                </a:solidFill>
                <a:latin typeface="Museo 700" panose="02000000000000000000" pitchFamily="2" charset="0"/>
              </a:rPr>
              <a:t>Turning prospects into appointments.</a:t>
            </a:r>
          </a:p>
        </p:txBody>
      </p:sp>
      <p:grpSp>
        <p:nvGrpSpPr>
          <p:cNvPr id="5" name="Group 4">
            <a:extLst>
              <a:ext uri="{FF2B5EF4-FFF2-40B4-BE49-F238E27FC236}">
                <a16:creationId xmlns="" xmlns:a16="http://schemas.microsoft.com/office/drawing/2014/main" id="{40C212DF-7D19-45FB-A29C-5B1FD439795F}"/>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6" name="Oval 5">
              <a:extLst>
                <a:ext uri="{FF2B5EF4-FFF2-40B4-BE49-F238E27FC236}">
                  <a16:creationId xmlns="" xmlns:a16="http://schemas.microsoft.com/office/drawing/2014/main" id="{8F1BA2B0-83C2-48DC-AE7D-C28F6AC5EB0F}"/>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Oval 6">
              <a:extLst>
                <a:ext uri="{FF2B5EF4-FFF2-40B4-BE49-F238E27FC236}">
                  <a16:creationId xmlns="" xmlns:a16="http://schemas.microsoft.com/office/drawing/2014/main" id="{442CE0EB-622A-4C39-AF15-C3256240477D}"/>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 xmlns:a16="http://schemas.microsoft.com/office/drawing/2014/main" id="{55B35FCB-5D03-4DC4-AFE6-E562CD84D8EF}"/>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 xmlns:a16="http://schemas.microsoft.com/office/drawing/2014/main" id="{4063D958-0361-492E-9D4F-2A6769CF6EB5}"/>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 xmlns:a16="http://schemas.microsoft.com/office/drawing/2014/main" id="{B003DA24-B1DB-4B52-AA8C-7564A9F035CF}"/>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 xmlns:a16="http://schemas.microsoft.com/office/drawing/2014/main" id="{223AF9DA-706F-416F-8F26-191C3165B738}"/>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 xmlns:a16="http://schemas.microsoft.com/office/drawing/2014/main" id="{D4454249-51E5-4D1F-80C8-15D966EA4202}"/>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 xmlns:a16="http://schemas.microsoft.com/office/drawing/2014/main" id="{DAA65F7F-1D68-4A1F-931F-7C589E90DACF}"/>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 xmlns:a16="http://schemas.microsoft.com/office/drawing/2014/main" id="{B5C024AC-BA76-4409-88E2-8EFED18E16FE}"/>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 xmlns:a16="http://schemas.microsoft.com/office/drawing/2014/main" id="{ADBADA33-1412-4B01-909B-FAEC49485CC1}"/>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 xmlns:a16="http://schemas.microsoft.com/office/drawing/2014/main" id="{902F0A75-A19C-4CE0-A4F8-99BD807BD9ED}"/>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 xmlns:a16="http://schemas.microsoft.com/office/drawing/2014/main" id="{A1CE0D58-0B14-4F57-AEF9-945A7784F5A8}"/>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 xmlns:a16="http://schemas.microsoft.com/office/drawing/2014/main" id="{E7B0BB05-016B-4CA7-B95B-138B179645FE}"/>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 xmlns:a16="http://schemas.microsoft.com/office/drawing/2014/main" id="{8067F4D7-9A87-4325-B96A-E748683018B7}"/>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 xmlns:a16="http://schemas.microsoft.com/office/drawing/2014/main" id="{43F4C003-90E7-459B-9743-4BEFAD6959E9}"/>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1" name="Right Triangle 20">
            <a:extLst>
              <a:ext uri="{FF2B5EF4-FFF2-40B4-BE49-F238E27FC236}">
                <a16:creationId xmlns="" xmlns:a16="http://schemas.microsoft.com/office/drawing/2014/main" id="{CC8DA2AE-D527-484C-9604-FF355EDF22CA}"/>
              </a:ext>
            </a:extLst>
          </p:cNvPr>
          <p:cNvSpPr/>
          <p:nvPr/>
        </p:nvSpPr>
        <p:spPr>
          <a:xfrm>
            <a:off x="0" y="5013691"/>
            <a:ext cx="1844309" cy="184430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2" name="Group 21">
            <a:extLst>
              <a:ext uri="{FF2B5EF4-FFF2-40B4-BE49-F238E27FC236}">
                <a16:creationId xmlns="" xmlns:a16="http://schemas.microsoft.com/office/drawing/2014/main" id="{4D38CDC4-13BE-4567-B157-FBC02A6C1606}"/>
              </a:ext>
            </a:extLst>
          </p:cNvPr>
          <p:cNvGrpSpPr/>
          <p:nvPr/>
        </p:nvGrpSpPr>
        <p:grpSpPr>
          <a:xfrm>
            <a:off x="314559" y="4803254"/>
            <a:ext cx="1804056" cy="1703765"/>
            <a:chOff x="7625694" y="1771958"/>
            <a:chExt cx="3025379" cy="2857192"/>
          </a:xfrm>
          <a:solidFill>
            <a:schemeClr val="accent4">
              <a:lumMod val="20000"/>
              <a:lumOff val="80000"/>
            </a:schemeClr>
          </a:solidFill>
        </p:grpSpPr>
        <p:sp>
          <p:nvSpPr>
            <p:cNvPr id="23" name="Oval 22">
              <a:extLst>
                <a:ext uri="{FF2B5EF4-FFF2-40B4-BE49-F238E27FC236}">
                  <a16:creationId xmlns="" xmlns:a16="http://schemas.microsoft.com/office/drawing/2014/main" id="{9391F45A-5760-4584-95CB-59231B776445}"/>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 xmlns:a16="http://schemas.microsoft.com/office/drawing/2014/main" id="{1AA7F60D-E4D0-49C9-B31F-386A601DFD52}"/>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 xmlns:a16="http://schemas.microsoft.com/office/drawing/2014/main" id="{4DD946BF-94B7-4EA7-99F5-DBD144B0AD6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Oval 25">
              <a:extLst>
                <a:ext uri="{FF2B5EF4-FFF2-40B4-BE49-F238E27FC236}">
                  <a16:creationId xmlns="" xmlns:a16="http://schemas.microsoft.com/office/drawing/2014/main" id="{453BC6D3-0CC7-4C51-A5BF-5DCAA86B5183}"/>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 xmlns:a16="http://schemas.microsoft.com/office/drawing/2014/main" id="{72569F48-409C-4568-B211-5949470F588E}"/>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 xmlns:a16="http://schemas.microsoft.com/office/drawing/2014/main" id="{BF7B17DB-BD4F-42FE-925C-CF7F73AEFDDE}"/>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 xmlns:a16="http://schemas.microsoft.com/office/drawing/2014/main" id="{21D34C34-9577-4033-B400-D1DB6B19AFC4}"/>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 xmlns:a16="http://schemas.microsoft.com/office/drawing/2014/main" id="{74DF208A-8DE1-45E1-9741-AA42B867A44C}"/>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Oval 30">
              <a:extLst>
                <a:ext uri="{FF2B5EF4-FFF2-40B4-BE49-F238E27FC236}">
                  <a16:creationId xmlns="" xmlns:a16="http://schemas.microsoft.com/office/drawing/2014/main" id="{C8DA67F8-57B5-4092-B341-37A5D5037172}"/>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Oval 31">
              <a:extLst>
                <a:ext uri="{FF2B5EF4-FFF2-40B4-BE49-F238E27FC236}">
                  <a16:creationId xmlns="" xmlns:a16="http://schemas.microsoft.com/office/drawing/2014/main" id="{6D34B327-AB42-489E-85E6-88E2C348716C}"/>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Oval 32">
              <a:extLst>
                <a:ext uri="{FF2B5EF4-FFF2-40B4-BE49-F238E27FC236}">
                  <a16:creationId xmlns="" xmlns:a16="http://schemas.microsoft.com/office/drawing/2014/main" id="{1BFDB155-F15D-4325-8575-3E02AE708ED3}"/>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Oval 33">
              <a:extLst>
                <a:ext uri="{FF2B5EF4-FFF2-40B4-BE49-F238E27FC236}">
                  <a16:creationId xmlns="" xmlns:a16="http://schemas.microsoft.com/office/drawing/2014/main" id="{F6E1D348-9494-4531-90BB-5073A8890D91}"/>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val 34">
              <a:extLst>
                <a:ext uri="{FF2B5EF4-FFF2-40B4-BE49-F238E27FC236}">
                  <a16:creationId xmlns="" xmlns:a16="http://schemas.microsoft.com/office/drawing/2014/main" id="{FAAE047B-11AF-4C15-A005-CC6D10EECCE0}"/>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Oval 35">
              <a:extLst>
                <a:ext uri="{FF2B5EF4-FFF2-40B4-BE49-F238E27FC236}">
                  <a16:creationId xmlns="" xmlns:a16="http://schemas.microsoft.com/office/drawing/2014/main" id="{8D9168D9-BDB2-4E8A-8A81-E18E33F3C424}"/>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Oval 36">
              <a:extLst>
                <a:ext uri="{FF2B5EF4-FFF2-40B4-BE49-F238E27FC236}">
                  <a16:creationId xmlns="" xmlns:a16="http://schemas.microsoft.com/office/drawing/2014/main" id="{308DB123-2A73-4058-84A9-25EBA3D789B4}"/>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6660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4852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47996" y="2317845"/>
            <a:ext cx="3828873" cy="3046988"/>
          </a:xfrm>
          <a:prstGeom prst="rect">
            <a:avLst/>
          </a:prstGeom>
          <a:noFill/>
        </p:spPr>
        <p:txBody>
          <a:bodyPr wrap="square" rtlCol="0">
            <a:spAutoFit/>
          </a:bodyPr>
          <a:lstStyle/>
          <a:p>
            <a:r>
              <a:rPr lang="en-US" sz="4800" b="1" dirty="0" smtClean="0">
                <a:solidFill>
                  <a:schemeClr val="bg2"/>
                </a:solidFill>
                <a:latin typeface="Museo 700" panose="02000000000000000000" pitchFamily="2" charset="0"/>
                <a:ea typeface="Montserrat" charset="0"/>
                <a:cs typeface="Montserrat" charset="0"/>
              </a:rPr>
              <a:t>Multi-Touchpoint Messaging Campaign</a:t>
            </a:r>
            <a:endParaRPr lang="en-US" sz="4800" b="1" dirty="0">
              <a:solidFill>
                <a:schemeClr val="bg2"/>
              </a:solidFill>
              <a:latin typeface="Museo 700" panose="02000000000000000000" pitchFamily="2" charset="0"/>
              <a:ea typeface="Montserrat" charset="0"/>
              <a:cs typeface="Montserrat" charset="0"/>
            </a:endParaRP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3"/>
          <a:stretch>
            <a:fillRect/>
          </a:stretch>
        </p:blipFill>
        <p:spPr>
          <a:xfrm>
            <a:off x="9863333" y="6145972"/>
            <a:ext cx="2121796" cy="602066"/>
          </a:xfrm>
          <a:prstGeom prst="rect">
            <a:avLst/>
          </a:prstGeom>
        </p:spPr>
      </p:pic>
      <p:sp>
        <p:nvSpPr>
          <p:cNvPr id="2" name="TextBox 1">
            <a:extLst>
              <a:ext uri="{FF2B5EF4-FFF2-40B4-BE49-F238E27FC236}">
                <a16:creationId xmlns="" xmlns:a16="http://schemas.microsoft.com/office/drawing/2014/main" id="{F123EAFB-C640-46C5-B7D3-6EA2D0621691}"/>
              </a:ext>
            </a:extLst>
          </p:cNvPr>
          <p:cNvSpPr txBox="1"/>
          <p:nvPr/>
        </p:nvSpPr>
        <p:spPr>
          <a:xfrm>
            <a:off x="4399444" y="2317845"/>
            <a:ext cx="2000856" cy="646331"/>
          </a:xfrm>
          <a:prstGeom prst="rect">
            <a:avLst/>
          </a:prstGeom>
          <a:noFill/>
        </p:spPr>
        <p:txBody>
          <a:bodyPr wrap="square" rtlCol="0">
            <a:spAutoFit/>
          </a:bodyPr>
          <a:lstStyle/>
          <a:p>
            <a:pPr algn="ctr"/>
            <a:r>
              <a:rPr lang="en-US" dirty="0">
                <a:latin typeface="Museo 700" panose="02000000000000000000" pitchFamily="2" charset="0"/>
              </a:rPr>
              <a:t>Initial Connection</a:t>
            </a:r>
          </a:p>
        </p:txBody>
      </p:sp>
      <p:pic>
        <p:nvPicPr>
          <p:cNvPr id="3" name="Picture 2">
            <a:extLst>
              <a:ext uri="{FF2B5EF4-FFF2-40B4-BE49-F238E27FC236}">
                <a16:creationId xmlns="" xmlns:a16="http://schemas.microsoft.com/office/drawing/2014/main" id="{614712F4-8073-4B28-BD08-0DAA04C61806}"/>
              </a:ext>
            </a:extLst>
          </p:cNvPr>
          <p:cNvPicPr>
            <a:picLocks noChangeAspect="1"/>
          </p:cNvPicPr>
          <p:nvPr/>
        </p:nvPicPr>
        <p:blipFill>
          <a:blip r:embed="rId4"/>
          <a:stretch>
            <a:fillRect/>
          </a:stretch>
        </p:blipFill>
        <p:spPr>
          <a:xfrm>
            <a:off x="4978750" y="1302139"/>
            <a:ext cx="842243" cy="842074"/>
          </a:xfrm>
          <a:prstGeom prst="rect">
            <a:avLst/>
          </a:prstGeom>
        </p:spPr>
      </p:pic>
      <p:pic>
        <p:nvPicPr>
          <p:cNvPr id="8" name="Picture 7">
            <a:extLst>
              <a:ext uri="{FF2B5EF4-FFF2-40B4-BE49-F238E27FC236}">
                <a16:creationId xmlns="" xmlns:a16="http://schemas.microsoft.com/office/drawing/2014/main" id="{69AF85FD-E660-4BFB-8638-8015665544C0}"/>
              </a:ext>
            </a:extLst>
          </p:cNvPr>
          <p:cNvPicPr>
            <a:picLocks noChangeAspect="1"/>
          </p:cNvPicPr>
          <p:nvPr/>
        </p:nvPicPr>
        <p:blipFill>
          <a:blip r:embed="rId5"/>
          <a:stretch>
            <a:fillRect/>
          </a:stretch>
        </p:blipFill>
        <p:spPr>
          <a:xfrm>
            <a:off x="7112920" y="1299700"/>
            <a:ext cx="842243" cy="841748"/>
          </a:xfrm>
          <a:prstGeom prst="rect">
            <a:avLst/>
          </a:prstGeom>
        </p:spPr>
      </p:pic>
      <p:sp>
        <p:nvSpPr>
          <p:cNvPr id="43" name="TextBox 42">
            <a:extLst>
              <a:ext uri="{FF2B5EF4-FFF2-40B4-BE49-F238E27FC236}">
                <a16:creationId xmlns="" xmlns:a16="http://schemas.microsoft.com/office/drawing/2014/main" id="{6049455D-ADD5-4804-ADC6-0B20381EAC7C}"/>
              </a:ext>
            </a:extLst>
          </p:cNvPr>
          <p:cNvSpPr txBox="1"/>
          <p:nvPr/>
        </p:nvSpPr>
        <p:spPr>
          <a:xfrm>
            <a:off x="6478152" y="2317845"/>
            <a:ext cx="2000856" cy="646331"/>
          </a:xfrm>
          <a:prstGeom prst="rect">
            <a:avLst/>
          </a:prstGeom>
          <a:noFill/>
        </p:spPr>
        <p:txBody>
          <a:bodyPr wrap="square" rtlCol="0">
            <a:spAutoFit/>
          </a:bodyPr>
          <a:lstStyle/>
          <a:p>
            <a:pPr algn="ctr"/>
            <a:r>
              <a:rPr lang="en-US" dirty="0">
                <a:latin typeface="Museo 700" panose="02000000000000000000" pitchFamily="2" charset="0"/>
              </a:rPr>
              <a:t>High Value Prospects</a:t>
            </a:r>
          </a:p>
        </p:txBody>
      </p:sp>
      <p:cxnSp>
        <p:nvCxnSpPr>
          <p:cNvPr id="10" name="Straight Arrow Connector 9">
            <a:extLst>
              <a:ext uri="{FF2B5EF4-FFF2-40B4-BE49-F238E27FC236}">
                <a16:creationId xmlns="" xmlns:a16="http://schemas.microsoft.com/office/drawing/2014/main" id="{67B70AD8-913E-42ED-8806-ED7F806553F4}"/>
              </a:ext>
            </a:extLst>
          </p:cNvPr>
          <p:cNvCxnSpPr>
            <a:stCxn id="3" idx="3"/>
            <a:endCxn id="8" idx="1"/>
          </p:cNvCxnSpPr>
          <p:nvPr/>
        </p:nvCxnSpPr>
        <p:spPr>
          <a:xfrm flipV="1">
            <a:off x="5820993" y="1720574"/>
            <a:ext cx="1291927" cy="260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 xmlns:a16="http://schemas.microsoft.com/office/drawing/2014/main" id="{CC5C77DF-F3D4-432A-9DE0-C3D837A148C5}"/>
              </a:ext>
            </a:extLst>
          </p:cNvPr>
          <p:cNvSpPr txBox="1"/>
          <p:nvPr/>
        </p:nvSpPr>
        <p:spPr>
          <a:xfrm>
            <a:off x="4113420" y="4104382"/>
            <a:ext cx="2000856" cy="923330"/>
          </a:xfrm>
          <a:prstGeom prst="rect">
            <a:avLst/>
          </a:prstGeom>
          <a:noFill/>
        </p:spPr>
        <p:txBody>
          <a:bodyPr wrap="square" rtlCol="0">
            <a:spAutoFit/>
          </a:bodyPr>
          <a:lstStyle/>
          <a:p>
            <a:pPr algn="ctr"/>
            <a:r>
              <a:rPr lang="en-US" dirty="0">
                <a:solidFill>
                  <a:schemeClr val="accent3"/>
                </a:solidFill>
                <a:latin typeface="Museo 700" panose="02000000000000000000" pitchFamily="2" charset="0"/>
              </a:rPr>
              <a:t>Message 1</a:t>
            </a:r>
          </a:p>
          <a:p>
            <a:pPr algn="ctr"/>
            <a:r>
              <a:rPr lang="en-US" dirty="0">
                <a:latin typeface="Museo 700" panose="02000000000000000000" pitchFamily="2" charset="0"/>
              </a:rPr>
              <a:t>“Thanks for Connecting”</a:t>
            </a:r>
          </a:p>
        </p:txBody>
      </p:sp>
      <p:cxnSp>
        <p:nvCxnSpPr>
          <p:cNvPr id="47" name="Straight Arrow Connector 46">
            <a:extLst>
              <a:ext uri="{FF2B5EF4-FFF2-40B4-BE49-F238E27FC236}">
                <a16:creationId xmlns="" xmlns:a16="http://schemas.microsoft.com/office/drawing/2014/main" id="{6870F898-4A1C-46F4-93CC-4FAB4CA24A4C}"/>
              </a:ext>
            </a:extLst>
          </p:cNvPr>
          <p:cNvCxnSpPr>
            <a:cxnSpLocks/>
            <a:stCxn id="8" idx="3"/>
            <a:endCxn id="46" idx="0"/>
          </p:cNvCxnSpPr>
          <p:nvPr/>
        </p:nvCxnSpPr>
        <p:spPr>
          <a:xfrm flipH="1">
            <a:off x="5113848" y="1720574"/>
            <a:ext cx="2841315" cy="2383808"/>
          </a:xfrm>
          <a:prstGeom prst="bentConnector4">
            <a:avLst>
              <a:gd name="adj1" fmla="val -27778"/>
              <a:gd name="adj2" fmla="val 58828"/>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 xmlns:a16="http://schemas.microsoft.com/office/drawing/2014/main" id="{BD95A0DA-BE79-4EAF-9250-81164F99C8D1}"/>
              </a:ext>
            </a:extLst>
          </p:cNvPr>
          <p:cNvSpPr txBox="1"/>
          <p:nvPr/>
        </p:nvSpPr>
        <p:spPr>
          <a:xfrm>
            <a:off x="6096000" y="4104382"/>
            <a:ext cx="2000856" cy="923330"/>
          </a:xfrm>
          <a:prstGeom prst="rect">
            <a:avLst/>
          </a:prstGeom>
          <a:noFill/>
        </p:spPr>
        <p:txBody>
          <a:bodyPr wrap="square" rtlCol="0">
            <a:spAutoFit/>
          </a:bodyPr>
          <a:lstStyle/>
          <a:p>
            <a:pPr algn="ctr"/>
            <a:r>
              <a:rPr lang="en-US" dirty="0">
                <a:solidFill>
                  <a:schemeClr val="accent3"/>
                </a:solidFill>
                <a:latin typeface="Museo 700" panose="02000000000000000000" pitchFamily="2" charset="0"/>
              </a:rPr>
              <a:t>Message 2</a:t>
            </a:r>
          </a:p>
          <a:p>
            <a:pPr algn="ctr"/>
            <a:r>
              <a:rPr lang="en-US" dirty="0">
                <a:latin typeface="Museo 700" panose="02000000000000000000" pitchFamily="2" charset="0"/>
              </a:rPr>
              <a:t>“Interesting Article”</a:t>
            </a:r>
          </a:p>
        </p:txBody>
      </p:sp>
      <p:sp>
        <p:nvSpPr>
          <p:cNvPr id="49" name="TextBox 48">
            <a:extLst>
              <a:ext uri="{FF2B5EF4-FFF2-40B4-BE49-F238E27FC236}">
                <a16:creationId xmlns="" xmlns:a16="http://schemas.microsoft.com/office/drawing/2014/main" id="{712476D3-7ED3-4DBC-8AB6-9EB657A1EE00}"/>
              </a:ext>
            </a:extLst>
          </p:cNvPr>
          <p:cNvSpPr txBox="1"/>
          <p:nvPr/>
        </p:nvSpPr>
        <p:spPr>
          <a:xfrm>
            <a:off x="8098355" y="4104382"/>
            <a:ext cx="1887417" cy="923330"/>
          </a:xfrm>
          <a:prstGeom prst="rect">
            <a:avLst/>
          </a:prstGeom>
          <a:noFill/>
        </p:spPr>
        <p:txBody>
          <a:bodyPr wrap="square" rtlCol="0">
            <a:spAutoFit/>
          </a:bodyPr>
          <a:lstStyle/>
          <a:p>
            <a:pPr algn="ctr"/>
            <a:r>
              <a:rPr lang="en-US" dirty="0">
                <a:solidFill>
                  <a:schemeClr val="accent3"/>
                </a:solidFill>
                <a:latin typeface="Museo 700" panose="02000000000000000000" pitchFamily="2" charset="0"/>
              </a:rPr>
              <a:t>Message 3</a:t>
            </a:r>
          </a:p>
          <a:p>
            <a:pPr algn="ctr"/>
            <a:r>
              <a:rPr lang="en-US" dirty="0">
                <a:latin typeface="Museo 700" panose="02000000000000000000" pitchFamily="2" charset="0"/>
              </a:rPr>
              <a:t>“Request Phone Call”</a:t>
            </a:r>
          </a:p>
        </p:txBody>
      </p:sp>
      <p:sp>
        <p:nvSpPr>
          <p:cNvPr id="50" name="TextBox 49">
            <a:extLst>
              <a:ext uri="{FF2B5EF4-FFF2-40B4-BE49-F238E27FC236}">
                <a16:creationId xmlns="" xmlns:a16="http://schemas.microsoft.com/office/drawing/2014/main" id="{6A11FF48-D10F-4ABA-AC6C-3CB9A5CEA267}"/>
              </a:ext>
            </a:extLst>
          </p:cNvPr>
          <p:cNvSpPr txBox="1"/>
          <p:nvPr/>
        </p:nvSpPr>
        <p:spPr>
          <a:xfrm>
            <a:off x="9984273" y="4104382"/>
            <a:ext cx="2000856" cy="646331"/>
          </a:xfrm>
          <a:prstGeom prst="rect">
            <a:avLst/>
          </a:prstGeom>
          <a:noFill/>
        </p:spPr>
        <p:txBody>
          <a:bodyPr wrap="square" rtlCol="0">
            <a:spAutoFit/>
          </a:bodyPr>
          <a:lstStyle/>
          <a:p>
            <a:pPr algn="ctr"/>
            <a:r>
              <a:rPr lang="en-US" dirty="0">
                <a:solidFill>
                  <a:schemeClr val="accent3"/>
                </a:solidFill>
                <a:latin typeface="Museo 700" panose="02000000000000000000" pitchFamily="2" charset="0"/>
              </a:rPr>
              <a:t>Message 4</a:t>
            </a:r>
          </a:p>
          <a:p>
            <a:pPr algn="ctr"/>
            <a:r>
              <a:rPr lang="en-US" dirty="0">
                <a:latin typeface="Museo 700" panose="02000000000000000000" pitchFamily="2" charset="0"/>
              </a:rPr>
              <a:t>“Follow Up”</a:t>
            </a:r>
          </a:p>
        </p:txBody>
      </p:sp>
      <p:grpSp>
        <p:nvGrpSpPr>
          <p:cNvPr id="66" name="Group 65">
            <a:extLst>
              <a:ext uri="{FF2B5EF4-FFF2-40B4-BE49-F238E27FC236}">
                <a16:creationId xmlns="" xmlns:a16="http://schemas.microsoft.com/office/drawing/2014/main" id="{9A6F68C5-A8C2-40ED-95B2-B483A092C5C2}"/>
              </a:ext>
            </a:extLst>
          </p:cNvPr>
          <p:cNvGrpSpPr/>
          <p:nvPr/>
        </p:nvGrpSpPr>
        <p:grpSpPr>
          <a:xfrm>
            <a:off x="4076869" y="5027712"/>
            <a:ext cx="2000856" cy="898668"/>
            <a:chOff x="4056016" y="5345548"/>
            <a:chExt cx="2000856" cy="898668"/>
          </a:xfrm>
        </p:grpSpPr>
        <p:sp>
          <p:nvSpPr>
            <p:cNvPr id="51" name="TextBox 50">
              <a:extLst>
                <a:ext uri="{FF2B5EF4-FFF2-40B4-BE49-F238E27FC236}">
                  <a16:creationId xmlns="" xmlns:a16="http://schemas.microsoft.com/office/drawing/2014/main" id="{CF13ABAB-03CC-410C-8A59-A5B8530E9D53}"/>
                </a:ext>
              </a:extLst>
            </p:cNvPr>
            <p:cNvSpPr txBox="1"/>
            <p:nvPr/>
          </p:nvSpPr>
          <p:spPr>
            <a:xfrm>
              <a:off x="4056016" y="5874884"/>
              <a:ext cx="2000856" cy="369332"/>
            </a:xfrm>
            <a:prstGeom prst="rect">
              <a:avLst/>
            </a:prstGeom>
            <a:noFill/>
          </p:spPr>
          <p:txBody>
            <a:bodyPr wrap="square" rtlCol="0">
              <a:spAutoFit/>
            </a:bodyPr>
            <a:lstStyle/>
            <a:p>
              <a:pPr algn="ctr"/>
              <a:r>
                <a:rPr lang="en-US" dirty="0">
                  <a:solidFill>
                    <a:schemeClr val="accent2"/>
                  </a:solidFill>
                  <a:latin typeface="Museo 700" panose="02000000000000000000" pitchFamily="2" charset="0"/>
                </a:rPr>
                <a:t>Week 1</a:t>
              </a:r>
            </a:p>
          </p:txBody>
        </p:sp>
        <p:pic>
          <p:nvPicPr>
            <p:cNvPr id="22" name="Picture 21">
              <a:extLst>
                <a:ext uri="{FF2B5EF4-FFF2-40B4-BE49-F238E27FC236}">
                  <a16:creationId xmlns="" xmlns:a16="http://schemas.microsoft.com/office/drawing/2014/main" id="{C619980E-916F-4EFD-B06F-932F58CD8F11}"/>
                </a:ext>
              </a:extLst>
            </p:cNvPr>
            <p:cNvPicPr>
              <a:picLocks noChangeAspect="1"/>
            </p:cNvPicPr>
            <p:nvPr/>
          </p:nvPicPr>
          <p:blipFill>
            <a:blip r:embed="rId6"/>
            <a:stretch>
              <a:fillRect/>
            </a:stretch>
          </p:blipFill>
          <p:spPr>
            <a:xfrm>
              <a:off x="4793666" y="5345548"/>
              <a:ext cx="525853" cy="529336"/>
            </a:xfrm>
            <a:prstGeom prst="rect">
              <a:avLst/>
            </a:prstGeom>
          </p:spPr>
        </p:pic>
      </p:grpSp>
      <p:grpSp>
        <p:nvGrpSpPr>
          <p:cNvPr id="65" name="Group 64">
            <a:extLst>
              <a:ext uri="{FF2B5EF4-FFF2-40B4-BE49-F238E27FC236}">
                <a16:creationId xmlns="" xmlns:a16="http://schemas.microsoft.com/office/drawing/2014/main" id="{D4168812-FB3A-4B5E-87B2-AF284500D381}"/>
              </a:ext>
            </a:extLst>
          </p:cNvPr>
          <p:cNvGrpSpPr/>
          <p:nvPr/>
        </p:nvGrpSpPr>
        <p:grpSpPr>
          <a:xfrm>
            <a:off x="6114276" y="5027712"/>
            <a:ext cx="2000856" cy="898668"/>
            <a:chOff x="6114276" y="5345548"/>
            <a:chExt cx="2000856" cy="898668"/>
          </a:xfrm>
        </p:grpSpPr>
        <p:sp>
          <p:nvSpPr>
            <p:cNvPr id="54" name="TextBox 53">
              <a:extLst>
                <a:ext uri="{FF2B5EF4-FFF2-40B4-BE49-F238E27FC236}">
                  <a16:creationId xmlns="" xmlns:a16="http://schemas.microsoft.com/office/drawing/2014/main" id="{64F2D412-CDF4-4ACA-BBF4-498B88A681FD}"/>
                </a:ext>
              </a:extLst>
            </p:cNvPr>
            <p:cNvSpPr txBox="1"/>
            <p:nvPr/>
          </p:nvSpPr>
          <p:spPr>
            <a:xfrm>
              <a:off x="6114276" y="5874884"/>
              <a:ext cx="2000856" cy="369332"/>
            </a:xfrm>
            <a:prstGeom prst="rect">
              <a:avLst/>
            </a:prstGeom>
            <a:noFill/>
          </p:spPr>
          <p:txBody>
            <a:bodyPr wrap="square" rtlCol="0">
              <a:spAutoFit/>
            </a:bodyPr>
            <a:lstStyle/>
            <a:p>
              <a:pPr algn="ctr"/>
              <a:r>
                <a:rPr lang="en-US" dirty="0">
                  <a:solidFill>
                    <a:schemeClr val="accent2"/>
                  </a:solidFill>
                  <a:latin typeface="Museo 700" panose="02000000000000000000" pitchFamily="2" charset="0"/>
                </a:rPr>
                <a:t>Week </a:t>
              </a:r>
              <a:r>
                <a:rPr lang="en-US" dirty="0" smtClean="0">
                  <a:solidFill>
                    <a:schemeClr val="accent2"/>
                  </a:solidFill>
                  <a:latin typeface="Museo 700" panose="02000000000000000000" pitchFamily="2" charset="0"/>
                </a:rPr>
                <a:t>3</a:t>
              </a:r>
              <a:endParaRPr lang="en-US" dirty="0">
                <a:solidFill>
                  <a:schemeClr val="accent2"/>
                </a:solidFill>
                <a:latin typeface="Museo 700" panose="02000000000000000000" pitchFamily="2" charset="0"/>
              </a:endParaRPr>
            </a:p>
          </p:txBody>
        </p:sp>
        <p:pic>
          <p:nvPicPr>
            <p:cNvPr id="61" name="Picture 60">
              <a:extLst>
                <a:ext uri="{FF2B5EF4-FFF2-40B4-BE49-F238E27FC236}">
                  <a16:creationId xmlns="" xmlns:a16="http://schemas.microsoft.com/office/drawing/2014/main" id="{D87BAE34-D466-4085-B95F-F2ABAA1C9FC6}"/>
                </a:ext>
              </a:extLst>
            </p:cNvPr>
            <p:cNvPicPr>
              <a:picLocks noChangeAspect="1"/>
            </p:cNvPicPr>
            <p:nvPr/>
          </p:nvPicPr>
          <p:blipFill>
            <a:blip r:embed="rId6"/>
            <a:stretch>
              <a:fillRect/>
            </a:stretch>
          </p:blipFill>
          <p:spPr>
            <a:xfrm>
              <a:off x="6849993" y="5345548"/>
              <a:ext cx="525853" cy="529336"/>
            </a:xfrm>
            <a:prstGeom prst="rect">
              <a:avLst/>
            </a:prstGeom>
          </p:spPr>
        </p:pic>
      </p:grpSp>
      <p:grpSp>
        <p:nvGrpSpPr>
          <p:cNvPr id="64" name="Group 63">
            <a:extLst>
              <a:ext uri="{FF2B5EF4-FFF2-40B4-BE49-F238E27FC236}">
                <a16:creationId xmlns="" xmlns:a16="http://schemas.microsoft.com/office/drawing/2014/main" id="{98199AB9-1E27-40FC-8654-283878872DB2}"/>
              </a:ext>
            </a:extLst>
          </p:cNvPr>
          <p:cNvGrpSpPr/>
          <p:nvPr/>
        </p:nvGrpSpPr>
        <p:grpSpPr>
          <a:xfrm>
            <a:off x="8021934" y="5027712"/>
            <a:ext cx="2000856" cy="898668"/>
            <a:chOff x="8021934" y="5345548"/>
            <a:chExt cx="2000856" cy="898668"/>
          </a:xfrm>
        </p:grpSpPr>
        <p:sp>
          <p:nvSpPr>
            <p:cNvPr id="57" name="TextBox 56">
              <a:extLst>
                <a:ext uri="{FF2B5EF4-FFF2-40B4-BE49-F238E27FC236}">
                  <a16:creationId xmlns="" xmlns:a16="http://schemas.microsoft.com/office/drawing/2014/main" id="{41F85F80-576D-430C-B281-FD60FBD9F128}"/>
                </a:ext>
              </a:extLst>
            </p:cNvPr>
            <p:cNvSpPr txBox="1"/>
            <p:nvPr/>
          </p:nvSpPr>
          <p:spPr>
            <a:xfrm>
              <a:off x="8021934" y="5874884"/>
              <a:ext cx="2000856" cy="369332"/>
            </a:xfrm>
            <a:prstGeom prst="rect">
              <a:avLst/>
            </a:prstGeom>
            <a:noFill/>
          </p:spPr>
          <p:txBody>
            <a:bodyPr wrap="square" rtlCol="0">
              <a:spAutoFit/>
            </a:bodyPr>
            <a:lstStyle/>
            <a:p>
              <a:pPr algn="ctr"/>
              <a:r>
                <a:rPr lang="en-US" dirty="0">
                  <a:solidFill>
                    <a:schemeClr val="accent2"/>
                  </a:solidFill>
                  <a:latin typeface="Museo 700" panose="02000000000000000000" pitchFamily="2" charset="0"/>
                </a:rPr>
                <a:t>Week </a:t>
              </a:r>
              <a:r>
                <a:rPr lang="en-US" dirty="0" smtClean="0">
                  <a:solidFill>
                    <a:schemeClr val="accent2"/>
                  </a:solidFill>
                  <a:latin typeface="Museo 700" panose="02000000000000000000" pitchFamily="2" charset="0"/>
                </a:rPr>
                <a:t>5</a:t>
              </a:r>
              <a:endParaRPr lang="en-US" dirty="0">
                <a:solidFill>
                  <a:schemeClr val="accent2"/>
                </a:solidFill>
                <a:latin typeface="Museo 700" panose="02000000000000000000" pitchFamily="2" charset="0"/>
              </a:endParaRPr>
            </a:p>
          </p:txBody>
        </p:sp>
        <p:pic>
          <p:nvPicPr>
            <p:cNvPr id="62" name="Picture 61">
              <a:extLst>
                <a:ext uri="{FF2B5EF4-FFF2-40B4-BE49-F238E27FC236}">
                  <a16:creationId xmlns="" xmlns:a16="http://schemas.microsoft.com/office/drawing/2014/main" id="{E10862AE-F0C7-43BC-AF95-295A716D82A5}"/>
                </a:ext>
              </a:extLst>
            </p:cNvPr>
            <p:cNvPicPr>
              <a:picLocks noChangeAspect="1"/>
            </p:cNvPicPr>
            <p:nvPr/>
          </p:nvPicPr>
          <p:blipFill>
            <a:blip r:embed="rId6"/>
            <a:stretch>
              <a:fillRect/>
            </a:stretch>
          </p:blipFill>
          <p:spPr>
            <a:xfrm>
              <a:off x="8761475" y="5345548"/>
              <a:ext cx="525853" cy="529336"/>
            </a:xfrm>
            <a:prstGeom prst="rect">
              <a:avLst/>
            </a:prstGeom>
          </p:spPr>
        </p:pic>
      </p:grpSp>
      <p:grpSp>
        <p:nvGrpSpPr>
          <p:cNvPr id="23" name="Group 22">
            <a:extLst>
              <a:ext uri="{FF2B5EF4-FFF2-40B4-BE49-F238E27FC236}">
                <a16:creationId xmlns="" xmlns:a16="http://schemas.microsoft.com/office/drawing/2014/main" id="{7CFAAEA5-100C-4BBD-8173-5A530671C4CA}"/>
              </a:ext>
            </a:extLst>
          </p:cNvPr>
          <p:cNvGrpSpPr/>
          <p:nvPr/>
        </p:nvGrpSpPr>
        <p:grpSpPr>
          <a:xfrm>
            <a:off x="10022790" y="5027712"/>
            <a:ext cx="2000856" cy="898668"/>
            <a:chOff x="9896462" y="5345548"/>
            <a:chExt cx="2000856" cy="898668"/>
          </a:xfrm>
        </p:grpSpPr>
        <p:sp>
          <p:nvSpPr>
            <p:cNvPr id="60" name="TextBox 59">
              <a:extLst>
                <a:ext uri="{FF2B5EF4-FFF2-40B4-BE49-F238E27FC236}">
                  <a16:creationId xmlns="" xmlns:a16="http://schemas.microsoft.com/office/drawing/2014/main" id="{C103E5D3-2D1C-4186-8644-4DB6BA6A2E1F}"/>
                </a:ext>
              </a:extLst>
            </p:cNvPr>
            <p:cNvSpPr txBox="1"/>
            <p:nvPr/>
          </p:nvSpPr>
          <p:spPr>
            <a:xfrm>
              <a:off x="9896462" y="5874884"/>
              <a:ext cx="2000856" cy="369332"/>
            </a:xfrm>
            <a:prstGeom prst="rect">
              <a:avLst/>
            </a:prstGeom>
            <a:noFill/>
          </p:spPr>
          <p:txBody>
            <a:bodyPr wrap="square" rtlCol="0">
              <a:spAutoFit/>
            </a:bodyPr>
            <a:lstStyle/>
            <a:p>
              <a:pPr algn="ctr"/>
              <a:r>
                <a:rPr lang="en-US" dirty="0">
                  <a:solidFill>
                    <a:schemeClr val="accent2"/>
                  </a:solidFill>
                  <a:latin typeface="Museo 700" panose="02000000000000000000" pitchFamily="2" charset="0"/>
                </a:rPr>
                <a:t>Week </a:t>
              </a:r>
              <a:r>
                <a:rPr lang="en-US" dirty="0" smtClean="0">
                  <a:solidFill>
                    <a:schemeClr val="accent2"/>
                  </a:solidFill>
                  <a:latin typeface="Museo 700" panose="02000000000000000000" pitchFamily="2" charset="0"/>
                </a:rPr>
                <a:t>7</a:t>
              </a:r>
              <a:endParaRPr lang="en-US" dirty="0">
                <a:solidFill>
                  <a:schemeClr val="accent2"/>
                </a:solidFill>
                <a:latin typeface="Museo 700" panose="02000000000000000000" pitchFamily="2" charset="0"/>
              </a:endParaRPr>
            </a:p>
          </p:txBody>
        </p:sp>
        <p:pic>
          <p:nvPicPr>
            <p:cNvPr id="63" name="Picture 62">
              <a:extLst>
                <a:ext uri="{FF2B5EF4-FFF2-40B4-BE49-F238E27FC236}">
                  <a16:creationId xmlns="" xmlns:a16="http://schemas.microsoft.com/office/drawing/2014/main" id="{9DDD67D5-BFAA-40F7-ADAF-3D3EF3D1825A}"/>
                </a:ext>
              </a:extLst>
            </p:cNvPr>
            <p:cNvPicPr>
              <a:picLocks noChangeAspect="1"/>
            </p:cNvPicPr>
            <p:nvPr/>
          </p:nvPicPr>
          <p:blipFill>
            <a:blip r:embed="rId6"/>
            <a:stretch>
              <a:fillRect/>
            </a:stretch>
          </p:blipFill>
          <p:spPr>
            <a:xfrm>
              <a:off x="10631924" y="5345548"/>
              <a:ext cx="525853" cy="529336"/>
            </a:xfrm>
            <a:prstGeom prst="rect">
              <a:avLst/>
            </a:prstGeom>
          </p:spPr>
        </p:pic>
      </p:grpSp>
      <p:pic>
        <p:nvPicPr>
          <p:cNvPr id="71" name="Picture 70">
            <a:extLst>
              <a:ext uri="{FF2B5EF4-FFF2-40B4-BE49-F238E27FC236}">
                <a16:creationId xmlns="" xmlns:a16="http://schemas.microsoft.com/office/drawing/2014/main" id="{3381B663-63AC-47A0-9395-4098696B6C92}"/>
              </a:ext>
            </a:extLst>
          </p:cNvPr>
          <p:cNvPicPr>
            <a:picLocks noChangeAspect="1"/>
          </p:cNvPicPr>
          <p:nvPr/>
        </p:nvPicPr>
        <p:blipFill>
          <a:blip r:embed="rId7"/>
          <a:stretch>
            <a:fillRect/>
          </a:stretch>
        </p:blipFill>
        <p:spPr>
          <a:xfrm>
            <a:off x="10550758" y="1304904"/>
            <a:ext cx="839478" cy="839309"/>
          </a:xfrm>
          <a:prstGeom prst="rect">
            <a:avLst/>
          </a:prstGeom>
        </p:spPr>
      </p:pic>
      <p:cxnSp>
        <p:nvCxnSpPr>
          <p:cNvPr id="72" name="Straight Arrow Connector 71">
            <a:extLst>
              <a:ext uri="{FF2B5EF4-FFF2-40B4-BE49-F238E27FC236}">
                <a16:creationId xmlns="" xmlns:a16="http://schemas.microsoft.com/office/drawing/2014/main" id="{D8CB89E7-4198-4DE8-A857-E3C1E78A610E}"/>
              </a:ext>
            </a:extLst>
          </p:cNvPr>
          <p:cNvCxnSpPr>
            <a:cxnSpLocks/>
          </p:cNvCxnSpPr>
          <p:nvPr/>
        </p:nvCxnSpPr>
        <p:spPr>
          <a:xfrm flipV="1">
            <a:off x="5913120" y="4565886"/>
            <a:ext cx="487180" cy="30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 xmlns:a16="http://schemas.microsoft.com/office/drawing/2014/main" id="{FA369CBE-E720-4A01-916D-4951206FEC87}"/>
              </a:ext>
            </a:extLst>
          </p:cNvPr>
          <p:cNvCxnSpPr>
            <a:cxnSpLocks/>
          </p:cNvCxnSpPr>
          <p:nvPr/>
        </p:nvCxnSpPr>
        <p:spPr>
          <a:xfrm flipV="1">
            <a:off x="7889104" y="4565886"/>
            <a:ext cx="487180" cy="30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 xmlns:a16="http://schemas.microsoft.com/office/drawing/2014/main" id="{2C52ABA3-165F-43E3-BEC3-DBEA948A7766}"/>
              </a:ext>
            </a:extLst>
          </p:cNvPr>
          <p:cNvCxnSpPr>
            <a:cxnSpLocks/>
          </p:cNvCxnSpPr>
          <p:nvPr/>
        </p:nvCxnSpPr>
        <p:spPr>
          <a:xfrm flipV="1">
            <a:off x="9734977" y="4565886"/>
            <a:ext cx="487180" cy="30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 xmlns:a16="http://schemas.microsoft.com/office/drawing/2014/main" id="{CF4E240F-D9D2-40C2-86C9-D2F26872E433}"/>
              </a:ext>
            </a:extLst>
          </p:cNvPr>
          <p:cNvCxnSpPr>
            <a:cxnSpLocks/>
            <a:stCxn id="50" idx="0"/>
            <a:endCxn id="71" idx="2"/>
          </p:cNvCxnSpPr>
          <p:nvPr/>
        </p:nvCxnSpPr>
        <p:spPr>
          <a:xfrm flipH="1" flipV="1">
            <a:off x="10970497" y="2144213"/>
            <a:ext cx="14204" cy="196016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86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500"/>
                                        <p:tgtEl>
                                          <p:spTgt spid="7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fade">
                                      <p:cBhvr>
                                        <p:cTn id="29" dur="500"/>
                                        <p:tgtEl>
                                          <p:spTgt spid="7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par>
                                <p:cTn id="33" presetID="10" presetClass="entr" presetSubtype="0"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fade">
                                      <p:cBhvr>
                                        <p:cTn id="40" dur="500"/>
                                        <p:tgtEl>
                                          <p:spTgt spid="7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fade">
                                      <p:cBhvr>
                                        <p:cTn id="51" dur="500"/>
                                        <p:tgtEl>
                                          <p:spTgt spid="77"/>
                                        </p:tgtEl>
                                      </p:cBhvr>
                                    </p:animEffect>
                                  </p:childTnLst>
                                </p:cTn>
                              </p:par>
                              <p:par>
                                <p:cTn id="52" presetID="10" presetClass="entr" presetSubtype="0" fill="hold" nodeType="with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fade">
                                      <p:cBhvr>
                                        <p:cTn id="5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P spid="49" grpId="0"/>
      <p:bldP spid="5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3">
            <a:extLst>
              <a:ext uri="{FF2B5EF4-FFF2-40B4-BE49-F238E27FC236}">
                <a16:creationId xmlns="" xmlns:a16="http://schemas.microsoft.com/office/drawing/2014/main" id="{110DF234-DE8B-482E-A5A4-45DC6C2597BB}"/>
              </a:ext>
            </a:extLst>
          </p:cNvPr>
          <p:cNvSpPr/>
          <p:nvPr/>
        </p:nvSpPr>
        <p:spPr>
          <a:xfrm rot="5400000">
            <a:off x="5139213" y="-191294"/>
            <a:ext cx="1913573" cy="12192002"/>
          </a:xfrm>
          <a:custGeom>
            <a:avLst/>
            <a:gdLst>
              <a:gd name="connsiteX0" fmla="*/ 0 w 4093029"/>
              <a:gd name="connsiteY0" fmla="*/ 0 h 6858000"/>
              <a:gd name="connsiteX1" fmla="*/ 4093029 w 4093029"/>
              <a:gd name="connsiteY1" fmla="*/ 0 h 6858000"/>
              <a:gd name="connsiteX2" fmla="*/ 4093029 w 4093029"/>
              <a:gd name="connsiteY2" fmla="*/ 6858000 h 6858000"/>
              <a:gd name="connsiteX3" fmla="*/ 0 w 4093029"/>
              <a:gd name="connsiteY3" fmla="*/ 6858000 h 6858000"/>
              <a:gd name="connsiteX4" fmla="*/ 0 w 4093029"/>
              <a:gd name="connsiteY4" fmla="*/ 0 h 6858000"/>
              <a:gd name="connsiteX0" fmla="*/ 0 w 5525589"/>
              <a:gd name="connsiteY0" fmla="*/ 0 h 6858000"/>
              <a:gd name="connsiteX1" fmla="*/ 5525589 w 5525589"/>
              <a:gd name="connsiteY1" fmla="*/ 0 h 6858000"/>
              <a:gd name="connsiteX2" fmla="*/ 5525589 w 5525589"/>
              <a:gd name="connsiteY2" fmla="*/ 6858000 h 6858000"/>
              <a:gd name="connsiteX3" fmla="*/ 1432560 w 5525589"/>
              <a:gd name="connsiteY3" fmla="*/ 6858000 h 6858000"/>
              <a:gd name="connsiteX4" fmla="*/ 0 w 552558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589" h="6858000">
                <a:moveTo>
                  <a:pt x="0" y="0"/>
                </a:moveTo>
                <a:lnTo>
                  <a:pt x="5525589" y="0"/>
                </a:lnTo>
                <a:lnTo>
                  <a:pt x="5525589" y="6858000"/>
                </a:lnTo>
                <a:lnTo>
                  <a:pt x="143256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516531" y="457909"/>
            <a:ext cx="3080109" cy="3289833"/>
          </a:xfrm>
          <a:custGeom>
            <a:avLst/>
            <a:gdLst>
              <a:gd name="connsiteX0" fmla="*/ 1171000 w 2507681"/>
              <a:gd name="connsiteY0" fmla="*/ 2636688 h 2678429"/>
              <a:gd name="connsiteX1" fmla="*/ 1193734 w 2507681"/>
              <a:gd name="connsiteY1" fmla="*/ 2659423 h 2678429"/>
              <a:gd name="connsiteX2" fmla="*/ 1187076 w 2507681"/>
              <a:gd name="connsiteY2" fmla="*/ 2675499 h 2678429"/>
              <a:gd name="connsiteX3" fmla="*/ 1180002 w 2507681"/>
              <a:gd name="connsiteY3" fmla="*/ 2678429 h 2678429"/>
              <a:gd name="connsiteX4" fmla="*/ 1159498 w 2507681"/>
              <a:gd name="connsiteY4" fmla="*/ 2677393 h 2678429"/>
              <a:gd name="connsiteX5" fmla="*/ 1154924 w 2507681"/>
              <a:gd name="connsiteY5" fmla="*/ 2675499 h 2678429"/>
              <a:gd name="connsiteX6" fmla="*/ 1148266 w 2507681"/>
              <a:gd name="connsiteY6" fmla="*/ 2659423 h 2678429"/>
              <a:gd name="connsiteX7" fmla="*/ 1171000 w 2507681"/>
              <a:gd name="connsiteY7" fmla="*/ 2636688 h 2678429"/>
              <a:gd name="connsiteX8" fmla="*/ 1006962 w 2507681"/>
              <a:gd name="connsiteY8" fmla="*/ 2636688 h 2678429"/>
              <a:gd name="connsiteX9" fmla="*/ 1029696 w 2507681"/>
              <a:gd name="connsiteY9" fmla="*/ 2659423 h 2678429"/>
              <a:gd name="connsiteX10" fmla="*/ 1028704 w 2507681"/>
              <a:gd name="connsiteY10" fmla="*/ 2661819 h 2678429"/>
              <a:gd name="connsiteX11" fmla="*/ 985938 w 2507681"/>
              <a:gd name="connsiteY11" fmla="*/ 2655293 h 2678429"/>
              <a:gd name="connsiteX12" fmla="*/ 990886 w 2507681"/>
              <a:gd name="connsiteY12" fmla="*/ 2643347 h 2678429"/>
              <a:gd name="connsiteX13" fmla="*/ 1006962 w 2507681"/>
              <a:gd name="connsiteY13" fmla="*/ 2636688 h 2678429"/>
              <a:gd name="connsiteX14" fmla="*/ 1500719 w 2507681"/>
              <a:gd name="connsiteY14" fmla="*/ 2628390 h 2678429"/>
              <a:gd name="connsiteX15" fmla="*/ 1523453 w 2507681"/>
              <a:gd name="connsiteY15" fmla="*/ 2651125 h 2678429"/>
              <a:gd name="connsiteX16" fmla="*/ 1521725 w 2507681"/>
              <a:gd name="connsiteY16" fmla="*/ 2655295 h 2678429"/>
              <a:gd name="connsiteX17" fmla="*/ 1482210 w 2507681"/>
              <a:gd name="connsiteY17" fmla="*/ 2661326 h 2678429"/>
              <a:gd name="connsiteX18" fmla="*/ 1477985 w 2507681"/>
              <a:gd name="connsiteY18" fmla="*/ 2651125 h 2678429"/>
              <a:gd name="connsiteX19" fmla="*/ 1500719 w 2507681"/>
              <a:gd name="connsiteY19" fmla="*/ 2628390 h 2678429"/>
              <a:gd name="connsiteX20" fmla="*/ 1336681 w 2507681"/>
              <a:gd name="connsiteY20" fmla="*/ 2628390 h 2678429"/>
              <a:gd name="connsiteX21" fmla="*/ 1359415 w 2507681"/>
              <a:gd name="connsiteY21" fmla="*/ 2651125 h 2678429"/>
              <a:gd name="connsiteX22" fmla="*/ 1336681 w 2507681"/>
              <a:gd name="connsiteY22" fmla="*/ 2673859 h 2678429"/>
              <a:gd name="connsiteX23" fmla="*/ 1313947 w 2507681"/>
              <a:gd name="connsiteY23" fmla="*/ 2651125 h 2678429"/>
              <a:gd name="connsiteX24" fmla="*/ 1336681 w 2507681"/>
              <a:gd name="connsiteY24" fmla="*/ 2628390 h 2678429"/>
              <a:gd name="connsiteX25" fmla="*/ 1171000 w 2507681"/>
              <a:gd name="connsiteY25" fmla="*/ 2458477 h 2678429"/>
              <a:gd name="connsiteX26" fmla="*/ 1193734 w 2507681"/>
              <a:gd name="connsiteY26" fmla="*/ 2481211 h 2678429"/>
              <a:gd name="connsiteX27" fmla="*/ 1171000 w 2507681"/>
              <a:gd name="connsiteY27" fmla="*/ 2503945 h 2678429"/>
              <a:gd name="connsiteX28" fmla="*/ 1148266 w 2507681"/>
              <a:gd name="connsiteY28" fmla="*/ 2481211 h 2678429"/>
              <a:gd name="connsiteX29" fmla="*/ 1171000 w 2507681"/>
              <a:gd name="connsiteY29" fmla="*/ 2458477 h 2678429"/>
              <a:gd name="connsiteX30" fmla="*/ 1006962 w 2507681"/>
              <a:gd name="connsiteY30" fmla="*/ 2458477 h 2678429"/>
              <a:gd name="connsiteX31" fmla="*/ 1029696 w 2507681"/>
              <a:gd name="connsiteY31" fmla="*/ 2481211 h 2678429"/>
              <a:gd name="connsiteX32" fmla="*/ 1006962 w 2507681"/>
              <a:gd name="connsiteY32" fmla="*/ 2503945 h 2678429"/>
              <a:gd name="connsiteX33" fmla="*/ 984227 w 2507681"/>
              <a:gd name="connsiteY33" fmla="*/ 2481211 h 2678429"/>
              <a:gd name="connsiteX34" fmla="*/ 1006962 w 2507681"/>
              <a:gd name="connsiteY34" fmla="*/ 2458477 h 2678429"/>
              <a:gd name="connsiteX35" fmla="*/ 842924 w 2507681"/>
              <a:gd name="connsiteY35" fmla="*/ 2458477 h 2678429"/>
              <a:gd name="connsiteX36" fmla="*/ 865659 w 2507681"/>
              <a:gd name="connsiteY36" fmla="*/ 2481211 h 2678429"/>
              <a:gd name="connsiteX37" fmla="*/ 842924 w 2507681"/>
              <a:gd name="connsiteY37" fmla="*/ 2503945 h 2678429"/>
              <a:gd name="connsiteX38" fmla="*/ 820189 w 2507681"/>
              <a:gd name="connsiteY38" fmla="*/ 2481211 h 2678429"/>
              <a:gd name="connsiteX39" fmla="*/ 842924 w 2507681"/>
              <a:gd name="connsiteY39" fmla="*/ 2458477 h 2678429"/>
              <a:gd name="connsiteX40" fmla="*/ 678886 w 2507681"/>
              <a:gd name="connsiteY40" fmla="*/ 2458477 h 2678429"/>
              <a:gd name="connsiteX41" fmla="*/ 701621 w 2507681"/>
              <a:gd name="connsiteY41" fmla="*/ 2481211 h 2678429"/>
              <a:gd name="connsiteX42" fmla="*/ 678886 w 2507681"/>
              <a:gd name="connsiteY42" fmla="*/ 2503945 h 2678429"/>
              <a:gd name="connsiteX43" fmla="*/ 656152 w 2507681"/>
              <a:gd name="connsiteY43" fmla="*/ 2481211 h 2678429"/>
              <a:gd name="connsiteX44" fmla="*/ 678886 w 2507681"/>
              <a:gd name="connsiteY44" fmla="*/ 2458477 h 2678429"/>
              <a:gd name="connsiteX45" fmla="*/ 514849 w 2507681"/>
              <a:gd name="connsiteY45" fmla="*/ 2458477 h 2678429"/>
              <a:gd name="connsiteX46" fmla="*/ 530925 w 2507681"/>
              <a:gd name="connsiteY46" fmla="*/ 2465135 h 2678429"/>
              <a:gd name="connsiteX47" fmla="*/ 533493 w 2507681"/>
              <a:gd name="connsiteY47" fmla="*/ 2471335 h 2678429"/>
              <a:gd name="connsiteX48" fmla="*/ 513349 w 2507681"/>
              <a:gd name="connsiteY48" fmla="*/ 2459098 h 2678429"/>
              <a:gd name="connsiteX49" fmla="*/ 1992832 w 2507681"/>
              <a:gd name="connsiteY49" fmla="*/ 2450178 h 2678429"/>
              <a:gd name="connsiteX50" fmla="*/ 2002454 w 2507681"/>
              <a:gd name="connsiteY50" fmla="*/ 2454164 h 2678429"/>
              <a:gd name="connsiteX51" fmla="*/ 1970399 w 2507681"/>
              <a:gd name="connsiteY51" fmla="*/ 2473638 h 2678429"/>
              <a:gd name="connsiteX52" fmla="*/ 1970098 w 2507681"/>
              <a:gd name="connsiteY52" fmla="*/ 2472912 h 2678429"/>
              <a:gd name="connsiteX53" fmla="*/ 1992832 w 2507681"/>
              <a:gd name="connsiteY53" fmla="*/ 2450178 h 2678429"/>
              <a:gd name="connsiteX54" fmla="*/ 1828795 w 2507681"/>
              <a:gd name="connsiteY54" fmla="*/ 2450178 h 2678429"/>
              <a:gd name="connsiteX55" fmla="*/ 1851529 w 2507681"/>
              <a:gd name="connsiteY55" fmla="*/ 2472912 h 2678429"/>
              <a:gd name="connsiteX56" fmla="*/ 1828795 w 2507681"/>
              <a:gd name="connsiteY56" fmla="*/ 2495647 h 2678429"/>
              <a:gd name="connsiteX57" fmla="*/ 1806060 w 2507681"/>
              <a:gd name="connsiteY57" fmla="*/ 2472912 h 2678429"/>
              <a:gd name="connsiteX58" fmla="*/ 1828795 w 2507681"/>
              <a:gd name="connsiteY58" fmla="*/ 2450178 h 2678429"/>
              <a:gd name="connsiteX59" fmla="*/ 1664757 w 2507681"/>
              <a:gd name="connsiteY59" fmla="*/ 2450178 h 2678429"/>
              <a:gd name="connsiteX60" fmla="*/ 1687491 w 2507681"/>
              <a:gd name="connsiteY60" fmla="*/ 2472912 h 2678429"/>
              <a:gd name="connsiteX61" fmla="*/ 1664757 w 2507681"/>
              <a:gd name="connsiteY61" fmla="*/ 2495647 h 2678429"/>
              <a:gd name="connsiteX62" fmla="*/ 1642022 w 2507681"/>
              <a:gd name="connsiteY62" fmla="*/ 2472912 h 2678429"/>
              <a:gd name="connsiteX63" fmla="*/ 1664757 w 2507681"/>
              <a:gd name="connsiteY63" fmla="*/ 2450178 h 2678429"/>
              <a:gd name="connsiteX64" fmla="*/ 1500719 w 2507681"/>
              <a:gd name="connsiteY64" fmla="*/ 2450178 h 2678429"/>
              <a:gd name="connsiteX65" fmla="*/ 1523453 w 2507681"/>
              <a:gd name="connsiteY65" fmla="*/ 2472912 h 2678429"/>
              <a:gd name="connsiteX66" fmla="*/ 1500719 w 2507681"/>
              <a:gd name="connsiteY66" fmla="*/ 2495647 h 2678429"/>
              <a:gd name="connsiteX67" fmla="*/ 1477985 w 2507681"/>
              <a:gd name="connsiteY67" fmla="*/ 2472912 h 2678429"/>
              <a:gd name="connsiteX68" fmla="*/ 1500719 w 2507681"/>
              <a:gd name="connsiteY68" fmla="*/ 2450178 h 2678429"/>
              <a:gd name="connsiteX69" fmla="*/ 1336681 w 2507681"/>
              <a:gd name="connsiteY69" fmla="*/ 2450178 h 2678429"/>
              <a:gd name="connsiteX70" fmla="*/ 1359415 w 2507681"/>
              <a:gd name="connsiteY70" fmla="*/ 2472912 h 2678429"/>
              <a:gd name="connsiteX71" fmla="*/ 1336681 w 2507681"/>
              <a:gd name="connsiteY71" fmla="*/ 2495647 h 2678429"/>
              <a:gd name="connsiteX72" fmla="*/ 1313947 w 2507681"/>
              <a:gd name="connsiteY72" fmla="*/ 2472912 h 2678429"/>
              <a:gd name="connsiteX73" fmla="*/ 1336681 w 2507681"/>
              <a:gd name="connsiteY73" fmla="*/ 2450178 h 2678429"/>
              <a:gd name="connsiteX74" fmla="*/ 1171000 w 2507681"/>
              <a:gd name="connsiteY74" fmla="*/ 2280264 h 2678429"/>
              <a:gd name="connsiteX75" fmla="*/ 1193734 w 2507681"/>
              <a:gd name="connsiteY75" fmla="*/ 2302999 h 2678429"/>
              <a:gd name="connsiteX76" fmla="*/ 1171000 w 2507681"/>
              <a:gd name="connsiteY76" fmla="*/ 2325733 h 2678429"/>
              <a:gd name="connsiteX77" fmla="*/ 1148266 w 2507681"/>
              <a:gd name="connsiteY77" fmla="*/ 2302999 h 2678429"/>
              <a:gd name="connsiteX78" fmla="*/ 1171000 w 2507681"/>
              <a:gd name="connsiteY78" fmla="*/ 2280264 h 2678429"/>
              <a:gd name="connsiteX79" fmla="*/ 1006962 w 2507681"/>
              <a:gd name="connsiteY79" fmla="*/ 2280264 h 2678429"/>
              <a:gd name="connsiteX80" fmla="*/ 1029696 w 2507681"/>
              <a:gd name="connsiteY80" fmla="*/ 2302999 h 2678429"/>
              <a:gd name="connsiteX81" fmla="*/ 1006962 w 2507681"/>
              <a:gd name="connsiteY81" fmla="*/ 2325733 h 2678429"/>
              <a:gd name="connsiteX82" fmla="*/ 984227 w 2507681"/>
              <a:gd name="connsiteY82" fmla="*/ 2302999 h 2678429"/>
              <a:gd name="connsiteX83" fmla="*/ 1006962 w 2507681"/>
              <a:gd name="connsiteY83" fmla="*/ 2280264 h 2678429"/>
              <a:gd name="connsiteX84" fmla="*/ 842924 w 2507681"/>
              <a:gd name="connsiteY84" fmla="*/ 2280264 h 2678429"/>
              <a:gd name="connsiteX85" fmla="*/ 865659 w 2507681"/>
              <a:gd name="connsiteY85" fmla="*/ 2302999 h 2678429"/>
              <a:gd name="connsiteX86" fmla="*/ 842924 w 2507681"/>
              <a:gd name="connsiteY86" fmla="*/ 2325733 h 2678429"/>
              <a:gd name="connsiteX87" fmla="*/ 820189 w 2507681"/>
              <a:gd name="connsiteY87" fmla="*/ 2302999 h 2678429"/>
              <a:gd name="connsiteX88" fmla="*/ 842924 w 2507681"/>
              <a:gd name="connsiteY88" fmla="*/ 2280264 h 2678429"/>
              <a:gd name="connsiteX89" fmla="*/ 678886 w 2507681"/>
              <a:gd name="connsiteY89" fmla="*/ 2280264 h 2678429"/>
              <a:gd name="connsiteX90" fmla="*/ 701621 w 2507681"/>
              <a:gd name="connsiteY90" fmla="*/ 2302999 h 2678429"/>
              <a:gd name="connsiteX91" fmla="*/ 678886 w 2507681"/>
              <a:gd name="connsiteY91" fmla="*/ 2325733 h 2678429"/>
              <a:gd name="connsiteX92" fmla="*/ 656152 w 2507681"/>
              <a:gd name="connsiteY92" fmla="*/ 2302999 h 2678429"/>
              <a:gd name="connsiteX93" fmla="*/ 678886 w 2507681"/>
              <a:gd name="connsiteY93" fmla="*/ 2280264 h 2678429"/>
              <a:gd name="connsiteX94" fmla="*/ 514849 w 2507681"/>
              <a:gd name="connsiteY94" fmla="*/ 2280264 h 2678429"/>
              <a:gd name="connsiteX95" fmla="*/ 537583 w 2507681"/>
              <a:gd name="connsiteY95" fmla="*/ 2302999 h 2678429"/>
              <a:gd name="connsiteX96" fmla="*/ 514849 w 2507681"/>
              <a:gd name="connsiteY96" fmla="*/ 2325733 h 2678429"/>
              <a:gd name="connsiteX97" fmla="*/ 492114 w 2507681"/>
              <a:gd name="connsiteY97" fmla="*/ 2302999 h 2678429"/>
              <a:gd name="connsiteX98" fmla="*/ 514849 w 2507681"/>
              <a:gd name="connsiteY98" fmla="*/ 2280264 h 2678429"/>
              <a:gd name="connsiteX99" fmla="*/ 350811 w 2507681"/>
              <a:gd name="connsiteY99" fmla="*/ 2280264 h 2678429"/>
              <a:gd name="connsiteX100" fmla="*/ 373545 w 2507681"/>
              <a:gd name="connsiteY100" fmla="*/ 2302999 h 2678429"/>
              <a:gd name="connsiteX101" fmla="*/ 350811 w 2507681"/>
              <a:gd name="connsiteY101" fmla="*/ 2325733 h 2678429"/>
              <a:gd name="connsiteX102" fmla="*/ 339865 w 2507681"/>
              <a:gd name="connsiteY102" fmla="*/ 2321199 h 2678429"/>
              <a:gd name="connsiteX103" fmla="*/ 333050 w 2507681"/>
              <a:gd name="connsiteY103" fmla="*/ 2315006 h 2678429"/>
              <a:gd name="connsiteX104" fmla="*/ 328077 w 2507681"/>
              <a:gd name="connsiteY104" fmla="*/ 2302999 h 2678429"/>
              <a:gd name="connsiteX105" fmla="*/ 350811 w 2507681"/>
              <a:gd name="connsiteY105" fmla="*/ 2280264 h 2678429"/>
              <a:gd name="connsiteX106" fmla="*/ 2156870 w 2507681"/>
              <a:gd name="connsiteY106" fmla="*/ 2271965 h 2678429"/>
              <a:gd name="connsiteX107" fmla="*/ 2179604 w 2507681"/>
              <a:gd name="connsiteY107" fmla="*/ 2294700 h 2678429"/>
              <a:gd name="connsiteX108" fmla="*/ 2156870 w 2507681"/>
              <a:gd name="connsiteY108" fmla="*/ 2317434 h 2678429"/>
              <a:gd name="connsiteX109" fmla="*/ 2134135 w 2507681"/>
              <a:gd name="connsiteY109" fmla="*/ 2294700 h 2678429"/>
              <a:gd name="connsiteX110" fmla="*/ 2156870 w 2507681"/>
              <a:gd name="connsiteY110" fmla="*/ 2271965 h 2678429"/>
              <a:gd name="connsiteX111" fmla="*/ 1992832 w 2507681"/>
              <a:gd name="connsiteY111" fmla="*/ 2271965 h 2678429"/>
              <a:gd name="connsiteX112" fmla="*/ 2015567 w 2507681"/>
              <a:gd name="connsiteY112" fmla="*/ 2294700 h 2678429"/>
              <a:gd name="connsiteX113" fmla="*/ 1992832 w 2507681"/>
              <a:gd name="connsiteY113" fmla="*/ 2317434 h 2678429"/>
              <a:gd name="connsiteX114" fmla="*/ 1970098 w 2507681"/>
              <a:gd name="connsiteY114" fmla="*/ 2294700 h 2678429"/>
              <a:gd name="connsiteX115" fmla="*/ 1992832 w 2507681"/>
              <a:gd name="connsiteY115" fmla="*/ 2271965 h 2678429"/>
              <a:gd name="connsiteX116" fmla="*/ 1828795 w 2507681"/>
              <a:gd name="connsiteY116" fmla="*/ 2271965 h 2678429"/>
              <a:gd name="connsiteX117" fmla="*/ 1851529 w 2507681"/>
              <a:gd name="connsiteY117" fmla="*/ 2294700 h 2678429"/>
              <a:gd name="connsiteX118" fmla="*/ 1828795 w 2507681"/>
              <a:gd name="connsiteY118" fmla="*/ 2317434 h 2678429"/>
              <a:gd name="connsiteX119" fmla="*/ 1806060 w 2507681"/>
              <a:gd name="connsiteY119" fmla="*/ 2294700 h 2678429"/>
              <a:gd name="connsiteX120" fmla="*/ 1828795 w 2507681"/>
              <a:gd name="connsiteY120" fmla="*/ 2271965 h 2678429"/>
              <a:gd name="connsiteX121" fmla="*/ 1664757 w 2507681"/>
              <a:gd name="connsiteY121" fmla="*/ 2271965 h 2678429"/>
              <a:gd name="connsiteX122" fmla="*/ 1687491 w 2507681"/>
              <a:gd name="connsiteY122" fmla="*/ 2294700 h 2678429"/>
              <a:gd name="connsiteX123" fmla="*/ 1664757 w 2507681"/>
              <a:gd name="connsiteY123" fmla="*/ 2317434 h 2678429"/>
              <a:gd name="connsiteX124" fmla="*/ 1642022 w 2507681"/>
              <a:gd name="connsiteY124" fmla="*/ 2294700 h 2678429"/>
              <a:gd name="connsiteX125" fmla="*/ 1664757 w 2507681"/>
              <a:gd name="connsiteY125" fmla="*/ 2271965 h 2678429"/>
              <a:gd name="connsiteX126" fmla="*/ 1500719 w 2507681"/>
              <a:gd name="connsiteY126" fmla="*/ 2271965 h 2678429"/>
              <a:gd name="connsiteX127" fmla="*/ 1523453 w 2507681"/>
              <a:gd name="connsiteY127" fmla="*/ 2294700 h 2678429"/>
              <a:gd name="connsiteX128" fmla="*/ 1500719 w 2507681"/>
              <a:gd name="connsiteY128" fmla="*/ 2317434 h 2678429"/>
              <a:gd name="connsiteX129" fmla="*/ 1477985 w 2507681"/>
              <a:gd name="connsiteY129" fmla="*/ 2294700 h 2678429"/>
              <a:gd name="connsiteX130" fmla="*/ 1500719 w 2507681"/>
              <a:gd name="connsiteY130" fmla="*/ 2271965 h 2678429"/>
              <a:gd name="connsiteX131" fmla="*/ 1336681 w 2507681"/>
              <a:gd name="connsiteY131" fmla="*/ 2271965 h 2678429"/>
              <a:gd name="connsiteX132" fmla="*/ 1359415 w 2507681"/>
              <a:gd name="connsiteY132" fmla="*/ 2294700 h 2678429"/>
              <a:gd name="connsiteX133" fmla="*/ 1336681 w 2507681"/>
              <a:gd name="connsiteY133" fmla="*/ 2317434 h 2678429"/>
              <a:gd name="connsiteX134" fmla="*/ 1313947 w 2507681"/>
              <a:gd name="connsiteY134" fmla="*/ 2294700 h 2678429"/>
              <a:gd name="connsiteX135" fmla="*/ 1336681 w 2507681"/>
              <a:gd name="connsiteY135" fmla="*/ 2271965 h 2678429"/>
              <a:gd name="connsiteX136" fmla="*/ 1171000 w 2507681"/>
              <a:gd name="connsiteY136" fmla="*/ 2102052 h 2678429"/>
              <a:gd name="connsiteX137" fmla="*/ 1193734 w 2507681"/>
              <a:gd name="connsiteY137" fmla="*/ 2124786 h 2678429"/>
              <a:gd name="connsiteX138" fmla="*/ 1171000 w 2507681"/>
              <a:gd name="connsiteY138" fmla="*/ 2147521 h 2678429"/>
              <a:gd name="connsiteX139" fmla="*/ 1148266 w 2507681"/>
              <a:gd name="connsiteY139" fmla="*/ 2124786 h 2678429"/>
              <a:gd name="connsiteX140" fmla="*/ 1171000 w 2507681"/>
              <a:gd name="connsiteY140" fmla="*/ 2102052 h 2678429"/>
              <a:gd name="connsiteX141" fmla="*/ 1006962 w 2507681"/>
              <a:gd name="connsiteY141" fmla="*/ 2102052 h 2678429"/>
              <a:gd name="connsiteX142" fmla="*/ 1029696 w 2507681"/>
              <a:gd name="connsiteY142" fmla="*/ 2124786 h 2678429"/>
              <a:gd name="connsiteX143" fmla="*/ 1006962 w 2507681"/>
              <a:gd name="connsiteY143" fmla="*/ 2147521 h 2678429"/>
              <a:gd name="connsiteX144" fmla="*/ 984227 w 2507681"/>
              <a:gd name="connsiteY144" fmla="*/ 2124786 h 2678429"/>
              <a:gd name="connsiteX145" fmla="*/ 1006962 w 2507681"/>
              <a:gd name="connsiteY145" fmla="*/ 2102052 h 2678429"/>
              <a:gd name="connsiteX146" fmla="*/ 842924 w 2507681"/>
              <a:gd name="connsiteY146" fmla="*/ 2102052 h 2678429"/>
              <a:gd name="connsiteX147" fmla="*/ 865659 w 2507681"/>
              <a:gd name="connsiteY147" fmla="*/ 2124786 h 2678429"/>
              <a:gd name="connsiteX148" fmla="*/ 842924 w 2507681"/>
              <a:gd name="connsiteY148" fmla="*/ 2147521 h 2678429"/>
              <a:gd name="connsiteX149" fmla="*/ 820189 w 2507681"/>
              <a:gd name="connsiteY149" fmla="*/ 2124786 h 2678429"/>
              <a:gd name="connsiteX150" fmla="*/ 842924 w 2507681"/>
              <a:gd name="connsiteY150" fmla="*/ 2102052 h 2678429"/>
              <a:gd name="connsiteX151" fmla="*/ 678886 w 2507681"/>
              <a:gd name="connsiteY151" fmla="*/ 2102052 h 2678429"/>
              <a:gd name="connsiteX152" fmla="*/ 701621 w 2507681"/>
              <a:gd name="connsiteY152" fmla="*/ 2124786 h 2678429"/>
              <a:gd name="connsiteX153" fmla="*/ 678886 w 2507681"/>
              <a:gd name="connsiteY153" fmla="*/ 2147521 h 2678429"/>
              <a:gd name="connsiteX154" fmla="*/ 656152 w 2507681"/>
              <a:gd name="connsiteY154" fmla="*/ 2124786 h 2678429"/>
              <a:gd name="connsiteX155" fmla="*/ 678886 w 2507681"/>
              <a:gd name="connsiteY155" fmla="*/ 2102052 h 2678429"/>
              <a:gd name="connsiteX156" fmla="*/ 514849 w 2507681"/>
              <a:gd name="connsiteY156" fmla="*/ 2102052 h 2678429"/>
              <a:gd name="connsiteX157" fmla="*/ 537583 w 2507681"/>
              <a:gd name="connsiteY157" fmla="*/ 2124786 h 2678429"/>
              <a:gd name="connsiteX158" fmla="*/ 514849 w 2507681"/>
              <a:gd name="connsiteY158" fmla="*/ 2147521 h 2678429"/>
              <a:gd name="connsiteX159" fmla="*/ 492114 w 2507681"/>
              <a:gd name="connsiteY159" fmla="*/ 2124786 h 2678429"/>
              <a:gd name="connsiteX160" fmla="*/ 514849 w 2507681"/>
              <a:gd name="connsiteY160" fmla="*/ 2102052 h 2678429"/>
              <a:gd name="connsiteX161" fmla="*/ 350811 w 2507681"/>
              <a:gd name="connsiteY161" fmla="*/ 2102052 h 2678429"/>
              <a:gd name="connsiteX162" fmla="*/ 373545 w 2507681"/>
              <a:gd name="connsiteY162" fmla="*/ 2124786 h 2678429"/>
              <a:gd name="connsiteX163" fmla="*/ 350811 w 2507681"/>
              <a:gd name="connsiteY163" fmla="*/ 2147521 h 2678429"/>
              <a:gd name="connsiteX164" fmla="*/ 328077 w 2507681"/>
              <a:gd name="connsiteY164" fmla="*/ 2124786 h 2678429"/>
              <a:gd name="connsiteX165" fmla="*/ 350811 w 2507681"/>
              <a:gd name="connsiteY165" fmla="*/ 2102052 h 2678429"/>
              <a:gd name="connsiteX166" fmla="*/ 186773 w 2507681"/>
              <a:gd name="connsiteY166" fmla="*/ 2102052 h 2678429"/>
              <a:gd name="connsiteX167" fmla="*/ 209507 w 2507681"/>
              <a:gd name="connsiteY167" fmla="*/ 2124786 h 2678429"/>
              <a:gd name="connsiteX168" fmla="*/ 186773 w 2507681"/>
              <a:gd name="connsiteY168" fmla="*/ 2147521 h 2678429"/>
              <a:gd name="connsiteX169" fmla="*/ 181619 w 2507681"/>
              <a:gd name="connsiteY169" fmla="*/ 2145386 h 2678429"/>
              <a:gd name="connsiteX170" fmla="*/ 164815 w 2507681"/>
              <a:gd name="connsiteY170" fmla="*/ 2122914 h 2678429"/>
              <a:gd name="connsiteX171" fmla="*/ 170698 w 2507681"/>
              <a:gd name="connsiteY171" fmla="*/ 2108711 h 2678429"/>
              <a:gd name="connsiteX172" fmla="*/ 186773 w 2507681"/>
              <a:gd name="connsiteY172" fmla="*/ 2102052 h 2678429"/>
              <a:gd name="connsiteX173" fmla="*/ 2320908 w 2507681"/>
              <a:gd name="connsiteY173" fmla="*/ 2093754 h 2678429"/>
              <a:gd name="connsiteX174" fmla="*/ 2343643 w 2507681"/>
              <a:gd name="connsiteY174" fmla="*/ 2116488 h 2678429"/>
              <a:gd name="connsiteX175" fmla="*/ 2338639 w 2507681"/>
              <a:gd name="connsiteY175" fmla="*/ 2128569 h 2678429"/>
              <a:gd name="connsiteX176" fmla="*/ 2335053 w 2507681"/>
              <a:gd name="connsiteY176" fmla="*/ 2133364 h 2678429"/>
              <a:gd name="connsiteX177" fmla="*/ 2320908 w 2507681"/>
              <a:gd name="connsiteY177" fmla="*/ 2139223 h 2678429"/>
              <a:gd name="connsiteX178" fmla="*/ 2298174 w 2507681"/>
              <a:gd name="connsiteY178" fmla="*/ 2116488 h 2678429"/>
              <a:gd name="connsiteX179" fmla="*/ 2320908 w 2507681"/>
              <a:gd name="connsiteY179" fmla="*/ 2093754 h 2678429"/>
              <a:gd name="connsiteX180" fmla="*/ 2156870 w 2507681"/>
              <a:gd name="connsiteY180" fmla="*/ 2093754 h 2678429"/>
              <a:gd name="connsiteX181" fmla="*/ 2179604 w 2507681"/>
              <a:gd name="connsiteY181" fmla="*/ 2116488 h 2678429"/>
              <a:gd name="connsiteX182" fmla="*/ 2156870 w 2507681"/>
              <a:gd name="connsiteY182" fmla="*/ 2139223 h 2678429"/>
              <a:gd name="connsiteX183" fmla="*/ 2134135 w 2507681"/>
              <a:gd name="connsiteY183" fmla="*/ 2116488 h 2678429"/>
              <a:gd name="connsiteX184" fmla="*/ 2156870 w 2507681"/>
              <a:gd name="connsiteY184" fmla="*/ 2093754 h 2678429"/>
              <a:gd name="connsiteX185" fmla="*/ 1992832 w 2507681"/>
              <a:gd name="connsiteY185" fmla="*/ 2093754 h 2678429"/>
              <a:gd name="connsiteX186" fmla="*/ 2015567 w 2507681"/>
              <a:gd name="connsiteY186" fmla="*/ 2116488 h 2678429"/>
              <a:gd name="connsiteX187" fmla="*/ 1992832 w 2507681"/>
              <a:gd name="connsiteY187" fmla="*/ 2139223 h 2678429"/>
              <a:gd name="connsiteX188" fmla="*/ 1970098 w 2507681"/>
              <a:gd name="connsiteY188" fmla="*/ 2116488 h 2678429"/>
              <a:gd name="connsiteX189" fmla="*/ 1992832 w 2507681"/>
              <a:gd name="connsiteY189" fmla="*/ 2093754 h 2678429"/>
              <a:gd name="connsiteX190" fmla="*/ 1828795 w 2507681"/>
              <a:gd name="connsiteY190" fmla="*/ 2093754 h 2678429"/>
              <a:gd name="connsiteX191" fmla="*/ 1851529 w 2507681"/>
              <a:gd name="connsiteY191" fmla="*/ 2116488 h 2678429"/>
              <a:gd name="connsiteX192" fmla="*/ 1828795 w 2507681"/>
              <a:gd name="connsiteY192" fmla="*/ 2139223 h 2678429"/>
              <a:gd name="connsiteX193" fmla="*/ 1806060 w 2507681"/>
              <a:gd name="connsiteY193" fmla="*/ 2116488 h 2678429"/>
              <a:gd name="connsiteX194" fmla="*/ 1828795 w 2507681"/>
              <a:gd name="connsiteY194" fmla="*/ 2093754 h 2678429"/>
              <a:gd name="connsiteX195" fmla="*/ 1664757 w 2507681"/>
              <a:gd name="connsiteY195" fmla="*/ 2093754 h 2678429"/>
              <a:gd name="connsiteX196" fmla="*/ 1687491 w 2507681"/>
              <a:gd name="connsiteY196" fmla="*/ 2116488 h 2678429"/>
              <a:gd name="connsiteX197" fmla="*/ 1664757 w 2507681"/>
              <a:gd name="connsiteY197" fmla="*/ 2139223 h 2678429"/>
              <a:gd name="connsiteX198" fmla="*/ 1642022 w 2507681"/>
              <a:gd name="connsiteY198" fmla="*/ 2116488 h 2678429"/>
              <a:gd name="connsiteX199" fmla="*/ 1664757 w 2507681"/>
              <a:gd name="connsiteY199" fmla="*/ 2093754 h 2678429"/>
              <a:gd name="connsiteX200" fmla="*/ 1500719 w 2507681"/>
              <a:gd name="connsiteY200" fmla="*/ 2093754 h 2678429"/>
              <a:gd name="connsiteX201" fmla="*/ 1523453 w 2507681"/>
              <a:gd name="connsiteY201" fmla="*/ 2116488 h 2678429"/>
              <a:gd name="connsiteX202" fmla="*/ 1500719 w 2507681"/>
              <a:gd name="connsiteY202" fmla="*/ 2139223 h 2678429"/>
              <a:gd name="connsiteX203" fmla="*/ 1477985 w 2507681"/>
              <a:gd name="connsiteY203" fmla="*/ 2116488 h 2678429"/>
              <a:gd name="connsiteX204" fmla="*/ 1500719 w 2507681"/>
              <a:gd name="connsiteY204" fmla="*/ 2093754 h 2678429"/>
              <a:gd name="connsiteX205" fmla="*/ 1336681 w 2507681"/>
              <a:gd name="connsiteY205" fmla="*/ 2093754 h 2678429"/>
              <a:gd name="connsiteX206" fmla="*/ 1359415 w 2507681"/>
              <a:gd name="connsiteY206" fmla="*/ 2116488 h 2678429"/>
              <a:gd name="connsiteX207" fmla="*/ 1336681 w 2507681"/>
              <a:gd name="connsiteY207" fmla="*/ 2139223 h 2678429"/>
              <a:gd name="connsiteX208" fmla="*/ 1313947 w 2507681"/>
              <a:gd name="connsiteY208" fmla="*/ 2116488 h 2678429"/>
              <a:gd name="connsiteX209" fmla="*/ 1336681 w 2507681"/>
              <a:gd name="connsiteY209" fmla="*/ 2093754 h 2678429"/>
              <a:gd name="connsiteX210" fmla="*/ 1171000 w 2507681"/>
              <a:gd name="connsiteY210" fmla="*/ 1929264 h 2678429"/>
              <a:gd name="connsiteX211" fmla="*/ 1193734 w 2507681"/>
              <a:gd name="connsiteY211" fmla="*/ 1951998 h 2678429"/>
              <a:gd name="connsiteX212" fmla="*/ 1171000 w 2507681"/>
              <a:gd name="connsiteY212" fmla="*/ 1974733 h 2678429"/>
              <a:gd name="connsiteX213" fmla="*/ 1148266 w 2507681"/>
              <a:gd name="connsiteY213" fmla="*/ 1951998 h 2678429"/>
              <a:gd name="connsiteX214" fmla="*/ 1171000 w 2507681"/>
              <a:gd name="connsiteY214" fmla="*/ 1929264 h 2678429"/>
              <a:gd name="connsiteX215" fmla="*/ 1006962 w 2507681"/>
              <a:gd name="connsiteY215" fmla="*/ 1929264 h 2678429"/>
              <a:gd name="connsiteX216" fmla="*/ 1029696 w 2507681"/>
              <a:gd name="connsiteY216" fmla="*/ 1951998 h 2678429"/>
              <a:gd name="connsiteX217" fmla="*/ 1006962 w 2507681"/>
              <a:gd name="connsiteY217" fmla="*/ 1974733 h 2678429"/>
              <a:gd name="connsiteX218" fmla="*/ 984227 w 2507681"/>
              <a:gd name="connsiteY218" fmla="*/ 1951998 h 2678429"/>
              <a:gd name="connsiteX219" fmla="*/ 1006962 w 2507681"/>
              <a:gd name="connsiteY219" fmla="*/ 1929264 h 2678429"/>
              <a:gd name="connsiteX220" fmla="*/ 842924 w 2507681"/>
              <a:gd name="connsiteY220" fmla="*/ 1929264 h 2678429"/>
              <a:gd name="connsiteX221" fmla="*/ 865659 w 2507681"/>
              <a:gd name="connsiteY221" fmla="*/ 1951998 h 2678429"/>
              <a:gd name="connsiteX222" fmla="*/ 842924 w 2507681"/>
              <a:gd name="connsiteY222" fmla="*/ 1974733 h 2678429"/>
              <a:gd name="connsiteX223" fmla="*/ 820189 w 2507681"/>
              <a:gd name="connsiteY223" fmla="*/ 1951998 h 2678429"/>
              <a:gd name="connsiteX224" fmla="*/ 842924 w 2507681"/>
              <a:gd name="connsiteY224" fmla="*/ 1929264 h 2678429"/>
              <a:gd name="connsiteX225" fmla="*/ 678886 w 2507681"/>
              <a:gd name="connsiteY225" fmla="*/ 1929264 h 2678429"/>
              <a:gd name="connsiteX226" fmla="*/ 701621 w 2507681"/>
              <a:gd name="connsiteY226" fmla="*/ 1951998 h 2678429"/>
              <a:gd name="connsiteX227" fmla="*/ 678886 w 2507681"/>
              <a:gd name="connsiteY227" fmla="*/ 1974733 h 2678429"/>
              <a:gd name="connsiteX228" fmla="*/ 656152 w 2507681"/>
              <a:gd name="connsiteY228" fmla="*/ 1951998 h 2678429"/>
              <a:gd name="connsiteX229" fmla="*/ 678886 w 2507681"/>
              <a:gd name="connsiteY229" fmla="*/ 1929264 h 2678429"/>
              <a:gd name="connsiteX230" fmla="*/ 514849 w 2507681"/>
              <a:gd name="connsiteY230" fmla="*/ 1929264 h 2678429"/>
              <a:gd name="connsiteX231" fmla="*/ 537583 w 2507681"/>
              <a:gd name="connsiteY231" fmla="*/ 1951998 h 2678429"/>
              <a:gd name="connsiteX232" fmla="*/ 514849 w 2507681"/>
              <a:gd name="connsiteY232" fmla="*/ 1974733 h 2678429"/>
              <a:gd name="connsiteX233" fmla="*/ 492114 w 2507681"/>
              <a:gd name="connsiteY233" fmla="*/ 1951998 h 2678429"/>
              <a:gd name="connsiteX234" fmla="*/ 514849 w 2507681"/>
              <a:gd name="connsiteY234" fmla="*/ 1929264 h 2678429"/>
              <a:gd name="connsiteX235" fmla="*/ 350811 w 2507681"/>
              <a:gd name="connsiteY235" fmla="*/ 1929264 h 2678429"/>
              <a:gd name="connsiteX236" fmla="*/ 373545 w 2507681"/>
              <a:gd name="connsiteY236" fmla="*/ 1951998 h 2678429"/>
              <a:gd name="connsiteX237" fmla="*/ 350811 w 2507681"/>
              <a:gd name="connsiteY237" fmla="*/ 1974733 h 2678429"/>
              <a:gd name="connsiteX238" fmla="*/ 328077 w 2507681"/>
              <a:gd name="connsiteY238" fmla="*/ 1951998 h 2678429"/>
              <a:gd name="connsiteX239" fmla="*/ 350811 w 2507681"/>
              <a:gd name="connsiteY239" fmla="*/ 1929264 h 2678429"/>
              <a:gd name="connsiteX240" fmla="*/ 186773 w 2507681"/>
              <a:gd name="connsiteY240" fmla="*/ 1929264 h 2678429"/>
              <a:gd name="connsiteX241" fmla="*/ 209507 w 2507681"/>
              <a:gd name="connsiteY241" fmla="*/ 1951998 h 2678429"/>
              <a:gd name="connsiteX242" fmla="*/ 186773 w 2507681"/>
              <a:gd name="connsiteY242" fmla="*/ 1974733 h 2678429"/>
              <a:gd name="connsiteX243" fmla="*/ 164039 w 2507681"/>
              <a:gd name="connsiteY243" fmla="*/ 1951998 h 2678429"/>
              <a:gd name="connsiteX244" fmla="*/ 186773 w 2507681"/>
              <a:gd name="connsiteY244" fmla="*/ 1929264 h 2678429"/>
              <a:gd name="connsiteX245" fmla="*/ 2320908 w 2507681"/>
              <a:gd name="connsiteY245" fmla="*/ 1920965 h 2678429"/>
              <a:gd name="connsiteX246" fmla="*/ 2343643 w 2507681"/>
              <a:gd name="connsiteY246" fmla="*/ 1943699 h 2678429"/>
              <a:gd name="connsiteX247" fmla="*/ 2320908 w 2507681"/>
              <a:gd name="connsiteY247" fmla="*/ 1966434 h 2678429"/>
              <a:gd name="connsiteX248" fmla="*/ 2298174 w 2507681"/>
              <a:gd name="connsiteY248" fmla="*/ 1943699 h 2678429"/>
              <a:gd name="connsiteX249" fmla="*/ 2320908 w 2507681"/>
              <a:gd name="connsiteY249" fmla="*/ 1920965 h 2678429"/>
              <a:gd name="connsiteX250" fmla="*/ 2156870 w 2507681"/>
              <a:gd name="connsiteY250" fmla="*/ 1920965 h 2678429"/>
              <a:gd name="connsiteX251" fmla="*/ 2179604 w 2507681"/>
              <a:gd name="connsiteY251" fmla="*/ 1943699 h 2678429"/>
              <a:gd name="connsiteX252" fmla="*/ 2156870 w 2507681"/>
              <a:gd name="connsiteY252" fmla="*/ 1966434 h 2678429"/>
              <a:gd name="connsiteX253" fmla="*/ 2134135 w 2507681"/>
              <a:gd name="connsiteY253" fmla="*/ 1943699 h 2678429"/>
              <a:gd name="connsiteX254" fmla="*/ 2156870 w 2507681"/>
              <a:gd name="connsiteY254" fmla="*/ 1920965 h 2678429"/>
              <a:gd name="connsiteX255" fmla="*/ 1992832 w 2507681"/>
              <a:gd name="connsiteY255" fmla="*/ 1920965 h 2678429"/>
              <a:gd name="connsiteX256" fmla="*/ 2015567 w 2507681"/>
              <a:gd name="connsiteY256" fmla="*/ 1943699 h 2678429"/>
              <a:gd name="connsiteX257" fmla="*/ 1992832 w 2507681"/>
              <a:gd name="connsiteY257" fmla="*/ 1966434 h 2678429"/>
              <a:gd name="connsiteX258" fmla="*/ 1970098 w 2507681"/>
              <a:gd name="connsiteY258" fmla="*/ 1943699 h 2678429"/>
              <a:gd name="connsiteX259" fmla="*/ 1992832 w 2507681"/>
              <a:gd name="connsiteY259" fmla="*/ 1920965 h 2678429"/>
              <a:gd name="connsiteX260" fmla="*/ 1828795 w 2507681"/>
              <a:gd name="connsiteY260" fmla="*/ 1920965 h 2678429"/>
              <a:gd name="connsiteX261" fmla="*/ 1851529 w 2507681"/>
              <a:gd name="connsiteY261" fmla="*/ 1943699 h 2678429"/>
              <a:gd name="connsiteX262" fmla="*/ 1828795 w 2507681"/>
              <a:gd name="connsiteY262" fmla="*/ 1966434 h 2678429"/>
              <a:gd name="connsiteX263" fmla="*/ 1806060 w 2507681"/>
              <a:gd name="connsiteY263" fmla="*/ 1943699 h 2678429"/>
              <a:gd name="connsiteX264" fmla="*/ 1828795 w 2507681"/>
              <a:gd name="connsiteY264" fmla="*/ 1920965 h 2678429"/>
              <a:gd name="connsiteX265" fmla="*/ 1664757 w 2507681"/>
              <a:gd name="connsiteY265" fmla="*/ 1920965 h 2678429"/>
              <a:gd name="connsiteX266" fmla="*/ 1687491 w 2507681"/>
              <a:gd name="connsiteY266" fmla="*/ 1943699 h 2678429"/>
              <a:gd name="connsiteX267" fmla="*/ 1664757 w 2507681"/>
              <a:gd name="connsiteY267" fmla="*/ 1966434 h 2678429"/>
              <a:gd name="connsiteX268" fmla="*/ 1642022 w 2507681"/>
              <a:gd name="connsiteY268" fmla="*/ 1943699 h 2678429"/>
              <a:gd name="connsiteX269" fmla="*/ 1664757 w 2507681"/>
              <a:gd name="connsiteY269" fmla="*/ 1920965 h 2678429"/>
              <a:gd name="connsiteX270" fmla="*/ 1500719 w 2507681"/>
              <a:gd name="connsiteY270" fmla="*/ 1920965 h 2678429"/>
              <a:gd name="connsiteX271" fmla="*/ 1523453 w 2507681"/>
              <a:gd name="connsiteY271" fmla="*/ 1943699 h 2678429"/>
              <a:gd name="connsiteX272" fmla="*/ 1500719 w 2507681"/>
              <a:gd name="connsiteY272" fmla="*/ 1966434 h 2678429"/>
              <a:gd name="connsiteX273" fmla="*/ 1477985 w 2507681"/>
              <a:gd name="connsiteY273" fmla="*/ 1943699 h 2678429"/>
              <a:gd name="connsiteX274" fmla="*/ 1500719 w 2507681"/>
              <a:gd name="connsiteY274" fmla="*/ 1920965 h 2678429"/>
              <a:gd name="connsiteX275" fmla="*/ 1336681 w 2507681"/>
              <a:gd name="connsiteY275" fmla="*/ 1920965 h 2678429"/>
              <a:gd name="connsiteX276" fmla="*/ 1359415 w 2507681"/>
              <a:gd name="connsiteY276" fmla="*/ 1943699 h 2678429"/>
              <a:gd name="connsiteX277" fmla="*/ 1336681 w 2507681"/>
              <a:gd name="connsiteY277" fmla="*/ 1966434 h 2678429"/>
              <a:gd name="connsiteX278" fmla="*/ 1313947 w 2507681"/>
              <a:gd name="connsiteY278" fmla="*/ 1943699 h 2678429"/>
              <a:gd name="connsiteX279" fmla="*/ 1336681 w 2507681"/>
              <a:gd name="connsiteY279" fmla="*/ 1920965 h 2678429"/>
              <a:gd name="connsiteX280" fmla="*/ 1171000 w 2507681"/>
              <a:gd name="connsiteY280" fmla="*/ 1751051 h 2678429"/>
              <a:gd name="connsiteX281" fmla="*/ 1193734 w 2507681"/>
              <a:gd name="connsiteY281" fmla="*/ 1773786 h 2678429"/>
              <a:gd name="connsiteX282" fmla="*/ 1171000 w 2507681"/>
              <a:gd name="connsiteY282" fmla="*/ 1796520 h 2678429"/>
              <a:gd name="connsiteX283" fmla="*/ 1148266 w 2507681"/>
              <a:gd name="connsiteY283" fmla="*/ 1773786 h 2678429"/>
              <a:gd name="connsiteX284" fmla="*/ 1171000 w 2507681"/>
              <a:gd name="connsiteY284" fmla="*/ 1751051 h 2678429"/>
              <a:gd name="connsiteX285" fmla="*/ 1006962 w 2507681"/>
              <a:gd name="connsiteY285" fmla="*/ 1751051 h 2678429"/>
              <a:gd name="connsiteX286" fmla="*/ 1029696 w 2507681"/>
              <a:gd name="connsiteY286" fmla="*/ 1773786 h 2678429"/>
              <a:gd name="connsiteX287" fmla="*/ 1006962 w 2507681"/>
              <a:gd name="connsiteY287" fmla="*/ 1796520 h 2678429"/>
              <a:gd name="connsiteX288" fmla="*/ 984227 w 2507681"/>
              <a:gd name="connsiteY288" fmla="*/ 1773786 h 2678429"/>
              <a:gd name="connsiteX289" fmla="*/ 1006962 w 2507681"/>
              <a:gd name="connsiteY289" fmla="*/ 1751051 h 2678429"/>
              <a:gd name="connsiteX290" fmla="*/ 842924 w 2507681"/>
              <a:gd name="connsiteY290" fmla="*/ 1751051 h 2678429"/>
              <a:gd name="connsiteX291" fmla="*/ 865659 w 2507681"/>
              <a:gd name="connsiteY291" fmla="*/ 1773786 h 2678429"/>
              <a:gd name="connsiteX292" fmla="*/ 842924 w 2507681"/>
              <a:gd name="connsiteY292" fmla="*/ 1796520 h 2678429"/>
              <a:gd name="connsiteX293" fmla="*/ 820189 w 2507681"/>
              <a:gd name="connsiteY293" fmla="*/ 1773786 h 2678429"/>
              <a:gd name="connsiteX294" fmla="*/ 842924 w 2507681"/>
              <a:gd name="connsiteY294" fmla="*/ 1751051 h 2678429"/>
              <a:gd name="connsiteX295" fmla="*/ 678886 w 2507681"/>
              <a:gd name="connsiteY295" fmla="*/ 1751051 h 2678429"/>
              <a:gd name="connsiteX296" fmla="*/ 701621 w 2507681"/>
              <a:gd name="connsiteY296" fmla="*/ 1773786 h 2678429"/>
              <a:gd name="connsiteX297" fmla="*/ 678886 w 2507681"/>
              <a:gd name="connsiteY297" fmla="*/ 1796520 h 2678429"/>
              <a:gd name="connsiteX298" fmla="*/ 656152 w 2507681"/>
              <a:gd name="connsiteY298" fmla="*/ 1773786 h 2678429"/>
              <a:gd name="connsiteX299" fmla="*/ 678886 w 2507681"/>
              <a:gd name="connsiteY299" fmla="*/ 1751051 h 2678429"/>
              <a:gd name="connsiteX300" fmla="*/ 514849 w 2507681"/>
              <a:gd name="connsiteY300" fmla="*/ 1751051 h 2678429"/>
              <a:gd name="connsiteX301" fmla="*/ 537583 w 2507681"/>
              <a:gd name="connsiteY301" fmla="*/ 1773786 h 2678429"/>
              <a:gd name="connsiteX302" fmla="*/ 514849 w 2507681"/>
              <a:gd name="connsiteY302" fmla="*/ 1796520 h 2678429"/>
              <a:gd name="connsiteX303" fmla="*/ 492114 w 2507681"/>
              <a:gd name="connsiteY303" fmla="*/ 1773786 h 2678429"/>
              <a:gd name="connsiteX304" fmla="*/ 514849 w 2507681"/>
              <a:gd name="connsiteY304" fmla="*/ 1751051 h 2678429"/>
              <a:gd name="connsiteX305" fmla="*/ 350811 w 2507681"/>
              <a:gd name="connsiteY305" fmla="*/ 1751051 h 2678429"/>
              <a:gd name="connsiteX306" fmla="*/ 373545 w 2507681"/>
              <a:gd name="connsiteY306" fmla="*/ 1773786 h 2678429"/>
              <a:gd name="connsiteX307" fmla="*/ 350811 w 2507681"/>
              <a:gd name="connsiteY307" fmla="*/ 1796520 h 2678429"/>
              <a:gd name="connsiteX308" fmla="*/ 328077 w 2507681"/>
              <a:gd name="connsiteY308" fmla="*/ 1773786 h 2678429"/>
              <a:gd name="connsiteX309" fmla="*/ 350811 w 2507681"/>
              <a:gd name="connsiteY309" fmla="*/ 1751051 h 2678429"/>
              <a:gd name="connsiteX310" fmla="*/ 186773 w 2507681"/>
              <a:gd name="connsiteY310" fmla="*/ 1751051 h 2678429"/>
              <a:gd name="connsiteX311" fmla="*/ 209507 w 2507681"/>
              <a:gd name="connsiteY311" fmla="*/ 1773786 h 2678429"/>
              <a:gd name="connsiteX312" fmla="*/ 186773 w 2507681"/>
              <a:gd name="connsiteY312" fmla="*/ 1796520 h 2678429"/>
              <a:gd name="connsiteX313" fmla="*/ 164039 w 2507681"/>
              <a:gd name="connsiteY313" fmla="*/ 1773786 h 2678429"/>
              <a:gd name="connsiteX314" fmla="*/ 186773 w 2507681"/>
              <a:gd name="connsiteY314" fmla="*/ 1751051 h 2678429"/>
              <a:gd name="connsiteX315" fmla="*/ 22735 w 2507681"/>
              <a:gd name="connsiteY315" fmla="*/ 1751051 h 2678429"/>
              <a:gd name="connsiteX316" fmla="*/ 45469 w 2507681"/>
              <a:gd name="connsiteY316" fmla="*/ 1773786 h 2678429"/>
              <a:gd name="connsiteX317" fmla="*/ 22735 w 2507681"/>
              <a:gd name="connsiteY317" fmla="*/ 1796520 h 2678429"/>
              <a:gd name="connsiteX318" fmla="*/ 0 w 2507681"/>
              <a:gd name="connsiteY318" fmla="*/ 1773786 h 2678429"/>
              <a:gd name="connsiteX319" fmla="*/ 22735 w 2507681"/>
              <a:gd name="connsiteY319" fmla="*/ 1751051 h 2678429"/>
              <a:gd name="connsiteX320" fmla="*/ 2484946 w 2507681"/>
              <a:gd name="connsiteY320" fmla="*/ 1742753 h 2678429"/>
              <a:gd name="connsiteX321" fmla="*/ 2507681 w 2507681"/>
              <a:gd name="connsiteY321" fmla="*/ 1765487 h 2678429"/>
              <a:gd name="connsiteX322" fmla="*/ 2484946 w 2507681"/>
              <a:gd name="connsiteY322" fmla="*/ 1788221 h 2678429"/>
              <a:gd name="connsiteX323" fmla="*/ 2462211 w 2507681"/>
              <a:gd name="connsiteY323" fmla="*/ 1765487 h 2678429"/>
              <a:gd name="connsiteX324" fmla="*/ 2484946 w 2507681"/>
              <a:gd name="connsiteY324" fmla="*/ 1742753 h 2678429"/>
              <a:gd name="connsiteX325" fmla="*/ 2320908 w 2507681"/>
              <a:gd name="connsiteY325" fmla="*/ 1742753 h 2678429"/>
              <a:gd name="connsiteX326" fmla="*/ 2343643 w 2507681"/>
              <a:gd name="connsiteY326" fmla="*/ 1765487 h 2678429"/>
              <a:gd name="connsiteX327" fmla="*/ 2320908 w 2507681"/>
              <a:gd name="connsiteY327" fmla="*/ 1788221 h 2678429"/>
              <a:gd name="connsiteX328" fmla="*/ 2298174 w 2507681"/>
              <a:gd name="connsiteY328" fmla="*/ 1765487 h 2678429"/>
              <a:gd name="connsiteX329" fmla="*/ 2320908 w 2507681"/>
              <a:gd name="connsiteY329" fmla="*/ 1742753 h 2678429"/>
              <a:gd name="connsiteX330" fmla="*/ 2156870 w 2507681"/>
              <a:gd name="connsiteY330" fmla="*/ 1742753 h 2678429"/>
              <a:gd name="connsiteX331" fmla="*/ 2179604 w 2507681"/>
              <a:gd name="connsiteY331" fmla="*/ 1765487 h 2678429"/>
              <a:gd name="connsiteX332" fmla="*/ 2156870 w 2507681"/>
              <a:gd name="connsiteY332" fmla="*/ 1788221 h 2678429"/>
              <a:gd name="connsiteX333" fmla="*/ 2134135 w 2507681"/>
              <a:gd name="connsiteY333" fmla="*/ 1765487 h 2678429"/>
              <a:gd name="connsiteX334" fmla="*/ 2156870 w 2507681"/>
              <a:gd name="connsiteY334" fmla="*/ 1742753 h 2678429"/>
              <a:gd name="connsiteX335" fmla="*/ 1992832 w 2507681"/>
              <a:gd name="connsiteY335" fmla="*/ 1742753 h 2678429"/>
              <a:gd name="connsiteX336" fmla="*/ 2015567 w 2507681"/>
              <a:gd name="connsiteY336" fmla="*/ 1765487 h 2678429"/>
              <a:gd name="connsiteX337" fmla="*/ 1992832 w 2507681"/>
              <a:gd name="connsiteY337" fmla="*/ 1788221 h 2678429"/>
              <a:gd name="connsiteX338" fmla="*/ 1970098 w 2507681"/>
              <a:gd name="connsiteY338" fmla="*/ 1765487 h 2678429"/>
              <a:gd name="connsiteX339" fmla="*/ 1992832 w 2507681"/>
              <a:gd name="connsiteY339" fmla="*/ 1742753 h 2678429"/>
              <a:gd name="connsiteX340" fmla="*/ 1828795 w 2507681"/>
              <a:gd name="connsiteY340" fmla="*/ 1742753 h 2678429"/>
              <a:gd name="connsiteX341" fmla="*/ 1851529 w 2507681"/>
              <a:gd name="connsiteY341" fmla="*/ 1765487 h 2678429"/>
              <a:gd name="connsiteX342" fmla="*/ 1828795 w 2507681"/>
              <a:gd name="connsiteY342" fmla="*/ 1788221 h 2678429"/>
              <a:gd name="connsiteX343" fmla="*/ 1806060 w 2507681"/>
              <a:gd name="connsiteY343" fmla="*/ 1765487 h 2678429"/>
              <a:gd name="connsiteX344" fmla="*/ 1828795 w 2507681"/>
              <a:gd name="connsiteY344" fmla="*/ 1742753 h 2678429"/>
              <a:gd name="connsiteX345" fmla="*/ 1664757 w 2507681"/>
              <a:gd name="connsiteY345" fmla="*/ 1742753 h 2678429"/>
              <a:gd name="connsiteX346" fmla="*/ 1687491 w 2507681"/>
              <a:gd name="connsiteY346" fmla="*/ 1765487 h 2678429"/>
              <a:gd name="connsiteX347" fmla="*/ 1664757 w 2507681"/>
              <a:gd name="connsiteY347" fmla="*/ 1788221 h 2678429"/>
              <a:gd name="connsiteX348" fmla="*/ 1642022 w 2507681"/>
              <a:gd name="connsiteY348" fmla="*/ 1765487 h 2678429"/>
              <a:gd name="connsiteX349" fmla="*/ 1664757 w 2507681"/>
              <a:gd name="connsiteY349" fmla="*/ 1742753 h 2678429"/>
              <a:gd name="connsiteX350" fmla="*/ 1500719 w 2507681"/>
              <a:gd name="connsiteY350" fmla="*/ 1742753 h 2678429"/>
              <a:gd name="connsiteX351" fmla="*/ 1523453 w 2507681"/>
              <a:gd name="connsiteY351" fmla="*/ 1765487 h 2678429"/>
              <a:gd name="connsiteX352" fmla="*/ 1500719 w 2507681"/>
              <a:gd name="connsiteY352" fmla="*/ 1788221 h 2678429"/>
              <a:gd name="connsiteX353" fmla="*/ 1477985 w 2507681"/>
              <a:gd name="connsiteY353" fmla="*/ 1765487 h 2678429"/>
              <a:gd name="connsiteX354" fmla="*/ 1500719 w 2507681"/>
              <a:gd name="connsiteY354" fmla="*/ 1742753 h 2678429"/>
              <a:gd name="connsiteX355" fmla="*/ 1336681 w 2507681"/>
              <a:gd name="connsiteY355" fmla="*/ 1742753 h 2678429"/>
              <a:gd name="connsiteX356" fmla="*/ 1359415 w 2507681"/>
              <a:gd name="connsiteY356" fmla="*/ 1765487 h 2678429"/>
              <a:gd name="connsiteX357" fmla="*/ 1336681 w 2507681"/>
              <a:gd name="connsiteY357" fmla="*/ 1788221 h 2678429"/>
              <a:gd name="connsiteX358" fmla="*/ 1313947 w 2507681"/>
              <a:gd name="connsiteY358" fmla="*/ 1765487 h 2678429"/>
              <a:gd name="connsiteX359" fmla="*/ 1336681 w 2507681"/>
              <a:gd name="connsiteY359" fmla="*/ 1742753 h 2678429"/>
              <a:gd name="connsiteX360" fmla="*/ 1171000 w 2507681"/>
              <a:gd name="connsiteY360" fmla="*/ 1572840 h 2678429"/>
              <a:gd name="connsiteX361" fmla="*/ 1193734 w 2507681"/>
              <a:gd name="connsiteY361" fmla="*/ 1595573 h 2678429"/>
              <a:gd name="connsiteX362" fmla="*/ 1171000 w 2507681"/>
              <a:gd name="connsiteY362" fmla="*/ 1618308 h 2678429"/>
              <a:gd name="connsiteX363" fmla="*/ 1148266 w 2507681"/>
              <a:gd name="connsiteY363" fmla="*/ 1595573 h 2678429"/>
              <a:gd name="connsiteX364" fmla="*/ 1171000 w 2507681"/>
              <a:gd name="connsiteY364" fmla="*/ 1572840 h 2678429"/>
              <a:gd name="connsiteX365" fmla="*/ 1006962 w 2507681"/>
              <a:gd name="connsiteY365" fmla="*/ 1572840 h 2678429"/>
              <a:gd name="connsiteX366" fmla="*/ 1029696 w 2507681"/>
              <a:gd name="connsiteY366" fmla="*/ 1595573 h 2678429"/>
              <a:gd name="connsiteX367" fmla="*/ 1006962 w 2507681"/>
              <a:gd name="connsiteY367" fmla="*/ 1618308 h 2678429"/>
              <a:gd name="connsiteX368" fmla="*/ 984227 w 2507681"/>
              <a:gd name="connsiteY368" fmla="*/ 1595573 h 2678429"/>
              <a:gd name="connsiteX369" fmla="*/ 1006962 w 2507681"/>
              <a:gd name="connsiteY369" fmla="*/ 1572840 h 2678429"/>
              <a:gd name="connsiteX370" fmla="*/ 842924 w 2507681"/>
              <a:gd name="connsiteY370" fmla="*/ 1572840 h 2678429"/>
              <a:gd name="connsiteX371" fmla="*/ 865659 w 2507681"/>
              <a:gd name="connsiteY371" fmla="*/ 1595573 h 2678429"/>
              <a:gd name="connsiteX372" fmla="*/ 842924 w 2507681"/>
              <a:gd name="connsiteY372" fmla="*/ 1618308 h 2678429"/>
              <a:gd name="connsiteX373" fmla="*/ 820189 w 2507681"/>
              <a:gd name="connsiteY373" fmla="*/ 1595573 h 2678429"/>
              <a:gd name="connsiteX374" fmla="*/ 842924 w 2507681"/>
              <a:gd name="connsiteY374" fmla="*/ 1572840 h 2678429"/>
              <a:gd name="connsiteX375" fmla="*/ 678886 w 2507681"/>
              <a:gd name="connsiteY375" fmla="*/ 1572840 h 2678429"/>
              <a:gd name="connsiteX376" fmla="*/ 701621 w 2507681"/>
              <a:gd name="connsiteY376" fmla="*/ 1595573 h 2678429"/>
              <a:gd name="connsiteX377" fmla="*/ 678886 w 2507681"/>
              <a:gd name="connsiteY377" fmla="*/ 1618308 h 2678429"/>
              <a:gd name="connsiteX378" fmla="*/ 656152 w 2507681"/>
              <a:gd name="connsiteY378" fmla="*/ 1595573 h 2678429"/>
              <a:gd name="connsiteX379" fmla="*/ 678886 w 2507681"/>
              <a:gd name="connsiteY379" fmla="*/ 1572840 h 2678429"/>
              <a:gd name="connsiteX380" fmla="*/ 514849 w 2507681"/>
              <a:gd name="connsiteY380" fmla="*/ 1572840 h 2678429"/>
              <a:gd name="connsiteX381" fmla="*/ 537583 w 2507681"/>
              <a:gd name="connsiteY381" fmla="*/ 1595573 h 2678429"/>
              <a:gd name="connsiteX382" fmla="*/ 514849 w 2507681"/>
              <a:gd name="connsiteY382" fmla="*/ 1618308 h 2678429"/>
              <a:gd name="connsiteX383" fmla="*/ 492114 w 2507681"/>
              <a:gd name="connsiteY383" fmla="*/ 1595573 h 2678429"/>
              <a:gd name="connsiteX384" fmla="*/ 514849 w 2507681"/>
              <a:gd name="connsiteY384" fmla="*/ 1572840 h 2678429"/>
              <a:gd name="connsiteX385" fmla="*/ 350811 w 2507681"/>
              <a:gd name="connsiteY385" fmla="*/ 1572840 h 2678429"/>
              <a:gd name="connsiteX386" fmla="*/ 373545 w 2507681"/>
              <a:gd name="connsiteY386" fmla="*/ 1595573 h 2678429"/>
              <a:gd name="connsiteX387" fmla="*/ 350811 w 2507681"/>
              <a:gd name="connsiteY387" fmla="*/ 1618308 h 2678429"/>
              <a:gd name="connsiteX388" fmla="*/ 328077 w 2507681"/>
              <a:gd name="connsiteY388" fmla="*/ 1595573 h 2678429"/>
              <a:gd name="connsiteX389" fmla="*/ 350811 w 2507681"/>
              <a:gd name="connsiteY389" fmla="*/ 1572840 h 2678429"/>
              <a:gd name="connsiteX390" fmla="*/ 186773 w 2507681"/>
              <a:gd name="connsiteY390" fmla="*/ 1572840 h 2678429"/>
              <a:gd name="connsiteX391" fmla="*/ 209507 w 2507681"/>
              <a:gd name="connsiteY391" fmla="*/ 1595573 h 2678429"/>
              <a:gd name="connsiteX392" fmla="*/ 186773 w 2507681"/>
              <a:gd name="connsiteY392" fmla="*/ 1618308 h 2678429"/>
              <a:gd name="connsiteX393" fmla="*/ 164039 w 2507681"/>
              <a:gd name="connsiteY393" fmla="*/ 1595573 h 2678429"/>
              <a:gd name="connsiteX394" fmla="*/ 186773 w 2507681"/>
              <a:gd name="connsiteY394" fmla="*/ 1572840 h 2678429"/>
              <a:gd name="connsiteX395" fmla="*/ 22735 w 2507681"/>
              <a:gd name="connsiteY395" fmla="*/ 1572840 h 2678429"/>
              <a:gd name="connsiteX396" fmla="*/ 45469 w 2507681"/>
              <a:gd name="connsiteY396" fmla="*/ 1595573 h 2678429"/>
              <a:gd name="connsiteX397" fmla="*/ 22735 w 2507681"/>
              <a:gd name="connsiteY397" fmla="*/ 1618308 h 2678429"/>
              <a:gd name="connsiteX398" fmla="*/ 0 w 2507681"/>
              <a:gd name="connsiteY398" fmla="*/ 1595573 h 2678429"/>
              <a:gd name="connsiteX399" fmla="*/ 22735 w 2507681"/>
              <a:gd name="connsiteY399" fmla="*/ 1572840 h 2678429"/>
              <a:gd name="connsiteX400" fmla="*/ 2484946 w 2507681"/>
              <a:gd name="connsiteY400" fmla="*/ 1564541 h 2678429"/>
              <a:gd name="connsiteX401" fmla="*/ 2507681 w 2507681"/>
              <a:gd name="connsiteY401" fmla="*/ 1587275 h 2678429"/>
              <a:gd name="connsiteX402" fmla="*/ 2484946 w 2507681"/>
              <a:gd name="connsiteY402" fmla="*/ 1610010 h 2678429"/>
              <a:gd name="connsiteX403" fmla="*/ 2462211 w 2507681"/>
              <a:gd name="connsiteY403" fmla="*/ 1587275 h 2678429"/>
              <a:gd name="connsiteX404" fmla="*/ 2484946 w 2507681"/>
              <a:gd name="connsiteY404" fmla="*/ 1564541 h 2678429"/>
              <a:gd name="connsiteX405" fmla="*/ 2320908 w 2507681"/>
              <a:gd name="connsiteY405" fmla="*/ 1564541 h 2678429"/>
              <a:gd name="connsiteX406" fmla="*/ 2343643 w 2507681"/>
              <a:gd name="connsiteY406" fmla="*/ 1587275 h 2678429"/>
              <a:gd name="connsiteX407" fmla="*/ 2320908 w 2507681"/>
              <a:gd name="connsiteY407" fmla="*/ 1610010 h 2678429"/>
              <a:gd name="connsiteX408" fmla="*/ 2298174 w 2507681"/>
              <a:gd name="connsiteY408" fmla="*/ 1587275 h 2678429"/>
              <a:gd name="connsiteX409" fmla="*/ 2320908 w 2507681"/>
              <a:gd name="connsiteY409" fmla="*/ 1564541 h 2678429"/>
              <a:gd name="connsiteX410" fmla="*/ 2156870 w 2507681"/>
              <a:gd name="connsiteY410" fmla="*/ 1564541 h 2678429"/>
              <a:gd name="connsiteX411" fmla="*/ 2179604 w 2507681"/>
              <a:gd name="connsiteY411" fmla="*/ 1587275 h 2678429"/>
              <a:gd name="connsiteX412" fmla="*/ 2156870 w 2507681"/>
              <a:gd name="connsiteY412" fmla="*/ 1610010 h 2678429"/>
              <a:gd name="connsiteX413" fmla="*/ 2134135 w 2507681"/>
              <a:gd name="connsiteY413" fmla="*/ 1587275 h 2678429"/>
              <a:gd name="connsiteX414" fmla="*/ 2156870 w 2507681"/>
              <a:gd name="connsiteY414" fmla="*/ 1564541 h 2678429"/>
              <a:gd name="connsiteX415" fmla="*/ 1992832 w 2507681"/>
              <a:gd name="connsiteY415" fmla="*/ 1564541 h 2678429"/>
              <a:gd name="connsiteX416" fmla="*/ 2015567 w 2507681"/>
              <a:gd name="connsiteY416" fmla="*/ 1587275 h 2678429"/>
              <a:gd name="connsiteX417" fmla="*/ 1992832 w 2507681"/>
              <a:gd name="connsiteY417" fmla="*/ 1610010 h 2678429"/>
              <a:gd name="connsiteX418" fmla="*/ 1970098 w 2507681"/>
              <a:gd name="connsiteY418" fmla="*/ 1587275 h 2678429"/>
              <a:gd name="connsiteX419" fmla="*/ 1992832 w 2507681"/>
              <a:gd name="connsiteY419" fmla="*/ 1564541 h 2678429"/>
              <a:gd name="connsiteX420" fmla="*/ 1828795 w 2507681"/>
              <a:gd name="connsiteY420" fmla="*/ 1564541 h 2678429"/>
              <a:gd name="connsiteX421" fmla="*/ 1851529 w 2507681"/>
              <a:gd name="connsiteY421" fmla="*/ 1587275 h 2678429"/>
              <a:gd name="connsiteX422" fmla="*/ 1828795 w 2507681"/>
              <a:gd name="connsiteY422" fmla="*/ 1610010 h 2678429"/>
              <a:gd name="connsiteX423" fmla="*/ 1806060 w 2507681"/>
              <a:gd name="connsiteY423" fmla="*/ 1587275 h 2678429"/>
              <a:gd name="connsiteX424" fmla="*/ 1828795 w 2507681"/>
              <a:gd name="connsiteY424" fmla="*/ 1564541 h 2678429"/>
              <a:gd name="connsiteX425" fmla="*/ 1664757 w 2507681"/>
              <a:gd name="connsiteY425" fmla="*/ 1564541 h 2678429"/>
              <a:gd name="connsiteX426" fmla="*/ 1687491 w 2507681"/>
              <a:gd name="connsiteY426" fmla="*/ 1587275 h 2678429"/>
              <a:gd name="connsiteX427" fmla="*/ 1664757 w 2507681"/>
              <a:gd name="connsiteY427" fmla="*/ 1610010 h 2678429"/>
              <a:gd name="connsiteX428" fmla="*/ 1642022 w 2507681"/>
              <a:gd name="connsiteY428" fmla="*/ 1587275 h 2678429"/>
              <a:gd name="connsiteX429" fmla="*/ 1664757 w 2507681"/>
              <a:gd name="connsiteY429" fmla="*/ 1564541 h 2678429"/>
              <a:gd name="connsiteX430" fmla="*/ 1500719 w 2507681"/>
              <a:gd name="connsiteY430" fmla="*/ 1564541 h 2678429"/>
              <a:gd name="connsiteX431" fmla="*/ 1523453 w 2507681"/>
              <a:gd name="connsiteY431" fmla="*/ 1587275 h 2678429"/>
              <a:gd name="connsiteX432" fmla="*/ 1500719 w 2507681"/>
              <a:gd name="connsiteY432" fmla="*/ 1610010 h 2678429"/>
              <a:gd name="connsiteX433" fmla="*/ 1477985 w 2507681"/>
              <a:gd name="connsiteY433" fmla="*/ 1587275 h 2678429"/>
              <a:gd name="connsiteX434" fmla="*/ 1500719 w 2507681"/>
              <a:gd name="connsiteY434" fmla="*/ 1564541 h 2678429"/>
              <a:gd name="connsiteX435" fmla="*/ 1336681 w 2507681"/>
              <a:gd name="connsiteY435" fmla="*/ 1564541 h 2678429"/>
              <a:gd name="connsiteX436" fmla="*/ 1359415 w 2507681"/>
              <a:gd name="connsiteY436" fmla="*/ 1587275 h 2678429"/>
              <a:gd name="connsiteX437" fmla="*/ 1336681 w 2507681"/>
              <a:gd name="connsiteY437" fmla="*/ 1610010 h 2678429"/>
              <a:gd name="connsiteX438" fmla="*/ 1313947 w 2507681"/>
              <a:gd name="connsiteY438" fmla="*/ 1587275 h 2678429"/>
              <a:gd name="connsiteX439" fmla="*/ 1336681 w 2507681"/>
              <a:gd name="connsiteY439" fmla="*/ 1564541 h 2678429"/>
              <a:gd name="connsiteX440" fmla="*/ 1171000 w 2507681"/>
              <a:gd name="connsiteY440" fmla="*/ 1400050 h 2678429"/>
              <a:gd name="connsiteX441" fmla="*/ 1193734 w 2507681"/>
              <a:gd name="connsiteY441" fmla="*/ 1422785 h 2678429"/>
              <a:gd name="connsiteX442" fmla="*/ 1171000 w 2507681"/>
              <a:gd name="connsiteY442" fmla="*/ 1445519 h 2678429"/>
              <a:gd name="connsiteX443" fmla="*/ 1148266 w 2507681"/>
              <a:gd name="connsiteY443" fmla="*/ 1422785 h 2678429"/>
              <a:gd name="connsiteX444" fmla="*/ 1171000 w 2507681"/>
              <a:gd name="connsiteY444" fmla="*/ 1400050 h 2678429"/>
              <a:gd name="connsiteX445" fmla="*/ 1006962 w 2507681"/>
              <a:gd name="connsiteY445" fmla="*/ 1400050 h 2678429"/>
              <a:gd name="connsiteX446" fmla="*/ 1029696 w 2507681"/>
              <a:gd name="connsiteY446" fmla="*/ 1422785 h 2678429"/>
              <a:gd name="connsiteX447" fmla="*/ 1006962 w 2507681"/>
              <a:gd name="connsiteY447" fmla="*/ 1445519 h 2678429"/>
              <a:gd name="connsiteX448" fmla="*/ 984227 w 2507681"/>
              <a:gd name="connsiteY448" fmla="*/ 1422785 h 2678429"/>
              <a:gd name="connsiteX449" fmla="*/ 1006962 w 2507681"/>
              <a:gd name="connsiteY449" fmla="*/ 1400050 h 2678429"/>
              <a:gd name="connsiteX450" fmla="*/ 842924 w 2507681"/>
              <a:gd name="connsiteY450" fmla="*/ 1400050 h 2678429"/>
              <a:gd name="connsiteX451" fmla="*/ 865659 w 2507681"/>
              <a:gd name="connsiteY451" fmla="*/ 1422785 h 2678429"/>
              <a:gd name="connsiteX452" fmla="*/ 842924 w 2507681"/>
              <a:gd name="connsiteY452" fmla="*/ 1445519 h 2678429"/>
              <a:gd name="connsiteX453" fmla="*/ 820189 w 2507681"/>
              <a:gd name="connsiteY453" fmla="*/ 1422785 h 2678429"/>
              <a:gd name="connsiteX454" fmla="*/ 842924 w 2507681"/>
              <a:gd name="connsiteY454" fmla="*/ 1400050 h 2678429"/>
              <a:gd name="connsiteX455" fmla="*/ 678886 w 2507681"/>
              <a:gd name="connsiteY455" fmla="*/ 1400050 h 2678429"/>
              <a:gd name="connsiteX456" fmla="*/ 701621 w 2507681"/>
              <a:gd name="connsiteY456" fmla="*/ 1422785 h 2678429"/>
              <a:gd name="connsiteX457" fmla="*/ 678886 w 2507681"/>
              <a:gd name="connsiteY457" fmla="*/ 1445519 h 2678429"/>
              <a:gd name="connsiteX458" fmla="*/ 656152 w 2507681"/>
              <a:gd name="connsiteY458" fmla="*/ 1422785 h 2678429"/>
              <a:gd name="connsiteX459" fmla="*/ 678886 w 2507681"/>
              <a:gd name="connsiteY459" fmla="*/ 1400050 h 2678429"/>
              <a:gd name="connsiteX460" fmla="*/ 514849 w 2507681"/>
              <a:gd name="connsiteY460" fmla="*/ 1400050 h 2678429"/>
              <a:gd name="connsiteX461" fmla="*/ 537583 w 2507681"/>
              <a:gd name="connsiteY461" fmla="*/ 1422785 h 2678429"/>
              <a:gd name="connsiteX462" fmla="*/ 514849 w 2507681"/>
              <a:gd name="connsiteY462" fmla="*/ 1445519 h 2678429"/>
              <a:gd name="connsiteX463" fmla="*/ 492114 w 2507681"/>
              <a:gd name="connsiteY463" fmla="*/ 1422785 h 2678429"/>
              <a:gd name="connsiteX464" fmla="*/ 514849 w 2507681"/>
              <a:gd name="connsiteY464" fmla="*/ 1400050 h 2678429"/>
              <a:gd name="connsiteX465" fmla="*/ 350811 w 2507681"/>
              <a:gd name="connsiteY465" fmla="*/ 1400050 h 2678429"/>
              <a:gd name="connsiteX466" fmla="*/ 373545 w 2507681"/>
              <a:gd name="connsiteY466" fmla="*/ 1422785 h 2678429"/>
              <a:gd name="connsiteX467" fmla="*/ 350811 w 2507681"/>
              <a:gd name="connsiteY467" fmla="*/ 1445519 h 2678429"/>
              <a:gd name="connsiteX468" fmla="*/ 328077 w 2507681"/>
              <a:gd name="connsiteY468" fmla="*/ 1422785 h 2678429"/>
              <a:gd name="connsiteX469" fmla="*/ 350811 w 2507681"/>
              <a:gd name="connsiteY469" fmla="*/ 1400050 h 2678429"/>
              <a:gd name="connsiteX470" fmla="*/ 186773 w 2507681"/>
              <a:gd name="connsiteY470" fmla="*/ 1400050 h 2678429"/>
              <a:gd name="connsiteX471" fmla="*/ 209507 w 2507681"/>
              <a:gd name="connsiteY471" fmla="*/ 1422785 h 2678429"/>
              <a:gd name="connsiteX472" fmla="*/ 186773 w 2507681"/>
              <a:gd name="connsiteY472" fmla="*/ 1445519 h 2678429"/>
              <a:gd name="connsiteX473" fmla="*/ 164039 w 2507681"/>
              <a:gd name="connsiteY473" fmla="*/ 1422785 h 2678429"/>
              <a:gd name="connsiteX474" fmla="*/ 186773 w 2507681"/>
              <a:gd name="connsiteY474" fmla="*/ 1400050 h 2678429"/>
              <a:gd name="connsiteX475" fmla="*/ 22735 w 2507681"/>
              <a:gd name="connsiteY475" fmla="*/ 1400050 h 2678429"/>
              <a:gd name="connsiteX476" fmla="*/ 45469 w 2507681"/>
              <a:gd name="connsiteY476" fmla="*/ 1422785 h 2678429"/>
              <a:gd name="connsiteX477" fmla="*/ 22735 w 2507681"/>
              <a:gd name="connsiteY477" fmla="*/ 1445519 h 2678429"/>
              <a:gd name="connsiteX478" fmla="*/ 0 w 2507681"/>
              <a:gd name="connsiteY478" fmla="*/ 1422785 h 2678429"/>
              <a:gd name="connsiteX479" fmla="*/ 22735 w 2507681"/>
              <a:gd name="connsiteY479" fmla="*/ 1400050 h 2678429"/>
              <a:gd name="connsiteX480" fmla="*/ 2484946 w 2507681"/>
              <a:gd name="connsiteY480" fmla="*/ 1391751 h 2678429"/>
              <a:gd name="connsiteX481" fmla="*/ 2507681 w 2507681"/>
              <a:gd name="connsiteY481" fmla="*/ 1414486 h 2678429"/>
              <a:gd name="connsiteX482" fmla="*/ 2484946 w 2507681"/>
              <a:gd name="connsiteY482" fmla="*/ 1437220 h 2678429"/>
              <a:gd name="connsiteX483" fmla="*/ 2462211 w 2507681"/>
              <a:gd name="connsiteY483" fmla="*/ 1414486 h 2678429"/>
              <a:gd name="connsiteX484" fmla="*/ 2484946 w 2507681"/>
              <a:gd name="connsiteY484" fmla="*/ 1391751 h 2678429"/>
              <a:gd name="connsiteX485" fmla="*/ 2320908 w 2507681"/>
              <a:gd name="connsiteY485" fmla="*/ 1391751 h 2678429"/>
              <a:gd name="connsiteX486" fmla="*/ 2343643 w 2507681"/>
              <a:gd name="connsiteY486" fmla="*/ 1414486 h 2678429"/>
              <a:gd name="connsiteX487" fmla="*/ 2320908 w 2507681"/>
              <a:gd name="connsiteY487" fmla="*/ 1437220 h 2678429"/>
              <a:gd name="connsiteX488" fmla="*/ 2298174 w 2507681"/>
              <a:gd name="connsiteY488" fmla="*/ 1414486 h 2678429"/>
              <a:gd name="connsiteX489" fmla="*/ 2320908 w 2507681"/>
              <a:gd name="connsiteY489" fmla="*/ 1391751 h 2678429"/>
              <a:gd name="connsiteX490" fmla="*/ 2156870 w 2507681"/>
              <a:gd name="connsiteY490" fmla="*/ 1391751 h 2678429"/>
              <a:gd name="connsiteX491" fmla="*/ 2179604 w 2507681"/>
              <a:gd name="connsiteY491" fmla="*/ 1414486 h 2678429"/>
              <a:gd name="connsiteX492" fmla="*/ 2156870 w 2507681"/>
              <a:gd name="connsiteY492" fmla="*/ 1437220 h 2678429"/>
              <a:gd name="connsiteX493" fmla="*/ 2134135 w 2507681"/>
              <a:gd name="connsiteY493" fmla="*/ 1414486 h 2678429"/>
              <a:gd name="connsiteX494" fmla="*/ 2156870 w 2507681"/>
              <a:gd name="connsiteY494" fmla="*/ 1391751 h 2678429"/>
              <a:gd name="connsiteX495" fmla="*/ 1992832 w 2507681"/>
              <a:gd name="connsiteY495" fmla="*/ 1391751 h 2678429"/>
              <a:gd name="connsiteX496" fmla="*/ 2015567 w 2507681"/>
              <a:gd name="connsiteY496" fmla="*/ 1414486 h 2678429"/>
              <a:gd name="connsiteX497" fmla="*/ 1992832 w 2507681"/>
              <a:gd name="connsiteY497" fmla="*/ 1437220 h 2678429"/>
              <a:gd name="connsiteX498" fmla="*/ 1970098 w 2507681"/>
              <a:gd name="connsiteY498" fmla="*/ 1414486 h 2678429"/>
              <a:gd name="connsiteX499" fmla="*/ 1992832 w 2507681"/>
              <a:gd name="connsiteY499" fmla="*/ 1391751 h 2678429"/>
              <a:gd name="connsiteX500" fmla="*/ 1828795 w 2507681"/>
              <a:gd name="connsiteY500" fmla="*/ 1391751 h 2678429"/>
              <a:gd name="connsiteX501" fmla="*/ 1851529 w 2507681"/>
              <a:gd name="connsiteY501" fmla="*/ 1414486 h 2678429"/>
              <a:gd name="connsiteX502" fmla="*/ 1828795 w 2507681"/>
              <a:gd name="connsiteY502" fmla="*/ 1437220 h 2678429"/>
              <a:gd name="connsiteX503" fmla="*/ 1806060 w 2507681"/>
              <a:gd name="connsiteY503" fmla="*/ 1414486 h 2678429"/>
              <a:gd name="connsiteX504" fmla="*/ 1828795 w 2507681"/>
              <a:gd name="connsiteY504" fmla="*/ 1391751 h 2678429"/>
              <a:gd name="connsiteX505" fmla="*/ 1664757 w 2507681"/>
              <a:gd name="connsiteY505" fmla="*/ 1391751 h 2678429"/>
              <a:gd name="connsiteX506" fmla="*/ 1687491 w 2507681"/>
              <a:gd name="connsiteY506" fmla="*/ 1414486 h 2678429"/>
              <a:gd name="connsiteX507" fmla="*/ 1664757 w 2507681"/>
              <a:gd name="connsiteY507" fmla="*/ 1437220 h 2678429"/>
              <a:gd name="connsiteX508" fmla="*/ 1642022 w 2507681"/>
              <a:gd name="connsiteY508" fmla="*/ 1414486 h 2678429"/>
              <a:gd name="connsiteX509" fmla="*/ 1664757 w 2507681"/>
              <a:gd name="connsiteY509" fmla="*/ 1391751 h 2678429"/>
              <a:gd name="connsiteX510" fmla="*/ 1500719 w 2507681"/>
              <a:gd name="connsiteY510" fmla="*/ 1391751 h 2678429"/>
              <a:gd name="connsiteX511" fmla="*/ 1523453 w 2507681"/>
              <a:gd name="connsiteY511" fmla="*/ 1414486 h 2678429"/>
              <a:gd name="connsiteX512" fmla="*/ 1500719 w 2507681"/>
              <a:gd name="connsiteY512" fmla="*/ 1437220 h 2678429"/>
              <a:gd name="connsiteX513" fmla="*/ 1477985 w 2507681"/>
              <a:gd name="connsiteY513" fmla="*/ 1414486 h 2678429"/>
              <a:gd name="connsiteX514" fmla="*/ 1500719 w 2507681"/>
              <a:gd name="connsiteY514" fmla="*/ 1391751 h 2678429"/>
              <a:gd name="connsiteX515" fmla="*/ 1336681 w 2507681"/>
              <a:gd name="connsiteY515" fmla="*/ 1391751 h 2678429"/>
              <a:gd name="connsiteX516" fmla="*/ 1359415 w 2507681"/>
              <a:gd name="connsiteY516" fmla="*/ 1414486 h 2678429"/>
              <a:gd name="connsiteX517" fmla="*/ 1336681 w 2507681"/>
              <a:gd name="connsiteY517" fmla="*/ 1437220 h 2678429"/>
              <a:gd name="connsiteX518" fmla="*/ 1313947 w 2507681"/>
              <a:gd name="connsiteY518" fmla="*/ 1414486 h 2678429"/>
              <a:gd name="connsiteX519" fmla="*/ 1336681 w 2507681"/>
              <a:gd name="connsiteY519" fmla="*/ 1391751 h 2678429"/>
              <a:gd name="connsiteX520" fmla="*/ 1171000 w 2507681"/>
              <a:gd name="connsiteY520" fmla="*/ 1241208 h 2678429"/>
              <a:gd name="connsiteX521" fmla="*/ 1193734 w 2507681"/>
              <a:gd name="connsiteY521" fmla="*/ 1263943 h 2678429"/>
              <a:gd name="connsiteX522" fmla="*/ 1171000 w 2507681"/>
              <a:gd name="connsiteY522" fmla="*/ 1286677 h 2678429"/>
              <a:gd name="connsiteX523" fmla="*/ 1148266 w 2507681"/>
              <a:gd name="connsiteY523" fmla="*/ 1263943 h 2678429"/>
              <a:gd name="connsiteX524" fmla="*/ 1171000 w 2507681"/>
              <a:gd name="connsiteY524" fmla="*/ 1241208 h 2678429"/>
              <a:gd name="connsiteX525" fmla="*/ 1006962 w 2507681"/>
              <a:gd name="connsiteY525" fmla="*/ 1241208 h 2678429"/>
              <a:gd name="connsiteX526" fmla="*/ 1029696 w 2507681"/>
              <a:gd name="connsiteY526" fmla="*/ 1263943 h 2678429"/>
              <a:gd name="connsiteX527" fmla="*/ 1006962 w 2507681"/>
              <a:gd name="connsiteY527" fmla="*/ 1286677 h 2678429"/>
              <a:gd name="connsiteX528" fmla="*/ 984227 w 2507681"/>
              <a:gd name="connsiteY528" fmla="*/ 1263943 h 2678429"/>
              <a:gd name="connsiteX529" fmla="*/ 1006962 w 2507681"/>
              <a:gd name="connsiteY529" fmla="*/ 1241208 h 2678429"/>
              <a:gd name="connsiteX530" fmla="*/ 842924 w 2507681"/>
              <a:gd name="connsiteY530" fmla="*/ 1241208 h 2678429"/>
              <a:gd name="connsiteX531" fmla="*/ 865659 w 2507681"/>
              <a:gd name="connsiteY531" fmla="*/ 1263943 h 2678429"/>
              <a:gd name="connsiteX532" fmla="*/ 842924 w 2507681"/>
              <a:gd name="connsiteY532" fmla="*/ 1286677 h 2678429"/>
              <a:gd name="connsiteX533" fmla="*/ 820189 w 2507681"/>
              <a:gd name="connsiteY533" fmla="*/ 1263943 h 2678429"/>
              <a:gd name="connsiteX534" fmla="*/ 842924 w 2507681"/>
              <a:gd name="connsiteY534" fmla="*/ 1241208 h 2678429"/>
              <a:gd name="connsiteX535" fmla="*/ 678886 w 2507681"/>
              <a:gd name="connsiteY535" fmla="*/ 1241208 h 2678429"/>
              <a:gd name="connsiteX536" fmla="*/ 701621 w 2507681"/>
              <a:gd name="connsiteY536" fmla="*/ 1263943 h 2678429"/>
              <a:gd name="connsiteX537" fmla="*/ 678886 w 2507681"/>
              <a:gd name="connsiteY537" fmla="*/ 1286677 h 2678429"/>
              <a:gd name="connsiteX538" fmla="*/ 656152 w 2507681"/>
              <a:gd name="connsiteY538" fmla="*/ 1263943 h 2678429"/>
              <a:gd name="connsiteX539" fmla="*/ 678886 w 2507681"/>
              <a:gd name="connsiteY539" fmla="*/ 1241208 h 2678429"/>
              <a:gd name="connsiteX540" fmla="*/ 514849 w 2507681"/>
              <a:gd name="connsiteY540" fmla="*/ 1241208 h 2678429"/>
              <a:gd name="connsiteX541" fmla="*/ 537583 w 2507681"/>
              <a:gd name="connsiteY541" fmla="*/ 1263943 h 2678429"/>
              <a:gd name="connsiteX542" fmla="*/ 514849 w 2507681"/>
              <a:gd name="connsiteY542" fmla="*/ 1286677 h 2678429"/>
              <a:gd name="connsiteX543" fmla="*/ 492114 w 2507681"/>
              <a:gd name="connsiteY543" fmla="*/ 1263943 h 2678429"/>
              <a:gd name="connsiteX544" fmla="*/ 514849 w 2507681"/>
              <a:gd name="connsiteY544" fmla="*/ 1241208 h 2678429"/>
              <a:gd name="connsiteX545" fmla="*/ 350811 w 2507681"/>
              <a:gd name="connsiteY545" fmla="*/ 1241208 h 2678429"/>
              <a:gd name="connsiteX546" fmla="*/ 373545 w 2507681"/>
              <a:gd name="connsiteY546" fmla="*/ 1263943 h 2678429"/>
              <a:gd name="connsiteX547" fmla="*/ 350811 w 2507681"/>
              <a:gd name="connsiteY547" fmla="*/ 1286677 h 2678429"/>
              <a:gd name="connsiteX548" fmla="*/ 328077 w 2507681"/>
              <a:gd name="connsiteY548" fmla="*/ 1263943 h 2678429"/>
              <a:gd name="connsiteX549" fmla="*/ 350811 w 2507681"/>
              <a:gd name="connsiteY549" fmla="*/ 1241208 h 2678429"/>
              <a:gd name="connsiteX550" fmla="*/ 186773 w 2507681"/>
              <a:gd name="connsiteY550" fmla="*/ 1241208 h 2678429"/>
              <a:gd name="connsiteX551" fmla="*/ 209507 w 2507681"/>
              <a:gd name="connsiteY551" fmla="*/ 1263943 h 2678429"/>
              <a:gd name="connsiteX552" fmla="*/ 186773 w 2507681"/>
              <a:gd name="connsiteY552" fmla="*/ 1286677 h 2678429"/>
              <a:gd name="connsiteX553" fmla="*/ 164039 w 2507681"/>
              <a:gd name="connsiteY553" fmla="*/ 1263943 h 2678429"/>
              <a:gd name="connsiteX554" fmla="*/ 186773 w 2507681"/>
              <a:gd name="connsiteY554" fmla="*/ 1241208 h 2678429"/>
              <a:gd name="connsiteX555" fmla="*/ 22735 w 2507681"/>
              <a:gd name="connsiteY555" fmla="*/ 1241208 h 2678429"/>
              <a:gd name="connsiteX556" fmla="*/ 45469 w 2507681"/>
              <a:gd name="connsiteY556" fmla="*/ 1263943 h 2678429"/>
              <a:gd name="connsiteX557" fmla="*/ 22735 w 2507681"/>
              <a:gd name="connsiteY557" fmla="*/ 1286677 h 2678429"/>
              <a:gd name="connsiteX558" fmla="*/ 0 w 2507681"/>
              <a:gd name="connsiteY558" fmla="*/ 1263943 h 2678429"/>
              <a:gd name="connsiteX559" fmla="*/ 22735 w 2507681"/>
              <a:gd name="connsiteY559" fmla="*/ 1241208 h 2678429"/>
              <a:gd name="connsiteX560" fmla="*/ 2484946 w 2507681"/>
              <a:gd name="connsiteY560" fmla="*/ 1232910 h 2678429"/>
              <a:gd name="connsiteX561" fmla="*/ 2507681 w 2507681"/>
              <a:gd name="connsiteY561" fmla="*/ 1255644 h 2678429"/>
              <a:gd name="connsiteX562" fmla="*/ 2484946 w 2507681"/>
              <a:gd name="connsiteY562" fmla="*/ 1278378 h 2678429"/>
              <a:gd name="connsiteX563" fmla="*/ 2462211 w 2507681"/>
              <a:gd name="connsiteY563" fmla="*/ 1255644 h 2678429"/>
              <a:gd name="connsiteX564" fmla="*/ 2484946 w 2507681"/>
              <a:gd name="connsiteY564" fmla="*/ 1232910 h 2678429"/>
              <a:gd name="connsiteX565" fmla="*/ 2320908 w 2507681"/>
              <a:gd name="connsiteY565" fmla="*/ 1232910 h 2678429"/>
              <a:gd name="connsiteX566" fmla="*/ 2343643 w 2507681"/>
              <a:gd name="connsiteY566" fmla="*/ 1255644 h 2678429"/>
              <a:gd name="connsiteX567" fmla="*/ 2320908 w 2507681"/>
              <a:gd name="connsiteY567" fmla="*/ 1278378 h 2678429"/>
              <a:gd name="connsiteX568" fmla="*/ 2298174 w 2507681"/>
              <a:gd name="connsiteY568" fmla="*/ 1255644 h 2678429"/>
              <a:gd name="connsiteX569" fmla="*/ 2320908 w 2507681"/>
              <a:gd name="connsiteY569" fmla="*/ 1232910 h 2678429"/>
              <a:gd name="connsiteX570" fmla="*/ 2156870 w 2507681"/>
              <a:gd name="connsiteY570" fmla="*/ 1232910 h 2678429"/>
              <a:gd name="connsiteX571" fmla="*/ 2179604 w 2507681"/>
              <a:gd name="connsiteY571" fmla="*/ 1255644 h 2678429"/>
              <a:gd name="connsiteX572" fmla="*/ 2156870 w 2507681"/>
              <a:gd name="connsiteY572" fmla="*/ 1278378 h 2678429"/>
              <a:gd name="connsiteX573" fmla="*/ 2134135 w 2507681"/>
              <a:gd name="connsiteY573" fmla="*/ 1255644 h 2678429"/>
              <a:gd name="connsiteX574" fmla="*/ 2156870 w 2507681"/>
              <a:gd name="connsiteY574" fmla="*/ 1232910 h 2678429"/>
              <a:gd name="connsiteX575" fmla="*/ 1992832 w 2507681"/>
              <a:gd name="connsiteY575" fmla="*/ 1232910 h 2678429"/>
              <a:gd name="connsiteX576" fmla="*/ 2015567 w 2507681"/>
              <a:gd name="connsiteY576" fmla="*/ 1255644 h 2678429"/>
              <a:gd name="connsiteX577" fmla="*/ 1992832 w 2507681"/>
              <a:gd name="connsiteY577" fmla="*/ 1278378 h 2678429"/>
              <a:gd name="connsiteX578" fmla="*/ 1970098 w 2507681"/>
              <a:gd name="connsiteY578" fmla="*/ 1255644 h 2678429"/>
              <a:gd name="connsiteX579" fmla="*/ 1992832 w 2507681"/>
              <a:gd name="connsiteY579" fmla="*/ 1232910 h 2678429"/>
              <a:gd name="connsiteX580" fmla="*/ 1828795 w 2507681"/>
              <a:gd name="connsiteY580" fmla="*/ 1232910 h 2678429"/>
              <a:gd name="connsiteX581" fmla="*/ 1851529 w 2507681"/>
              <a:gd name="connsiteY581" fmla="*/ 1255644 h 2678429"/>
              <a:gd name="connsiteX582" fmla="*/ 1828795 w 2507681"/>
              <a:gd name="connsiteY582" fmla="*/ 1278378 h 2678429"/>
              <a:gd name="connsiteX583" fmla="*/ 1806060 w 2507681"/>
              <a:gd name="connsiteY583" fmla="*/ 1255644 h 2678429"/>
              <a:gd name="connsiteX584" fmla="*/ 1828795 w 2507681"/>
              <a:gd name="connsiteY584" fmla="*/ 1232910 h 2678429"/>
              <a:gd name="connsiteX585" fmla="*/ 1664757 w 2507681"/>
              <a:gd name="connsiteY585" fmla="*/ 1232910 h 2678429"/>
              <a:gd name="connsiteX586" fmla="*/ 1687491 w 2507681"/>
              <a:gd name="connsiteY586" fmla="*/ 1255644 h 2678429"/>
              <a:gd name="connsiteX587" fmla="*/ 1664757 w 2507681"/>
              <a:gd name="connsiteY587" fmla="*/ 1278378 h 2678429"/>
              <a:gd name="connsiteX588" fmla="*/ 1642022 w 2507681"/>
              <a:gd name="connsiteY588" fmla="*/ 1255644 h 2678429"/>
              <a:gd name="connsiteX589" fmla="*/ 1664757 w 2507681"/>
              <a:gd name="connsiteY589" fmla="*/ 1232910 h 2678429"/>
              <a:gd name="connsiteX590" fmla="*/ 1500719 w 2507681"/>
              <a:gd name="connsiteY590" fmla="*/ 1232910 h 2678429"/>
              <a:gd name="connsiteX591" fmla="*/ 1523453 w 2507681"/>
              <a:gd name="connsiteY591" fmla="*/ 1255644 h 2678429"/>
              <a:gd name="connsiteX592" fmla="*/ 1500719 w 2507681"/>
              <a:gd name="connsiteY592" fmla="*/ 1278378 h 2678429"/>
              <a:gd name="connsiteX593" fmla="*/ 1477985 w 2507681"/>
              <a:gd name="connsiteY593" fmla="*/ 1255644 h 2678429"/>
              <a:gd name="connsiteX594" fmla="*/ 1500719 w 2507681"/>
              <a:gd name="connsiteY594" fmla="*/ 1232910 h 2678429"/>
              <a:gd name="connsiteX595" fmla="*/ 1336681 w 2507681"/>
              <a:gd name="connsiteY595" fmla="*/ 1232910 h 2678429"/>
              <a:gd name="connsiteX596" fmla="*/ 1359415 w 2507681"/>
              <a:gd name="connsiteY596" fmla="*/ 1255644 h 2678429"/>
              <a:gd name="connsiteX597" fmla="*/ 1336681 w 2507681"/>
              <a:gd name="connsiteY597" fmla="*/ 1278378 h 2678429"/>
              <a:gd name="connsiteX598" fmla="*/ 1313947 w 2507681"/>
              <a:gd name="connsiteY598" fmla="*/ 1255644 h 2678429"/>
              <a:gd name="connsiteX599" fmla="*/ 1336681 w 2507681"/>
              <a:gd name="connsiteY599" fmla="*/ 1232910 h 2678429"/>
              <a:gd name="connsiteX600" fmla="*/ 1171000 w 2507681"/>
              <a:gd name="connsiteY600" fmla="*/ 1062996 h 2678429"/>
              <a:gd name="connsiteX601" fmla="*/ 1193734 w 2507681"/>
              <a:gd name="connsiteY601" fmla="*/ 1085730 h 2678429"/>
              <a:gd name="connsiteX602" fmla="*/ 1171000 w 2507681"/>
              <a:gd name="connsiteY602" fmla="*/ 1108465 h 2678429"/>
              <a:gd name="connsiteX603" fmla="*/ 1148266 w 2507681"/>
              <a:gd name="connsiteY603" fmla="*/ 1085730 h 2678429"/>
              <a:gd name="connsiteX604" fmla="*/ 1171000 w 2507681"/>
              <a:gd name="connsiteY604" fmla="*/ 1062996 h 2678429"/>
              <a:gd name="connsiteX605" fmla="*/ 1006962 w 2507681"/>
              <a:gd name="connsiteY605" fmla="*/ 1062996 h 2678429"/>
              <a:gd name="connsiteX606" fmla="*/ 1029696 w 2507681"/>
              <a:gd name="connsiteY606" fmla="*/ 1085730 h 2678429"/>
              <a:gd name="connsiteX607" fmla="*/ 1006962 w 2507681"/>
              <a:gd name="connsiteY607" fmla="*/ 1108465 h 2678429"/>
              <a:gd name="connsiteX608" fmla="*/ 984227 w 2507681"/>
              <a:gd name="connsiteY608" fmla="*/ 1085730 h 2678429"/>
              <a:gd name="connsiteX609" fmla="*/ 1006962 w 2507681"/>
              <a:gd name="connsiteY609" fmla="*/ 1062996 h 2678429"/>
              <a:gd name="connsiteX610" fmla="*/ 842924 w 2507681"/>
              <a:gd name="connsiteY610" fmla="*/ 1062996 h 2678429"/>
              <a:gd name="connsiteX611" fmla="*/ 865659 w 2507681"/>
              <a:gd name="connsiteY611" fmla="*/ 1085730 h 2678429"/>
              <a:gd name="connsiteX612" fmla="*/ 842924 w 2507681"/>
              <a:gd name="connsiteY612" fmla="*/ 1108465 h 2678429"/>
              <a:gd name="connsiteX613" fmla="*/ 820189 w 2507681"/>
              <a:gd name="connsiteY613" fmla="*/ 1085730 h 2678429"/>
              <a:gd name="connsiteX614" fmla="*/ 842924 w 2507681"/>
              <a:gd name="connsiteY614" fmla="*/ 1062996 h 2678429"/>
              <a:gd name="connsiteX615" fmla="*/ 678886 w 2507681"/>
              <a:gd name="connsiteY615" fmla="*/ 1062996 h 2678429"/>
              <a:gd name="connsiteX616" fmla="*/ 701621 w 2507681"/>
              <a:gd name="connsiteY616" fmla="*/ 1085730 h 2678429"/>
              <a:gd name="connsiteX617" fmla="*/ 678886 w 2507681"/>
              <a:gd name="connsiteY617" fmla="*/ 1108465 h 2678429"/>
              <a:gd name="connsiteX618" fmla="*/ 656152 w 2507681"/>
              <a:gd name="connsiteY618" fmla="*/ 1085730 h 2678429"/>
              <a:gd name="connsiteX619" fmla="*/ 678886 w 2507681"/>
              <a:gd name="connsiteY619" fmla="*/ 1062996 h 2678429"/>
              <a:gd name="connsiteX620" fmla="*/ 514849 w 2507681"/>
              <a:gd name="connsiteY620" fmla="*/ 1062996 h 2678429"/>
              <a:gd name="connsiteX621" fmla="*/ 537583 w 2507681"/>
              <a:gd name="connsiteY621" fmla="*/ 1085730 h 2678429"/>
              <a:gd name="connsiteX622" fmla="*/ 514849 w 2507681"/>
              <a:gd name="connsiteY622" fmla="*/ 1108465 h 2678429"/>
              <a:gd name="connsiteX623" fmla="*/ 492114 w 2507681"/>
              <a:gd name="connsiteY623" fmla="*/ 1085730 h 2678429"/>
              <a:gd name="connsiteX624" fmla="*/ 514849 w 2507681"/>
              <a:gd name="connsiteY624" fmla="*/ 1062996 h 2678429"/>
              <a:gd name="connsiteX625" fmla="*/ 350811 w 2507681"/>
              <a:gd name="connsiteY625" fmla="*/ 1062996 h 2678429"/>
              <a:gd name="connsiteX626" fmla="*/ 373545 w 2507681"/>
              <a:gd name="connsiteY626" fmla="*/ 1085730 h 2678429"/>
              <a:gd name="connsiteX627" fmla="*/ 350811 w 2507681"/>
              <a:gd name="connsiteY627" fmla="*/ 1108465 h 2678429"/>
              <a:gd name="connsiteX628" fmla="*/ 328077 w 2507681"/>
              <a:gd name="connsiteY628" fmla="*/ 1085730 h 2678429"/>
              <a:gd name="connsiteX629" fmla="*/ 350811 w 2507681"/>
              <a:gd name="connsiteY629" fmla="*/ 1062996 h 2678429"/>
              <a:gd name="connsiteX630" fmla="*/ 186773 w 2507681"/>
              <a:gd name="connsiteY630" fmla="*/ 1062996 h 2678429"/>
              <a:gd name="connsiteX631" fmla="*/ 209507 w 2507681"/>
              <a:gd name="connsiteY631" fmla="*/ 1085730 h 2678429"/>
              <a:gd name="connsiteX632" fmla="*/ 186773 w 2507681"/>
              <a:gd name="connsiteY632" fmla="*/ 1108465 h 2678429"/>
              <a:gd name="connsiteX633" fmla="*/ 164039 w 2507681"/>
              <a:gd name="connsiteY633" fmla="*/ 1085730 h 2678429"/>
              <a:gd name="connsiteX634" fmla="*/ 186773 w 2507681"/>
              <a:gd name="connsiteY634" fmla="*/ 1062996 h 2678429"/>
              <a:gd name="connsiteX635" fmla="*/ 22735 w 2507681"/>
              <a:gd name="connsiteY635" fmla="*/ 1062996 h 2678429"/>
              <a:gd name="connsiteX636" fmla="*/ 45469 w 2507681"/>
              <a:gd name="connsiteY636" fmla="*/ 1085730 h 2678429"/>
              <a:gd name="connsiteX637" fmla="*/ 22735 w 2507681"/>
              <a:gd name="connsiteY637" fmla="*/ 1108465 h 2678429"/>
              <a:gd name="connsiteX638" fmla="*/ 0 w 2507681"/>
              <a:gd name="connsiteY638" fmla="*/ 1085730 h 2678429"/>
              <a:gd name="connsiteX639" fmla="*/ 22735 w 2507681"/>
              <a:gd name="connsiteY639" fmla="*/ 1062996 h 2678429"/>
              <a:gd name="connsiteX640" fmla="*/ 2484946 w 2507681"/>
              <a:gd name="connsiteY640" fmla="*/ 1054698 h 2678429"/>
              <a:gd name="connsiteX641" fmla="*/ 2507681 w 2507681"/>
              <a:gd name="connsiteY641" fmla="*/ 1077432 h 2678429"/>
              <a:gd name="connsiteX642" fmla="*/ 2484946 w 2507681"/>
              <a:gd name="connsiteY642" fmla="*/ 1100167 h 2678429"/>
              <a:gd name="connsiteX643" fmla="*/ 2462211 w 2507681"/>
              <a:gd name="connsiteY643" fmla="*/ 1077432 h 2678429"/>
              <a:gd name="connsiteX644" fmla="*/ 2484946 w 2507681"/>
              <a:gd name="connsiteY644" fmla="*/ 1054698 h 2678429"/>
              <a:gd name="connsiteX645" fmla="*/ 2320908 w 2507681"/>
              <a:gd name="connsiteY645" fmla="*/ 1054698 h 2678429"/>
              <a:gd name="connsiteX646" fmla="*/ 2343643 w 2507681"/>
              <a:gd name="connsiteY646" fmla="*/ 1077432 h 2678429"/>
              <a:gd name="connsiteX647" fmla="*/ 2320908 w 2507681"/>
              <a:gd name="connsiteY647" fmla="*/ 1100167 h 2678429"/>
              <a:gd name="connsiteX648" fmla="*/ 2298174 w 2507681"/>
              <a:gd name="connsiteY648" fmla="*/ 1077432 h 2678429"/>
              <a:gd name="connsiteX649" fmla="*/ 2320908 w 2507681"/>
              <a:gd name="connsiteY649" fmla="*/ 1054698 h 2678429"/>
              <a:gd name="connsiteX650" fmla="*/ 2156870 w 2507681"/>
              <a:gd name="connsiteY650" fmla="*/ 1054698 h 2678429"/>
              <a:gd name="connsiteX651" fmla="*/ 2179604 w 2507681"/>
              <a:gd name="connsiteY651" fmla="*/ 1077432 h 2678429"/>
              <a:gd name="connsiteX652" fmla="*/ 2156870 w 2507681"/>
              <a:gd name="connsiteY652" fmla="*/ 1100167 h 2678429"/>
              <a:gd name="connsiteX653" fmla="*/ 2134135 w 2507681"/>
              <a:gd name="connsiteY653" fmla="*/ 1077432 h 2678429"/>
              <a:gd name="connsiteX654" fmla="*/ 2156870 w 2507681"/>
              <a:gd name="connsiteY654" fmla="*/ 1054698 h 2678429"/>
              <a:gd name="connsiteX655" fmla="*/ 1992832 w 2507681"/>
              <a:gd name="connsiteY655" fmla="*/ 1054698 h 2678429"/>
              <a:gd name="connsiteX656" fmla="*/ 2015567 w 2507681"/>
              <a:gd name="connsiteY656" fmla="*/ 1077432 h 2678429"/>
              <a:gd name="connsiteX657" fmla="*/ 1992832 w 2507681"/>
              <a:gd name="connsiteY657" fmla="*/ 1100167 h 2678429"/>
              <a:gd name="connsiteX658" fmla="*/ 1970098 w 2507681"/>
              <a:gd name="connsiteY658" fmla="*/ 1077432 h 2678429"/>
              <a:gd name="connsiteX659" fmla="*/ 1992832 w 2507681"/>
              <a:gd name="connsiteY659" fmla="*/ 1054698 h 2678429"/>
              <a:gd name="connsiteX660" fmla="*/ 1828795 w 2507681"/>
              <a:gd name="connsiteY660" fmla="*/ 1054698 h 2678429"/>
              <a:gd name="connsiteX661" fmla="*/ 1851529 w 2507681"/>
              <a:gd name="connsiteY661" fmla="*/ 1077432 h 2678429"/>
              <a:gd name="connsiteX662" fmla="*/ 1828795 w 2507681"/>
              <a:gd name="connsiteY662" fmla="*/ 1100167 h 2678429"/>
              <a:gd name="connsiteX663" fmla="*/ 1806060 w 2507681"/>
              <a:gd name="connsiteY663" fmla="*/ 1077432 h 2678429"/>
              <a:gd name="connsiteX664" fmla="*/ 1828795 w 2507681"/>
              <a:gd name="connsiteY664" fmla="*/ 1054698 h 2678429"/>
              <a:gd name="connsiteX665" fmla="*/ 1664757 w 2507681"/>
              <a:gd name="connsiteY665" fmla="*/ 1054698 h 2678429"/>
              <a:gd name="connsiteX666" fmla="*/ 1687491 w 2507681"/>
              <a:gd name="connsiteY666" fmla="*/ 1077432 h 2678429"/>
              <a:gd name="connsiteX667" fmla="*/ 1664757 w 2507681"/>
              <a:gd name="connsiteY667" fmla="*/ 1100167 h 2678429"/>
              <a:gd name="connsiteX668" fmla="*/ 1642022 w 2507681"/>
              <a:gd name="connsiteY668" fmla="*/ 1077432 h 2678429"/>
              <a:gd name="connsiteX669" fmla="*/ 1664757 w 2507681"/>
              <a:gd name="connsiteY669" fmla="*/ 1054698 h 2678429"/>
              <a:gd name="connsiteX670" fmla="*/ 1500719 w 2507681"/>
              <a:gd name="connsiteY670" fmla="*/ 1054698 h 2678429"/>
              <a:gd name="connsiteX671" fmla="*/ 1523453 w 2507681"/>
              <a:gd name="connsiteY671" fmla="*/ 1077432 h 2678429"/>
              <a:gd name="connsiteX672" fmla="*/ 1500719 w 2507681"/>
              <a:gd name="connsiteY672" fmla="*/ 1100167 h 2678429"/>
              <a:gd name="connsiteX673" fmla="*/ 1477985 w 2507681"/>
              <a:gd name="connsiteY673" fmla="*/ 1077432 h 2678429"/>
              <a:gd name="connsiteX674" fmla="*/ 1500719 w 2507681"/>
              <a:gd name="connsiteY674" fmla="*/ 1054698 h 2678429"/>
              <a:gd name="connsiteX675" fmla="*/ 1336681 w 2507681"/>
              <a:gd name="connsiteY675" fmla="*/ 1054698 h 2678429"/>
              <a:gd name="connsiteX676" fmla="*/ 1359415 w 2507681"/>
              <a:gd name="connsiteY676" fmla="*/ 1077432 h 2678429"/>
              <a:gd name="connsiteX677" fmla="*/ 1336681 w 2507681"/>
              <a:gd name="connsiteY677" fmla="*/ 1100167 h 2678429"/>
              <a:gd name="connsiteX678" fmla="*/ 1313947 w 2507681"/>
              <a:gd name="connsiteY678" fmla="*/ 1077432 h 2678429"/>
              <a:gd name="connsiteX679" fmla="*/ 1336681 w 2507681"/>
              <a:gd name="connsiteY679" fmla="*/ 1054698 h 2678429"/>
              <a:gd name="connsiteX680" fmla="*/ 1171000 w 2507681"/>
              <a:gd name="connsiteY680" fmla="*/ 884784 h 2678429"/>
              <a:gd name="connsiteX681" fmla="*/ 1193734 w 2507681"/>
              <a:gd name="connsiteY681" fmla="*/ 907519 h 2678429"/>
              <a:gd name="connsiteX682" fmla="*/ 1171000 w 2507681"/>
              <a:gd name="connsiteY682" fmla="*/ 930253 h 2678429"/>
              <a:gd name="connsiteX683" fmla="*/ 1148266 w 2507681"/>
              <a:gd name="connsiteY683" fmla="*/ 907519 h 2678429"/>
              <a:gd name="connsiteX684" fmla="*/ 1171000 w 2507681"/>
              <a:gd name="connsiteY684" fmla="*/ 884784 h 2678429"/>
              <a:gd name="connsiteX685" fmla="*/ 1006962 w 2507681"/>
              <a:gd name="connsiteY685" fmla="*/ 884784 h 2678429"/>
              <a:gd name="connsiteX686" fmla="*/ 1029696 w 2507681"/>
              <a:gd name="connsiteY686" fmla="*/ 907519 h 2678429"/>
              <a:gd name="connsiteX687" fmla="*/ 1006962 w 2507681"/>
              <a:gd name="connsiteY687" fmla="*/ 930253 h 2678429"/>
              <a:gd name="connsiteX688" fmla="*/ 984227 w 2507681"/>
              <a:gd name="connsiteY688" fmla="*/ 907519 h 2678429"/>
              <a:gd name="connsiteX689" fmla="*/ 1006962 w 2507681"/>
              <a:gd name="connsiteY689" fmla="*/ 884784 h 2678429"/>
              <a:gd name="connsiteX690" fmla="*/ 842924 w 2507681"/>
              <a:gd name="connsiteY690" fmla="*/ 884784 h 2678429"/>
              <a:gd name="connsiteX691" fmla="*/ 865659 w 2507681"/>
              <a:gd name="connsiteY691" fmla="*/ 907519 h 2678429"/>
              <a:gd name="connsiteX692" fmla="*/ 842924 w 2507681"/>
              <a:gd name="connsiteY692" fmla="*/ 930253 h 2678429"/>
              <a:gd name="connsiteX693" fmla="*/ 820189 w 2507681"/>
              <a:gd name="connsiteY693" fmla="*/ 907519 h 2678429"/>
              <a:gd name="connsiteX694" fmla="*/ 842924 w 2507681"/>
              <a:gd name="connsiteY694" fmla="*/ 884784 h 2678429"/>
              <a:gd name="connsiteX695" fmla="*/ 678886 w 2507681"/>
              <a:gd name="connsiteY695" fmla="*/ 884784 h 2678429"/>
              <a:gd name="connsiteX696" fmla="*/ 701621 w 2507681"/>
              <a:gd name="connsiteY696" fmla="*/ 907519 h 2678429"/>
              <a:gd name="connsiteX697" fmla="*/ 678886 w 2507681"/>
              <a:gd name="connsiteY697" fmla="*/ 930253 h 2678429"/>
              <a:gd name="connsiteX698" fmla="*/ 656152 w 2507681"/>
              <a:gd name="connsiteY698" fmla="*/ 907519 h 2678429"/>
              <a:gd name="connsiteX699" fmla="*/ 678886 w 2507681"/>
              <a:gd name="connsiteY699" fmla="*/ 884784 h 2678429"/>
              <a:gd name="connsiteX700" fmla="*/ 514849 w 2507681"/>
              <a:gd name="connsiteY700" fmla="*/ 884784 h 2678429"/>
              <a:gd name="connsiteX701" fmla="*/ 537583 w 2507681"/>
              <a:gd name="connsiteY701" fmla="*/ 907519 h 2678429"/>
              <a:gd name="connsiteX702" fmla="*/ 514849 w 2507681"/>
              <a:gd name="connsiteY702" fmla="*/ 930253 h 2678429"/>
              <a:gd name="connsiteX703" fmla="*/ 492114 w 2507681"/>
              <a:gd name="connsiteY703" fmla="*/ 907519 h 2678429"/>
              <a:gd name="connsiteX704" fmla="*/ 514849 w 2507681"/>
              <a:gd name="connsiteY704" fmla="*/ 884784 h 2678429"/>
              <a:gd name="connsiteX705" fmla="*/ 350811 w 2507681"/>
              <a:gd name="connsiteY705" fmla="*/ 884784 h 2678429"/>
              <a:gd name="connsiteX706" fmla="*/ 373545 w 2507681"/>
              <a:gd name="connsiteY706" fmla="*/ 907519 h 2678429"/>
              <a:gd name="connsiteX707" fmla="*/ 350811 w 2507681"/>
              <a:gd name="connsiteY707" fmla="*/ 930253 h 2678429"/>
              <a:gd name="connsiteX708" fmla="*/ 328077 w 2507681"/>
              <a:gd name="connsiteY708" fmla="*/ 907519 h 2678429"/>
              <a:gd name="connsiteX709" fmla="*/ 350811 w 2507681"/>
              <a:gd name="connsiteY709" fmla="*/ 884784 h 2678429"/>
              <a:gd name="connsiteX710" fmla="*/ 186773 w 2507681"/>
              <a:gd name="connsiteY710" fmla="*/ 884784 h 2678429"/>
              <a:gd name="connsiteX711" fmla="*/ 209507 w 2507681"/>
              <a:gd name="connsiteY711" fmla="*/ 907519 h 2678429"/>
              <a:gd name="connsiteX712" fmla="*/ 186773 w 2507681"/>
              <a:gd name="connsiteY712" fmla="*/ 930253 h 2678429"/>
              <a:gd name="connsiteX713" fmla="*/ 164039 w 2507681"/>
              <a:gd name="connsiteY713" fmla="*/ 907519 h 2678429"/>
              <a:gd name="connsiteX714" fmla="*/ 186773 w 2507681"/>
              <a:gd name="connsiteY714" fmla="*/ 884784 h 2678429"/>
              <a:gd name="connsiteX715" fmla="*/ 22735 w 2507681"/>
              <a:gd name="connsiteY715" fmla="*/ 884784 h 2678429"/>
              <a:gd name="connsiteX716" fmla="*/ 45469 w 2507681"/>
              <a:gd name="connsiteY716" fmla="*/ 907519 h 2678429"/>
              <a:gd name="connsiteX717" fmla="*/ 22735 w 2507681"/>
              <a:gd name="connsiteY717" fmla="*/ 930253 h 2678429"/>
              <a:gd name="connsiteX718" fmla="*/ 0 w 2507681"/>
              <a:gd name="connsiteY718" fmla="*/ 907519 h 2678429"/>
              <a:gd name="connsiteX719" fmla="*/ 22735 w 2507681"/>
              <a:gd name="connsiteY719" fmla="*/ 884784 h 2678429"/>
              <a:gd name="connsiteX720" fmla="*/ 2484946 w 2507681"/>
              <a:gd name="connsiteY720" fmla="*/ 876485 h 2678429"/>
              <a:gd name="connsiteX721" fmla="*/ 2507681 w 2507681"/>
              <a:gd name="connsiteY721" fmla="*/ 899220 h 2678429"/>
              <a:gd name="connsiteX722" fmla="*/ 2484946 w 2507681"/>
              <a:gd name="connsiteY722" fmla="*/ 921954 h 2678429"/>
              <a:gd name="connsiteX723" fmla="*/ 2462211 w 2507681"/>
              <a:gd name="connsiteY723" fmla="*/ 899220 h 2678429"/>
              <a:gd name="connsiteX724" fmla="*/ 2484946 w 2507681"/>
              <a:gd name="connsiteY724" fmla="*/ 876485 h 2678429"/>
              <a:gd name="connsiteX725" fmla="*/ 2320908 w 2507681"/>
              <a:gd name="connsiteY725" fmla="*/ 876485 h 2678429"/>
              <a:gd name="connsiteX726" fmla="*/ 2343643 w 2507681"/>
              <a:gd name="connsiteY726" fmla="*/ 899220 h 2678429"/>
              <a:gd name="connsiteX727" fmla="*/ 2320908 w 2507681"/>
              <a:gd name="connsiteY727" fmla="*/ 921954 h 2678429"/>
              <a:gd name="connsiteX728" fmla="*/ 2298174 w 2507681"/>
              <a:gd name="connsiteY728" fmla="*/ 899220 h 2678429"/>
              <a:gd name="connsiteX729" fmla="*/ 2320908 w 2507681"/>
              <a:gd name="connsiteY729" fmla="*/ 876485 h 2678429"/>
              <a:gd name="connsiteX730" fmla="*/ 2156870 w 2507681"/>
              <a:gd name="connsiteY730" fmla="*/ 876485 h 2678429"/>
              <a:gd name="connsiteX731" fmla="*/ 2179604 w 2507681"/>
              <a:gd name="connsiteY731" fmla="*/ 899220 h 2678429"/>
              <a:gd name="connsiteX732" fmla="*/ 2156870 w 2507681"/>
              <a:gd name="connsiteY732" fmla="*/ 921954 h 2678429"/>
              <a:gd name="connsiteX733" fmla="*/ 2134135 w 2507681"/>
              <a:gd name="connsiteY733" fmla="*/ 899220 h 2678429"/>
              <a:gd name="connsiteX734" fmla="*/ 2156870 w 2507681"/>
              <a:gd name="connsiteY734" fmla="*/ 876485 h 2678429"/>
              <a:gd name="connsiteX735" fmla="*/ 1992832 w 2507681"/>
              <a:gd name="connsiteY735" fmla="*/ 876485 h 2678429"/>
              <a:gd name="connsiteX736" fmla="*/ 2015567 w 2507681"/>
              <a:gd name="connsiteY736" fmla="*/ 899220 h 2678429"/>
              <a:gd name="connsiteX737" fmla="*/ 1992832 w 2507681"/>
              <a:gd name="connsiteY737" fmla="*/ 921954 h 2678429"/>
              <a:gd name="connsiteX738" fmla="*/ 1970098 w 2507681"/>
              <a:gd name="connsiteY738" fmla="*/ 899220 h 2678429"/>
              <a:gd name="connsiteX739" fmla="*/ 1992832 w 2507681"/>
              <a:gd name="connsiteY739" fmla="*/ 876485 h 2678429"/>
              <a:gd name="connsiteX740" fmla="*/ 1828795 w 2507681"/>
              <a:gd name="connsiteY740" fmla="*/ 876485 h 2678429"/>
              <a:gd name="connsiteX741" fmla="*/ 1851529 w 2507681"/>
              <a:gd name="connsiteY741" fmla="*/ 899220 h 2678429"/>
              <a:gd name="connsiteX742" fmla="*/ 1828795 w 2507681"/>
              <a:gd name="connsiteY742" fmla="*/ 921954 h 2678429"/>
              <a:gd name="connsiteX743" fmla="*/ 1806060 w 2507681"/>
              <a:gd name="connsiteY743" fmla="*/ 899220 h 2678429"/>
              <a:gd name="connsiteX744" fmla="*/ 1828795 w 2507681"/>
              <a:gd name="connsiteY744" fmla="*/ 876485 h 2678429"/>
              <a:gd name="connsiteX745" fmla="*/ 1664757 w 2507681"/>
              <a:gd name="connsiteY745" fmla="*/ 876485 h 2678429"/>
              <a:gd name="connsiteX746" fmla="*/ 1687491 w 2507681"/>
              <a:gd name="connsiteY746" fmla="*/ 899220 h 2678429"/>
              <a:gd name="connsiteX747" fmla="*/ 1664757 w 2507681"/>
              <a:gd name="connsiteY747" fmla="*/ 921954 h 2678429"/>
              <a:gd name="connsiteX748" fmla="*/ 1642022 w 2507681"/>
              <a:gd name="connsiteY748" fmla="*/ 899220 h 2678429"/>
              <a:gd name="connsiteX749" fmla="*/ 1664757 w 2507681"/>
              <a:gd name="connsiteY749" fmla="*/ 876485 h 2678429"/>
              <a:gd name="connsiteX750" fmla="*/ 1500719 w 2507681"/>
              <a:gd name="connsiteY750" fmla="*/ 876485 h 2678429"/>
              <a:gd name="connsiteX751" fmla="*/ 1523453 w 2507681"/>
              <a:gd name="connsiteY751" fmla="*/ 899220 h 2678429"/>
              <a:gd name="connsiteX752" fmla="*/ 1500719 w 2507681"/>
              <a:gd name="connsiteY752" fmla="*/ 921954 h 2678429"/>
              <a:gd name="connsiteX753" fmla="*/ 1477985 w 2507681"/>
              <a:gd name="connsiteY753" fmla="*/ 899220 h 2678429"/>
              <a:gd name="connsiteX754" fmla="*/ 1500719 w 2507681"/>
              <a:gd name="connsiteY754" fmla="*/ 876485 h 2678429"/>
              <a:gd name="connsiteX755" fmla="*/ 1336681 w 2507681"/>
              <a:gd name="connsiteY755" fmla="*/ 876485 h 2678429"/>
              <a:gd name="connsiteX756" fmla="*/ 1359415 w 2507681"/>
              <a:gd name="connsiteY756" fmla="*/ 899220 h 2678429"/>
              <a:gd name="connsiteX757" fmla="*/ 1336681 w 2507681"/>
              <a:gd name="connsiteY757" fmla="*/ 921954 h 2678429"/>
              <a:gd name="connsiteX758" fmla="*/ 1313947 w 2507681"/>
              <a:gd name="connsiteY758" fmla="*/ 899220 h 2678429"/>
              <a:gd name="connsiteX759" fmla="*/ 1336681 w 2507681"/>
              <a:gd name="connsiteY759" fmla="*/ 876485 h 2678429"/>
              <a:gd name="connsiteX760" fmla="*/ 1171000 w 2507681"/>
              <a:gd name="connsiteY760" fmla="*/ 706572 h 2678429"/>
              <a:gd name="connsiteX761" fmla="*/ 1193734 w 2507681"/>
              <a:gd name="connsiteY761" fmla="*/ 729306 h 2678429"/>
              <a:gd name="connsiteX762" fmla="*/ 1171000 w 2507681"/>
              <a:gd name="connsiteY762" fmla="*/ 752041 h 2678429"/>
              <a:gd name="connsiteX763" fmla="*/ 1148266 w 2507681"/>
              <a:gd name="connsiteY763" fmla="*/ 729306 h 2678429"/>
              <a:gd name="connsiteX764" fmla="*/ 1171000 w 2507681"/>
              <a:gd name="connsiteY764" fmla="*/ 706572 h 2678429"/>
              <a:gd name="connsiteX765" fmla="*/ 1006962 w 2507681"/>
              <a:gd name="connsiteY765" fmla="*/ 706572 h 2678429"/>
              <a:gd name="connsiteX766" fmla="*/ 1029696 w 2507681"/>
              <a:gd name="connsiteY766" fmla="*/ 729306 h 2678429"/>
              <a:gd name="connsiteX767" fmla="*/ 1006962 w 2507681"/>
              <a:gd name="connsiteY767" fmla="*/ 752041 h 2678429"/>
              <a:gd name="connsiteX768" fmla="*/ 984227 w 2507681"/>
              <a:gd name="connsiteY768" fmla="*/ 729306 h 2678429"/>
              <a:gd name="connsiteX769" fmla="*/ 1006962 w 2507681"/>
              <a:gd name="connsiteY769" fmla="*/ 706572 h 2678429"/>
              <a:gd name="connsiteX770" fmla="*/ 842924 w 2507681"/>
              <a:gd name="connsiteY770" fmla="*/ 706572 h 2678429"/>
              <a:gd name="connsiteX771" fmla="*/ 865659 w 2507681"/>
              <a:gd name="connsiteY771" fmla="*/ 729306 h 2678429"/>
              <a:gd name="connsiteX772" fmla="*/ 842924 w 2507681"/>
              <a:gd name="connsiteY772" fmla="*/ 752041 h 2678429"/>
              <a:gd name="connsiteX773" fmla="*/ 820189 w 2507681"/>
              <a:gd name="connsiteY773" fmla="*/ 729306 h 2678429"/>
              <a:gd name="connsiteX774" fmla="*/ 842924 w 2507681"/>
              <a:gd name="connsiteY774" fmla="*/ 706572 h 2678429"/>
              <a:gd name="connsiteX775" fmla="*/ 678886 w 2507681"/>
              <a:gd name="connsiteY775" fmla="*/ 706572 h 2678429"/>
              <a:gd name="connsiteX776" fmla="*/ 701621 w 2507681"/>
              <a:gd name="connsiteY776" fmla="*/ 729306 h 2678429"/>
              <a:gd name="connsiteX777" fmla="*/ 678886 w 2507681"/>
              <a:gd name="connsiteY777" fmla="*/ 752041 h 2678429"/>
              <a:gd name="connsiteX778" fmla="*/ 656152 w 2507681"/>
              <a:gd name="connsiteY778" fmla="*/ 729306 h 2678429"/>
              <a:gd name="connsiteX779" fmla="*/ 678886 w 2507681"/>
              <a:gd name="connsiteY779" fmla="*/ 706572 h 2678429"/>
              <a:gd name="connsiteX780" fmla="*/ 514849 w 2507681"/>
              <a:gd name="connsiteY780" fmla="*/ 706572 h 2678429"/>
              <a:gd name="connsiteX781" fmla="*/ 537583 w 2507681"/>
              <a:gd name="connsiteY781" fmla="*/ 729306 h 2678429"/>
              <a:gd name="connsiteX782" fmla="*/ 514849 w 2507681"/>
              <a:gd name="connsiteY782" fmla="*/ 752041 h 2678429"/>
              <a:gd name="connsiteX783" fmla="*/ 492114 w 2507681"/>
              <a:gd name="connsiteY783" fmla="*/ 729306 h 2678429"/>
              <a:gd name="connsiteX784" fmla="*/ 514849 w 2507681"/>
              <a:gd name="connsiteY784" fmla="*/ 706572 h 2678429"/>
              <a:gd name="connsiteX785" fmla="*/ 350811 w 2507681"/>
              <a:gd name="connsiteY785" fmla="*/ 706572 h 2678429"/>
              <a:gd name="connsiteX786" fmla="*/ 373545 w 2507681"/>
              <a:gd name="connsiteY786" fmla="*/ 729306 h 2678429"/>
              <a:gd name="connsiteX787" fmla="*/ 350811 w 2507681"/>
              <a:gd name="connsiteY787" fmla="*/ 752041 h 2678429"/>
              <a:gd name="connsiteX788" fmla="*/ 328077 w 2507681"/>
              <a:gd name="connsiteY788" fmla="*/ 729306 h 2678429"/>
              <a:gd name="connsiteX789" fmla="*/ 350811 w 2507681"/>
              <a:gd name="connsiteY789" fmla="*/ 706572 h 2678429"/>
              <a:gd name="connsiteX790" fmla="*/ 186773 w 2507681"/>
              <a:gd name="connsiteY790" fmla="*/ 706572 h 2678429"/>
              <a:gd name="connsiteX791" fmla="*/ 209507 w 2507681"/>
              <a:gd name="connsiteY791" fmla="*/ 729306 h 2678429"/>
              <a:gd name="connsiteX792" fmla="*/ 186773 w 2507681"/>
              <a:gd name="connsiteY792" fmla="*/ 752041 h 2678429"/>
              <a:gd name="connsiteX793" fmla="*/ 164039 w 2507681"/>
              <a:gd name="connsiteY793" fmla="*/ 729306 h 2678429"/>
              <a:gd name="connsiteX794" fmla="*/ 186773 w 2507681"/>
              <a:gd name="connsiteY794" fmla="*/ 706572 h 2678429"/>
              <a:gd name="connsiteX795" fmla="*/ 2320908 w 2507681"/>
              <a:gd name="connsiteY795" fmla="*/ 698274 h 2678429"/>
              <a:gd name="connsiteX796" fmla="*/ 2343643 w 2507681"/>
              <a:gd name="connsiteY796" fmla="*/ 721008 h 2678429"/>
              <a:gd name="connsiteX797" fmla="*/ 2320908 w 2507681"/>
              <a:gd name="connsiteY797" fmla="*/ 743742 h 2678429"/>
              <a:gd name="connsiteX798" fmla="*/ 2298174 w 2507681"/>
              <a:gd name="connsiteY798" fmla="*/ 721008 h 2678429"/>
              <a:gd name="connsiteX799" fmla="*/ 2320908 w 2507681"/>
              <a:gd name="connsiteY799" fmla="*/ 698274 h 2678429"/>
              <a:gd name="connsiteX800" fmla="*/ 2156870 w 2507681"/>
              <a:gd name="connsiteY800" fmla="*/ 698274 h 2678429"/>
              <a:gd name="connsiteX801" fmla="*/ 2179604 w 2507681"/>
              <a:gd name="connsiteY801" fmla="*/ 721008 h 2678429"/>
              <a:gd name="connsiteX802" fmla="*/ 2156870 w 2507681"/>
              <a:gd name="connsiteY802" fmla="*/ 743742 h 2678429"/>
              <a:gd name="connsiteX803" fmla="*/ 2134135 w 2507681"/>
              <a:gd name="connsiteY803" fmla="*/ 721008 h 2678429"/>
              <a:gd name="connsiteX804" fmla="*/ 2156870 w 2507681"/>
              <a:gd name="connsiteY804" fmla="*/ 698274 h 2678429"/>
              <a:gd name="connsiteX805" fmla="*/ 1992832 w 2507681"/>
              <a:gd name="connsiteY805" fmla="*/ 698274 h 2678429"/>
              <a:gd name="connsiteX806" fmla="*/ 2015567 w 2507681"/>
              <a:gd name="connsiteY806" fmla="*/ 721008 h 2678429"/>
              <a:gd name="connsiteX807" fmla="*/ 1992832 w 2507681"/>
              <a:gd name="connsiteY807" fmla="*/ 743742 h 2678429"/>
              <a:gd name="connsiteX808" fmla="*/ 1970098 w 2507681"/>
              <a:gd name="connsiteY808" fmla="*/ 721008 h 2678429"/>
              <a:gd name="connsiteX809" fmla="*/ 1992832 w 2507681"/>
              <a:gd name="connsiteY809" fmla="*/ 698274 h 2678429"/>
              <a:gd name="connsiteX810" fmla="*/ 1828795 w 2507681"/>
              <a:gd name="connsiteY810" fmla="*/ 698274 h 2678429"/>
              <a:gd name="connsiteX811" fmla="*/ 1851529 w 2507681"/>
              <a:gd name="connsiteY811" fmla="*/ 721008 h 2678429"/>
              <a:gd name="connsiteX812" fmla="*/ 1828795 w 2507681"/>
              <a:gd name="connsiteY812" fmla="*/ 743742 h 2678429"/>
              <a:gd name="connsiteX813" fmla="*/ 1806060 w 2507681"/>
              <a:gd name="connsiteY813" fmla="*/ 721008 h 2678429"/>
              <a:gd name="connsiteX814" fmla="*/ 1828795 w 2507681"/>
              <a:gd name="connsiteY814" fmla="*/ 698274 h 2678429"/>
              <a:gd name="connsiteX815" fmla="*/ 1664757 w 2507681"/>
              <a:gd name="connsiteY815" fmla="*/ 698274 h 2678429"/>
              <a:gd name="connsiteX816" fmla="*/ 1687491 w 2507681"/>
              <a:gd name="connsiteY816" fmla="*/ 721008 h 2678429"/>
              <a:gd name="connsiteX817" fmla="*/ 1664757 w 2507681"/>
              <a:gd name="connsiteY817" fmla="*/ 743742 h 2678429"/>
              <a:gd name="connsiteX818" fmla="*/ 1642022 w 2507681"/>
              <a:gd name="connsiteY818" fmla="*/ 721008 h 2678429"/>
              <a:gd name="connsiteX819" fmla="*/ 1664757 w 2507681"/>
              <a:gd name="connsiteY819" fmla="*/ 698274 h 2678429"/>
              <a:gd name="connsiteX820" fmla="*/ 1500719 w 2507681"/>
              <a:gd name="connsiteY820" fmla="*/ 698274 h 2678429"/>
              <a:gd name="connsiteX821" fmla="*/ 1523453 w 2507681"/>
              <a:gd name="connsiteY821" fmla="*/ 721008 h 2678429"/>
              <a:gd name="connsiteX822" fmla="*/ 1500719 w 2507681"/>
              <a:gd name="connsiteY822" fmla="*/ 743742 h 2678429"/>
              <a:gd name="connsiteX823" fmla="*/ 1477985 w 2507681"/>
              <a:gd name="connsiteY823" fmla="*/ 721008 h 2678429"/>
              <a:gd name="connsiteX824" fmla="*/ 1500719 w 2507681"/>
              <a:gd name="connsiteY824" fmla="*/ 698274 h 2678429"/>
              <a:gd name="connsiteX825" fmla="*/ 1336681 w 2507681"/>
              <a:gd name="connsiteY825" fmla="*/ 698274 h 2678429"/>
              <a:gd name="connsiteX826" fmla="*/ 1359415 w 2507681"/>
              <a:gd name="connsiteY826" fmla="*/ 721008 h 2678429"/>
              <a:gd name="connsiteX827" fmla="*/ 1336681 w 2507681"/>
              <a:gd name="connsiteY827" fmla="*/ 743742 h 2678429"/>
              <a:gd name="connsiteX828" fmla="*/ 1313947 w 2507681"/>
              <a:gd name="connsiteY828" fmla="*/ 721008 h 2678429"/>
              <a:gd name="connsiteX829" fmla="*/ 1336681 w 2507681"/>
              <a:gd name="connsiteY829" fmla="*/ 698274 h 2678429"/>
              <a:gd name="connsiteX830" fmla="*/ 1171000 w 2507681"/>
              <a:gd name="connsiteY830" fmla="*/ 533784 h 2678429"/>
              <a:gd name="connsiteX831" fmla="*/ 1193734 w 2507681"/>
              <a:gd name="connsiteY831" fmla="*/ 556517 h 2678429"/>
              <a:gd name="connsiteX832" fmla="*/ 1171000 w 2507681"/>
              <a:gd name="connsiteY832" fmla="*/ 579252 h 2678429"/>
              <a:gd name="connsiteX833" fmla="*/ 1148266 w 2507681"/>
              <a:gd name="connsiteY833" fmla="*/ 556517 h 2678429"/>
              <a:gd name="connsiteX834" fmla="*/ 1171000 w 2507681"/>
              <a:gd name="connsiteY834" fmla="*/ 533784 h 2678429"/>
              <a:gd name="connsiteX835" fmla="*/ 1006962 w 2507681"/>
              <a:gd name="connsiteY835" fmla="*/ 533784 h 2678429"/>
              <a:gd name="connsiteX836" fmla="*/ 1029696 w 2507681"/>
              <a:gd name="connsiteY836" fmla="*/ 556517 h 2678429"/>
              <a:gd name="connsiteX837" fmla="*/ 1006962 w 2507681"/>
              <a:gd name="connsiteY837" fmla="*/ 579252 h 2678429"/>
              <a:gd name="connsiteX838" fmla="*/ 984227 w 2507681"/>
              <a:gd name="connsiteY838" fmla="*/ 556517 h 2678429"/>
              <a:gd name="connsiteX839" fmla="*/ 1006962 w 2507681"/>
              <a:gd name="connsiteY839" fmla="*/ 533784 h 2678429"/>
              <a:gd name="connsiteX840" fmla="*/ 842924 w 2507681"/>
              <a:gd name="connsiteY840" fmla="*/ 533784 h 2678429"/>
              <a:gd name="connsiteX841" fmla="*/ 865659 w 2507681"/>
              <a:gd name="connsiteY841" fmla="*/ 556517 h 2678429"/>
              <a:gd name="connsiteX842" fmla="*/ 842924 w 2507681"/>
              <a:gd name="connsiteY842" fmla="*/ 579252 h 2678429"/>
              <a:gd name="connsiteX843" fmla="*/ 820189 w 2507681"/>
              <a:gd name="connsiteY843" fmla="*/ 556517 h 2678429"/>
              <a:gd name="connsiteX844" fmla="*/ 842924 w 2507681"/>
              <a:gd name="connsiteY844" fmla="*/ 533784 h 2678429"/>
              <a:gd name="connsiteX845" fmla="*/ 678886 w 2507681"/>
              <a:gd name="connsiteY845" fmla="*/ 533784 h 2678429"/>
              <a:gd name="connsiteX846" fmla="*/ 701621 w 2507681"/>
              <a:gd name="connsiteY846" fmla="*/ 556517 h 2678429"/>
              <a:gd name="connsiteX847" fmla="*/ 678886 w 2507681"/>
              <a:gd name="connsiteY847" fmla="*/ 579252 h 2678429"/>
              <a:gd name="connsiteX848" fmla="*/ 656152 w 2507681"/>
              <a:gd name="connsiteY848" fmla="*/ 556517 h 2678429"/>
              <a:gd name="connsiteX849" fmla="*/ 678886 w 2507681"/>
              <a:gd name="connsiteY849" fmla="*/ 533784 h 2678429"/>
              <a:gd name="connsiteX850" fmla="*/ 514849 w 2507681"/>
              <a:gd name="connsiteY850" fmla="*/ 533784 h 2678429"/>
              <a:gd name="connsiteX851" fmla="*/ 537583 w 2507681"/>
              <a:gd name="connsiteY851" fmla="*/ 556517 h 2678429"/>
              <a:gd name="connsiteX852" fmla="*/ 514849 w 2507681"/>
              <a:gd name="connsiteY852" fmla="*/ 579252 h 2678429"/>
              <a:gd name="connsiteX853" fmla="*/ 492114 w 2507681"/>
              <a:gd name="connsiteY853" fmla="*/ 556517 h 2678429"/>
              <a:gd name="connsiteX854" fmla="*/ 514849 w 2507681"/>
              <a:gd name="connsiteY854" fmla="*/ 533784 h 2678429"/>
              <a:gd name="connsiteX855" fmla="*/ 350811 w 2507681"/>
              <a:gd name="connsiteY855" fmla="*/ 533784 h 2678429"/>
              <a:gd name="connsiteX856" fmla="*/ 373545 w 2507681"/>
              <a:gd name="connsiteY856" fmla="*/ 556517 h 2678429"/>
              <a:gd name="connsiteX857" fmla="*/ 350811 w 2507681"/>
              <a:gd name="connsiteY857" fmla="*/ 579252 h 2678429"/>
              <a:gd name="connsiteX858" fmla="*/ 328077 w 2507681"/>
              <a:gd name="connsiteY858" fmla="*/ 556517 h 2678429"/>
              <a:gd name="connsiteX859" fmla="*/ 350811 w 2507681"/>
              <a:gd name="connsiteY859" fmla="*/ 533784 h 2678429"/>
              <a:gd name="connsiteX860" fmla="*/ 186773 w 2507681"/>
              <a:gd name="connsiteY860" fmla="*/ 533784 h 2678429"/>
              <a:gd name="connsiteX861" fmla="*/ 209507 w 2507681"/>
              <a:gd name="connsiteY861" fmla="*/ 556517 h 2678429"/>
              <a:gd name="connsiteX862" fmla="*/ 186773 w 2507681"/>
              <a:gd name="connsiteY862" fmla="*/ 579252 h 2678429"/>
              <a:gd name="connsiteX863" fmla="*/ 170698 w 2507681"/>
              <a:gd name="connsiteY863" fmla="*/ 572593 h 2678429"/>
              <a:gd name="connsiteX864" fmla="*/ 164048 w 2507681"/>
              <a:gd name="connsiteY864" fmla="*/ 556539 h 2678429"/>
              <a:gd name="connsiteX865" fmla="*/ 178503 w 2507681"/>
              <a:gd name="connsiteY865" fmla="*/ 537209 h 2678429"/>
              <a:gd name="connsiteX866" fmla="*/ 2320529 w 2507681"/>
              <a:gd name="connsiteY866" fmla="*/ 525642 h 2678429"/>
              <a:gd name="connsiteX867" fmla="*/ 2341422 w 2507681"/>
              <a:gd name="connsiteY867" fmla="*/ 553581 h 2678429"/>
              <a:gd name="connsiteX868" fmla="*/ 2336984 w 2507681"/>
              <a:gd name="connsiteY868" fmla="*/ 564295 h 2678429"/>
              <a:gd name="connsiteX869" fmla="*/ 2320908 w 2507681"/>
              <a:gd name="connsiteY869" fmla="*/ 570954 h 2678429"/>
              <a:gd name="connsiteX870" fmla="*/ 2298174 w 2507681"/>
              <a:gd name="connsiteY870" fmla="*/ 548219 h 2678429"/>
              <a:gd name="connsiteX871" fmla="*/ 2304832 w 2507681"/>
              <a:gd name="connsiteY871" fmla="*/ 532143 h 2678429"/>
              <a:gd name="connsiteX872" fmla="*/ 2156870 w 2507681"/>
              <a:gd name="connsiteY872" fmla="*/ 525485 h 2678429"/>
              <a:gd name="connsiteX873" fmla="*/ 2179604 w 2507681"/>
              <a:gd name="connsiteY873" fmla="*/ 548219 h 2678429"/>
              <a:gd name="connsiteX874" fmla="*/ 2156870 w 2507681"/>
              <a:gd name="connsiteY874" fmla="*/ 570954 h 2678429"/>
              <a:gd name="connsiteX875" fmla="*/ 2134135 w 2507681"/>
              <a:gd name="connsiteY875" fmla="*/ 548219 h 2678429"/>
              <a:gd name="connsiteX876" fmla="*/ 2156870 w 2507681"/>
              <a:gd name="connsiteY876" fmla="*/ 525485 h 2678429"/>
              <a:gd name="connsiteX877" fmla="*/ 1992832 w 2507681"/>
              <a:gd name="connsiteY877" fmla="*/ 525485 h 2678429"/>
              <a:gd name="connsiteX878" fmla="*/ 2015567 w 2507681"/>
              <a:gd name="connsiteY878" fmla="*/ 548219 h 2678429"/>
              <a:gd name="connsiteX879" fmla="*/ 1992832 w 2507681"/>
              <a:gd name="connsiteY879" fmla="*/ 570954 h 2678429"/>
              <a:gd name="connsiteX880" fmla="*/ 1970098 w 2507681"/>
              <a:gd name="connsiteY880" fmla="*/ 548219 h 2678429"/>
              <a:gd name="connsiteX881" fmla="*/ 1992832 w 2507681"/>
              <a:gd name="connsiteY881" fmla="*/ 525485 h 2678429"/>
              <a:gd name="connsiteX882" fmla="*/ 1828795 w 2507681"/>
              <a:gd name="connsiteY882" fmla="*/ 525485 h 2678429"/>
              <a:gd name="connsiteX883" fmla="*/ 1851529 w 2507681"/>
              <a:gd name="connsiteY883" fmla="*/ 548219 h 2678429"/>
              <a:gd name="connsiteX884" fmla="*/ 1828795 w 2507681"/>
              <a:gd name="connsiteY884" fmla="*/ 570954 h 2678429"/>
              <a:gd name="connsiteX885" fmla="*/ 1806060 w 2507681"/>
              <a:gd name="connsiteY885" fmla="*/ 548219 h 2678429"/>
              <a:gd name="connsiteX886" fmla="*/ 1828795 w 2507681"/>
              <a:gd name="connsiteY886" fmla="*/ 525485 h 2678429"/>
              <a:gd name="connsiteX887" fmla="*/ 1664757 w 2507681"/>
              <a:gd name="connsiteY887" fmla="*/ 525485 h 2678429"/>
              <a:gd name="connsiteX888" fmla="*/ 1687491 w 2507681"/>
              <a:gd name="connsiteY888" fmla="*/ 548219 h 2678429"/>
              <a:gd name="connsiteX889" fmla="*/ 1664757 w 2507681"/>
              <a:gd name="connsiteY889" fmla="*/ 570954 h 2678429"/>
              <a:gd name="connsiteX890" fmla="*/ 1642022 w 2507681"/>
              <a:gd name="connsiteY890" fmla="*/ 548219 h 2678429"/>
              <a:gd name="connsiteX891" fmla="*/ 1664757 w 2507681"/>
              <a:gd name="connsiteY891" fmla="*/ 525485 h 2678429"/>
              <a:gd name="connsiteX892" fmla="*/ 1500719 w 2507681"/>
              <a:gd name="connsiteY892" fmla="*/ 525485 h 2678429"/>
              <a:gd name="connsiteX893" fmla="*/ 1523453 w 2507681"/>
              <a:gd name="connsiteY893" fmla="*/ 548219 h 2678429"/>
              <a:gd name="connsiteX894" fmla="*/ 1500719 w 2507681"/>
              <a:gd name="connsiteY894" fmla="*/ 570954 h 2678429"/>
              <a:gd name="connsiteX895" fmla="*/ 1477985 w 2507681"/>
              <a:gd name="connsiteY895" fmla="*/ 548219 h 2678429"/>
              <a:gd name="connsiteX896" fmla="*/ 1500719 w 2507681"/>
              <a:gd name="connsiteY896" fmla="*/ 525485 h 2678429"/>
              <a:gd name="connsiteX897" fmla="*/ 1336681 w 2507681"/>
              <a:gd name="connsiteY897" fmla="*/ 525485 h 2678429"/>
              <a:gd name="connsiteX898" fmla="*/ 1359415 w 2507681"/>
              <a:gd name="connsiteY898" fmla="*/ 548219 h 2678429"/>
              <a:gd name="connsiteX899" fmla="*/ 1336681 w 2507681"/>
              <a:gd name="connsiteY899" fmla="*/ 570954 h 2678429"/>
              <a:gd name="connsiteX900" fmla="*/ 1313947 w 2507681"/>
              <a:gd name="connsiteY900" fmla="*/ 548219 h 2678429"/>
              <a:gd name="connsiteX901" fmla="*/ 1336681 w 2507681"/>
              <a:gd name="connsiteY901" fmla="*/ 525485 h 2678429"/>
              <a:gd name="connsiteX902" fmla="*/ 1171000 w 2507681"/>
              <a:gd name="connsiteY902" fmla="*/ 355571 h 2678429"/>
              <a:gd name="connsiteX903" fmla="*/ 1193734 w 2507681"/>
              <a:gd name="connsiteY903" fmla="*/ 378306 h 2678429"/>
              <a:gd name="connsiteX904" fmla="*/ 1171000 w 2507681"/>
              <a:gd name="connsiteY904" fmla="*/ 401040 h 2678429"/>
              <a:gd name="connsiteX905" fmla="*/ 1148266 w 2507681"/>
              <a:gd name="connsiteY905" fmla="*/ 378306 h 2678429"/>
              <a:gd name="connsiteX906" fmla="*/ 1171000 w 2507681"/>
              <a:gd name="connsiteY906" fmla="*/ 355571 h 2678429"/>
              <a:gd name="connsiteX907" fmla="*/ 1006962 w 2507681"/>
              <a:gd name="connsiteY907" fmla="*/ 355571 h 2678429"/>
              <a:gd name="connsiteX908" fmla="*/ 1029696 w 2507681"/>
              <a:gd name="connsiteY908" fmla="*/ 378306 h 2678429"/>
              <a:gd name="connsiteX909" fmla="*/ 1006962 w 2507681"/>
              <a:gd name="connsiteY909" fmla="*/ 401040 h 2678429"/>
              <a:gd name="connsiteX910" fmla="*/ 984227 w 2507681"/>
              <a:gd name="connsiteY910" fmla="*/ 378306 h 2678429"/>
              <a:gd name="connsiteX911" fmla="*/ 1006962 w 2507681"/>
              <a:gd name="connsiteY911" fmla="*/ 355571 h 2678429"/>
              <a:gd name="connsiteX912" fmla="*/ 842924 w 2507681"/>
              <a:gd name="connsiteY912" fmla="*/ 355571 h 2678429"/>
              <a:gd name="connsiteX913" fmla="*/ 865659 w 2507681"/>
              <a:gd name="connsiteY913" fmla="*/ 378306 h 2678429"/>
              <a:gd name="connsiteX914" fmla="*/ 842924 w 2507681"/>
              <a:gd name="connsiteY914" fmla="*/ 401040 h 2678429"/>
              <a:gd name="connsiteX915" fmla="*/ 820189 w 2507681"/>
              <a:gd name="connsiteY915" fmla="*/ 378306 h 2678429"/>
              <a:gd name="connsiteX916" fmla="*/ 842924 w 2507681"/>
              <a:gd name="connsiteY916" fmla="*/ 355571 h 2678429"/>
              <a:gd name="connsiteX917" fmla="*/ 678886 w 2507681"/>
              <a:gd name="connsiteY917" fmla="*/ 355571 h 2678429"/>
              <a:gd name="connsiteX918" fmla="*/ 701621 w 2507681"/>
              <a:gd name="connsiteY918" fmla="*/ 378306 h 2678429"/>
              <a:gd name="connsiteX919" fmla="*/ 678886 w 2507681"/>
              <a:gd name="connsiteY919" fmla="*/ 401040 h 2678429"/>
              <a:gd name="connsiteX920" fmla="*/ 656152 w 2507681"/>
              <a:gd name="connsiteY920" fmla="*/ 378306 h 2678429"/>
              <a:gd name="connsiteX921" fmla="*/ 678886 w 2507681"/>
              <a:gd name="connsiteY921" fmla="*/ 355571 h 2678429"/>
              <a:gd name="connsiteX922" fmla="*/ 514849 w 2507681"/>
              <a:gd name="connsiteY922" fmla="*/ 355571 h 2678429"/>
              <a:gd name="connsiteX923" fmla="*/ 537583 w 2507681"/>
              <a:gd name="connsiteY923" fmla="*/ 378306 h 2678429"/>
              <a:gd name="connsiteX924" fmla="*/ 514849 w 2507681"/>
              <a:gd name="connsiteY924" fmla="*/ 401040 h 2678429"/>
              <a:gd name="connsiteX925" fmla="*/ 492114 w 2507681"/>
              <a:gd name="connsiteY925" fmla="*/ 378306 h 2678429"/>
              <a:gd name="connsiteX926" fmla="*/ 514849 w 2507681"/>
              <a:gd name="connsiteY926" fmla="*/ 355571 h 2678429"/>
              <a:gd name="connsiteX927" fmla="*/ 350811 w 2507681"/>
              <a:gd name="connsiteY927" fmla="*/ 355571 h 2678429"/>
              <a:gd name="connsiteX928" fmla="*/ 373545 w 2507681"/>
              <a:gd name="connsiteY928" fmla="*/ 378306 h 2678429"/>
              <a:gd name="connsiteX929" fmla="*/ 350811 w 2507681"/>
              <a:gd name="connsiteY929" fmla="*/ 401040 h 2678429"/>
              <a:gd name="connsiteX930" fmla="*/ 328077 w 2507681"/>
              <a:gd name="connsiteY930" fmla="*/ 378306 h 2678429"/>
              <a:gd name="connsiteX931" fmla="*/ 350811 w 2507681"/>
              <a:gd name="connsiteY931" fmla="*/ 355571 h 2678429"/>
              <a:gd name="connsiteX932" fmla="*/ 2156864 w 2507681"/>
              <a:gd name="connsiteY932" fmla="*/ 347275 h 2678429"/>
              <a:gd name="connsiteX933" fmla="*/ 2178232 w 2507681"/>
              <a:gd name="connsiteY933" fmla="*/ 366695 h 2678429"/>
              <a:gd name="connsiteX934" fmla="*/ 2179604 w 2507681"/>
              <a:gd name="connsiteY934" fmla="*/ 370007 h 2678429"/>
              <a:gd name="connsiteX935" fmla="*/ 2156870 w 2507681"/>
              <a:gd name="connsiteY935" fmla="*/ 392741 h 2678429"/>
              <a:gd name="connsiteX936" fmla="*/ 2134135 w 2507681"/>
              <a:gd name="connsiteY936" fmla="*/ 370007 h 2678429"/>
              <a:gd name="connsiteX937" fmla="*/ 2140794 w 2507681"/>
              <a:gd name="connsiteY937" fmla="*/ 353931 h 2678429"/>
              <a:gd name="connsiteX938" fmla="*/ 1992832 w 2507681"/>
              <a:gd name="connsiteY938" fmla="*/ 347272 h 2678429"/>
              <a:gd name="connsiteX939" fmla="*/ 2015567 w 2507681"/>
              <a:gd name="connsiteY939" fmla="*/ 370007 h 2678429"/>
              <a:gd name="connsiteX940" fmla="*/ 1992832 w 2507681"/>
              <a:gd name="connsiteY940" fmla="*/ 392741 h 2678429"/>
              <a:gd name="connsiteX941" fmla="*/ 1970098 w 2507681"/>
              <a:gd name="connsiteY941" fmla="*/ 370007 h 2678429"/>
              <a:gd name="connsiteX942" fmla="*/ 1992832 w 2507681"/>
              <a:gd name="connsiteY942" fmla="*/ 347272 h 2678429"/>
              <a:gd name="connsiteX943" fmla="*/ 1828795 w 2507681"/>
              <a:gd name="connsiteY943" fmla="*/ 347272 h 2678429"/>
              <a:gd name="connsiteX944" fmla="*/ 1851529 w 2507681"/>
              <a:gd name="connsiteY944" fmla="*/ 370007 h 2678429"/>
              <a:gd name="connsiteX945" fmla="*/ 1828795 w 2507681"/>
              <a:gd name="connsiteY945" fmla="*/ 392741 h 2678429"/>
              <a:gd name="connsiteX946" fmla="*/ 1806060 w 2507681"/>
              <a:gd name="connsiteY946" fmla="*/ 370007 h 2678429"/>
              <a:gd name="connsiteX947" fmla="*/ 1828795 w 2507681"/>
              <a:gd name="connsiteY947" fmla="*/ 347272 h 2678429"/>
              <a:gd name="connsiteX948" fmla="*/ 1664757 w 2507681"/>
              <a:gd name="connsiteY948" fmla="*/ 347272 h 2678429"/>
              <a:gd name="connsiteX949" fmla="*/ 1687491 w 2507681"/>
              <a:gd name="connsiteY949" fmla="*/ 370007 h 2678429"/>
              <a:gd name="connsiteX950" fmla="*/ 1664757 w 2507681"/>
              <a:gd name="connsiteY950" fmla="*/ 392741 h 2678429"/>
              <a:gd name="connsiteX951" fmla="*/ 1642022 w 2507681"/>
              <a:gd name="connsiteY951" fmla="*/ 370007 h 2678429"/>
              <a:gd name="connsiteX952" fmla="*/ 1664757 w 2507681"/>
              <a:gd name="connsiteY952" fmla="*/ 347272 h 2678429"/>
              <a:gd name="connsiteX953" fmla="*/ 1500719 w 2507681"/>
              <a:gd name="connsiteY953" fmla="*/ 347272 h 2678429"/>
              <a:gd name="connsiteX954" fmla="*/ 1523453 w 2507681"/>
              <a:gd name="connsiteY954" fmla="*/ 370007 h 2678429"/>
              <a:gd name="connsiteX955" fmla="*/ 1500719 w 2507681"/>
              <a:gd name="connsiteY955" fmla="*/ 392741 h 2678429"/>
              <a:gd name="connsiteX956" fmla="*/ 1477985 w 2507681"/>
              <a:gd name="connsiteY956" fmla="*/ 370007 h 2678429"/>
              <a:gd name="connsiteX957" fmla="*/ 1500719 w 2507681"/>
              <a:gd name="connsiteY957" fmla="*/ 347272 h 2678429"/>
              <a:gd name="connsiteX958" fmla="*/ 1336681 w 2507681"/>
              <a:gd name="connsiteY958" fmla="*/ 347272 h 2678429"/>
              <a:gd name="connsiteX959" fmla="*/ 1359415 w 2507681"/>
              <a:gd name="connsiteY959" fmla="*/ 370007 h 2678429"/>
              <a:gd name="connsiteX960" fmla="*/ 1336681 w 2507681"/>
              <a:gd name="connsiteY960" fmla="*/ 392741 h 2678429"/>
              <a:gd name="connsiteX961" fmla="*/ 1313947 w 2507681"/>
              <a:gd name="connsiteY961" fmla="*/ 370007 h 2678429"/>
              <a:gd name="connsiteX962" fmla="*/ 1336681 w 2507681"/>
              <a:gd name="connsiteY962" fmla="*/ 347272 h 2678429"/>
              <a:gd name="connsiteX963" fmla="*/ 535084 w 2507681"/>
              <a:gd name="connsiteY963" fmla="*/ 206126 h 2678429"/>
              <a:gd name="connsiteX964" fmla="*/ 530925 w 2507681"/>
              <a:gd name="connsiteY964" fmla="*/ 216169 h 2678429"/>
              <a:gd name="connsiteX965" fmla="*/ 514849 w 2507681"/>
              <a:gd name="connsiteY965" fmla="*/ 222828 h 2678429"/>
              <a:gd name="connsiteX966" fmla="*/ 510534 w 2507681"/>
              <a:gd name="connsiteY966" fmla="*/ 221041 h 2678429"/>
              <a:gd name="connsiteX967" fmla="*/ 1171000 w 2507681"/>
              <a:gd name="connsiteY967" fmla="*/ 177359 h 2678429"/>
              <a:gd name="connsiteX968" fmla="*/ 1193734 w 2507681"/>
              <a:gd name="connsiteY968" fmla="*/ 200093 h 2678429"/>
              <a:gd name="connsiteX969" fmla="*/ 1171000 w 2507681"/>
              <a:gd name="connsiteY969" fmla="*/ 222828 h 2678429"/>
              <a:gd name="connsiteX970" fmla="*/ 1148266 w 2507681"/>
              <a:gd name="connsiteY970" fmla="*/ 200093 h 2678429"/>
              <a:gd name="connsiteX971" fmla="*/ 1171000 w 2507681"/>
              <a:gd name="connsiteY971" fmla="*/ 177359 h 2678429"/>
              <a:gd name="connsiteX972" fmla="*/ 1006962 w 2507681"/>
              <a:gd name="connsiteY972" fmla="*/ 177359 h 2678429"/>
              <a:gd name="connsiteX973" fmla="*/ 1029696 w 2507681"/>
              <a:gd name="connsiteY973" fmla="*/ 200093 h 2678429"/>
              <a:gd name="connsiteX974" fmla="*/ 1006962 w 2507681"/>
              <a:gd name="connsiteY974" fmla="*/ 222828 h 2678429"/>
              <a:gd name="connsiteX975" fmla="*/ 984227 w 2507681"/>
              <a:gd name="connsiteY975" fmla="*/ 200093 h 2678429"/>
              <a:gd name="connsiteX976" fmla="*/ 1006962 w 2507681"/>
              <a:gd name="connsiteY976" fmla="*/ 177359 h 2678429"/>
              <a:gd name="connsiteX977" fmla="*/ 842924 w 2507681"/>
              <a:gd name="connsiteY977" fmla="*/ 177359 h 2678429"/>
              <a:gd name="connsiteX978" fmla="*/ 865659 w 2507681"/>
              <a:gd name="connsiteY978" fmla="*/ 200093 h 2678429"/>
              <a:gd name="connsiteX979" fmla="*/ 842924 w 2507681"/>
              <a:gd name="connsiteY979" fmla="*/ 222828 h 2678429"/>
              <a:gd name="connsiteX980" fmla="*/ 820189 w 2507681"/>
              <a:gd name="connsiteY980" fmla="*/ 200093 h 2678429"/>
              <a:gd name="connsiteX981" fmla="*/ 842924 w 2507681"/>
              <a:gd name="connsiteY981" fmla="*/ 177359 h 2678429"/>
              <a:gd name="connsiteX982" fmla="*/ 678886 w 2507681"/>
              <a:gd name="connsiteY982" fmla="*/ 177359 h 2678429"/>
              <a:gd name="connsiteX983" fmla="*/ 701621 w 2507681"/>
              <a:gd name="connsiteY983" fmla="*/ 200093 h 2678429"/>
              <a:gd name="connsiteX984" fmla="*/ 678886 w 2507681"/>
              <a:gd name="connsiteY984" fmla="*/ 222828 h 2678429"/>
              <a:gd name="connsiteX985" fmla="*/ 656152 w 2507681"/>
              <a:gd name="connsiteY985" fmla="*/ 200093 h 2678429"/>
              <a:gd name="connsiteX986" fmla="*/ 678886 w 2507681"/>
              <a:gd name="connsiteY986" fmla="*/ 177359 h 2678429"/>
              <a:gd name="connsiteX987" fmla="*/ 1828795 w 2507681"/>
              <a:gd name="connsiteY987" fmla="*/ 169061 h 2678429"/>
              <a:gd name="connsiteX988" fmla="*/ 1851529 w 2507681"/>
              <a:gd name="connsiteY988" fmla="*/ 191795 h 2678429"/>
              <a:gd name="connsiteX989" fmla="*/ 1828795 w 2507681"/>
              <a:gd name="connsiteY989" fmla="*/ 214529 h 2678429"/>
              <a:gd name="connsiteX990" fmla="*/ 1806060 w 2507681"/>
              <a:gd name="connsiteY990" fmla="*/ 191795 h 2678429"/>
              <a:gd name="connsiteX991" fmla="*/ 1828795 w 2507681"/>
              <a:gd name="connsiteY991" fmla="*/ 169061 h 2678429"/>
              <a:gd name="connsiteX992" fmla="*/ 1664757 w 2507681"/>
              <a:gd name="connsiteY992" fmla="*/ 169061 h 2678429"/>
              <a:gd name="connsiteX993" fmla="*/ 1687491 w 2507681"/>
              <a:gd name="connsiteY993" fmla="*/ 191795 h 2678429"/>
              <a:gd name="connsiteX994" fmla="*/ 1664757 w 2507681"/>
              <a:gd name="connsiteY994" fmla="*/ 214529 h 2678429"/>
              <a:gd name="connsiteX995" fmla="*/ 1642022 w 2507681"/>
              <a:gd name="connsiteY995" fmla="*/ 191795 h 2678429"/>
              <a:gd name="connsiteX996" fmla="*/ 1664757 w 2507681"/>
              <a:gd name="connsiteY996" fmla="*/ 169061 h 2678429"/>
              <a:gd name="connsiteX997" fmla="*/ 1500719 w 2507681"/>
              <a:gd name="connsiteY997" fmla="*/ 169061 h 2678429"/>
              <a:gd name="connsiteX998" fmla="*/ 1523453 w 2507681"/>
              <a:gd name="connsiteY998" fmla="*/ 191795 h 2678429"/>
              <a:gd name="connsiteX999" fmla="*/ 1500719 w 2507681"/>
              <a:gd name="connsiteY999" fmla="*/ 214529 h 2678429"/>
              <a:gd name="connsiteX1000" fmla="*/ 1477985 w 2507681"/>
              <a:gd name="connsiteY1000" fmla="*/ 191795 h 2678429"/>
              <a:gd name="connsiteX1001" fmla="*/ 1500719 w 2507681"/>
              <a:gd name="connsiteY1001" fmla="*/ 169061 h 2678429"/>
              <a:gd name="connsiteX1002" fmla="*/ 1336681 w 2507681"/>
              <a:gd name="connsiteY1002" fmla="*/ 169061 h 2678429"/>
              <a:gd name="connsiteX1003" fmla="*/ 1359415 w 2507681"/>
              <a:gd name="connsiteY1003" fmla="*/ 191795 h 2678429"/>
              <a:gd name="connsiteX1004" fmla="*/ 1336681 w 2507681"/>
              <a:gd name="connsiteY1004" fmla="*/ 214529 h 2678429"/>
              <a:gd name="connsiteX1005" fmla="*/ 1313947 w 2507681"/>
              <a:gd name="connsiteY1005" fmla="*/ 191795 h 2678429"/>
              <a:gd name="connsiteX1006" fmla="*/ 1336681 w 2507681"/>
              <a:gd name="connsiteY1006" fmla="*/ 169061 h 2678429"/>
              <a:gd name="connsiteX1007" fmla="*/ 1025470 w 2507681"/>
              <a:gd name="connsiteY1007" fmla="*/ 17102 h 2678429"/>
              <a:gd name="connsiteX1008" fmla="*/ 1029696 w 2507681"/>
              <a:gd name="connsiteY1008" fmla="*/ 27305 h 2678429"/>
              <a:gd name="connsiteX1009" fmla="*/ 1006962 w 2507681"/>
              <a:gd name="connsiteY1009" fmla="*/ 50039 h 2678429"/>
              <a:gd name="connsiteX1010" fmla="*/ 984227 w 2507681"/>
              <a:gd name="connsiteY1010" fmla="*/ 27305 h 2678429"/>
              <a:gd name="connsiteX1011" fmla="*/ 985955 w 2507681"/>
              <a:gd name="connsiteY1011" fmla="*/ 23133 h 2678429"/>
              <a:gd name="connsiteX1012" fmla="*/ 1478978 w 2507681"/>
              <a:gd name="connsiteY1012" fmla="*/ 16609 h 2678429"/>
              <a:gd name="connsiteX1013" fmla="*/ 1521742 w 2507681"/>
              <a:gd name="connsiteY1013" fmla="*/ 23136 h 2678429"/>
              <a:gd name="connsiteX1014" fmla="*/ 1516794 w 2507681"/>
              <a:gd name="connsiteY1014" fmla="*/ 35082 h 2678429"/>
              <a:gd name="connsiteX1015" fmla="*/ 1500719 w 2507681"/>
              <a:gd name="connsiteY1015" fmla="*/ 41740 h 2678429"/>
              <a:gd name="connsiteX1016" fmla="*/ 1477985 w 2507681"/>
              <a:gd name="connsiteY1016" fmla="*/ 19006 h 2678429"/>
              <a:gd name="connsiteX1017" fmla="*/ 1171000 w 2507681"/>
              <a:gd name="connsiteY1017" fmla="*/ 4570 h 2678429"/>
              <a:gd name="connsiteX1018" fmla="*/ 1193734 w 2507681"/>
              <a:gd name="connsiteY1018" fmla="*/ 27305 h 2678429"/>
              <a:gd name="connsiteX1019" fmla="*/ 1171000 w 2507681"/>
              <a:gd name="connsiteY1019" fmla="*/ 50039 h 2678429"/>
              <a:gd name="connsiteX1020" fmla="*/ 1148266 w 2507681"/>
              <a:gd name="connsiteY1020" fmla="*/ 27305 h 2678429"/>
              <a:gd name="connsiteX1021" fmla="*/ 1171000 w 2507681"/>
              <a:gd name="connsiteY1021" fmla="*/ 4570 h 2678429"/>
              <a:gd name="connsiteX1022" fmla="*/ 1327680 w 2507681"/>
              <a:gd name="connsiteY1022" fmla="*/ 0 h 2678429"/>
              <a:gd name="connsiteX1023" fmla="*/ 1348182 w 2507681"/>
              <a:gd name="connsiteY1023" fmla="*/ 1035 h 2678429"/>
              <a:gd name="connsiteX1024" fmla="*/ 1352757 w 2507681"/>
              <a:gd name="connsiteY1024" fmla="*/ 2930 h 2678429"/>
              <a:gd name="connsiteX1025" fmla="*/ 1359415 w 2507681"/>
              <a:gd name="connsiteY1025" fmla="*/ 19006 h 2678429"/>
              <a:gd name="connsiteX1026" fmla="*/ 1336681 w 2507681"/>
              <a:gd name="connsiteY1026" fmla="*/ 41740 h 2678429"/>
              <a:gd name="connsiteX1027" fmla="*/ 1313947 w 2507681"/>
              <a:gd name="connsiteY1027" fmla="*/ 19006 h 2678429"/>
              <a:gd name="connsiteX1028" fmla="*/ 1320606 w 2507681"/>
              <a:gd name="connsiteY1028" fmla="*/ 2930 h 267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Lst>
            <a:rect l="l" t="t" r="r" b="b"/>
            <a:pathLst>
              <a:path w="2507681" h="2678429">
                <a:moveTo>
                  <a:pt x="1171000" y="2636688"/>
                </a:moveTo>
                <a:cubicBezTo>
                  <a:pt x="1183556" y="2636688"/>
                  <a:pt x="1193734" y="2646867"/>
                  <a:pt x="1193734" y="2659423"/>
                </a:cubicBezTo>
                <a:cubicBezTo>
                  <a:pt x="1193734" y="2665701"/>
                  <a:pt x="1191190" y="2671385"/>
                  <a:pt x="1187076" y="2675499"/>
                </a:cubicBezTo>
                <a:lnTo>
                  <a:pt x="1180002" y="2678429"/>
                </a:lnTo>
                <a:lnTo>
                  <a:pt x="1159498" y="2677393"/>
                </a:lnTo>
                <a:lnTo>
                  <a:pt x="1154924" y="2675499"/>
                </a:lnTo>
                <a:cubicBezTo>
                  <a:pt x="1150810" y="2671385"/>
                  <a:pt x="1148266" y="2665701"/>
                  <a:pt x="1148266" y="2659423"/>
                </a:cubicBezTo>
                <a:cubicBezTo>
                  <a:pt x="1148266" y="2646867"/>
                  <a:pt x="1158443" y="2636688"/>
                  <a:pt x="1171000" y="2636688"/>
                </a:cubicBezTo>
                <a:close/>
                <a:moveTo>
                  <a:pt x="1006962" y="2636688"/>
                </a:moveTo>
                <a:cubicBezTo>
                  <a:pt x="1019518" y="2636688"/>
                  <a:pt x="1029696" y="2646867"/>
                  <a:pt x="1029696" y="2659423"/>
                </a:cubicBezTo>
                <a:lnTo>
                  <a:pt x="1028704" y="2661819"/>
                </a:lnTo>
                <a:lnTo>
                  <a:pt x="985938" y="2655293"/>
                </a:lnTo>
                <a:lnTo>
                  <a:pt x="990886" y="2643347"/>
                </a:lnTo>
                <a:cubicBezTo>
                  <a:pt x="995000" y="2639233"/>
                  <a:pt x="1000684" y="2636688"/>
                  <a:pt x="1006962" y="2636688"/>
                </a:cubicBezTo>
                <a:close/>
                <a:moveTo>
                  <a:pt x="1500719" y="2628390"/>
                </a:moveTo>
                <a:cubicBezTo>
                  <a:pt x="1513275" y="2628390"/>
                  <a:pt x="1523453" y="2638568"/>
                  <a:pt x="1523453" y="2651125"/>
                </a:cubicBezTo>
                <a:lnTo>
                  <a:pt x="1521725" y="2655295"/>
                </a:lnTo>
                <a:lnTo>
                  <a:pt x="1482210" y="2661326"/>
                </a:lnTo>
                <a:lnTo>
                  <a:pt x="1477985" y="2651125"/>
                </a:lnTo>
                <a:cubicBezTo>
                  <a:pt x="1477985" y="2638568"/>
                  <a:pt x="1488163" y="2628390"/>
                  <a:pt x="1500719" y="2628390"/>
                </a:cubicBezTo>
                <a:close/>
                <a:moveTo>
                  <a:pt x="1336681" y="2628390"/>
                </a:moveTo>
                <a:cubicBezTo>
                  <a:pt x="1349237" y="2628390"/>
                  <a:pt x="1359415" y="2638568"/>
                  <a:pt x="1359415" y="2651125"/>
                </a:cubicBezTo>
                <a:cubicBezTo>
                  <a:pt x="1359415" y="2663681"/>
                  <a:pt x="1349237" y="2673859"/>
                  <a:pt x="1336681" y="2673859"/>
                </a:cubicBezTo>
                <a:cubicBezTo>
                  <a:pt x="1324125" y="2673859"/>
                  <a:pt x="1313947" y="2663681"/>
                  <a:pt x="1313947" y="2651125"/>
                </a:cubicBezTo>
                <a:cubicBezTo>
                  <a:pt x="1313947" y="2638568"/>
                  <a:pt x="1324125" y="2628390"/>
                  <a:pt x="1336681" y="2628390"/>
                </a:cubicBezTo>
                <a:close/>
                <a:moveTo>
                  <a:pt x="1171000" y="2458477"/>
                </a:moveTo>
                <a:cubicBezTo>
                  <a:pt x="1183556" y="2458477"/>
                  <a:pt x="1193734" y="2468655"/>
                  <a:pt x="1193734" y="2481211"/>
                </a:cubicBezTo>
                <a:cubicBezTo>
                  <a:pt x="1193734" y="2493767"/>
                  <a:pt x="1183556" y="2503945"/>
                  <a:pt x="1171000" y="2503945"/>
                </a:cubicBezTo>
                <a:cubicBezTo>
                  <a:pt x="1158443" y="2503945"/>
                  <a:pt x="1148266" y="2493767"/>
                  <a:pt x="1148266" y="2481211"/>
                </a:cubicBezTo>
                <a:cubicBezTo>
                  <a:pt x="1148266" y="2468655"/>
                  <a:pt x="1158443" y="2458477"/>
                  <a:pt x="1171000" y="2458477"/>
                </a:cubicBezTo>
                <a:close/>
                <a:moveTo>
                  <a:pt x="1006962" y="2458477"/>
                </a:moveTo>
                <a:cubicBezTo>
                  <a:pt x="1019518" y="2458477"/>
                  <a:pt x="1029696" y="2468655"/>
                  <a:pt x="1029696" y="2481211"/>
                </a:cubicBezTo>
                <a:cubicBezTo>
                  <a:pt x="1029696" y="2493767"/>
                  <a:pt x="1019518" y="2503945"/>
                  <a:pt x="1006962" y="2503945"/>
                </a:cubicBezTo>
                <a:cubicBezTo>
                  <a:pt x="994406" y="2503945"/>
                  <a:pt x="984227" y="2493767"/>
                  <a:pt x="984227" y="2481211"/>
                </a:cubicBezTo>
                <a:cubicBezTo>
                  <a:pt x="984227" y="2468655"/>
                  <a:pt x="994406" y="2458477"/>
                  <a:pt x="1006962" y="2458477"/>
                </a:cubicBezTo>
                <a:close/>
                <a:moveTo>
                  <a:pt x="842924" y="2458477"/>
                </a:moveTo>
                <a:cubicBezTo>
                  <a:pt x="855480" y="2458477"/>
                  <a:pt x="865659" y="2468655"/>
                  <a:pt x="865659" y="2481211"/>
                </a:cubicBezTo>
                <a:cubicBezTo>
                  <a:pt x="865659" y="2493767"/>
                  <a:pt x="855480" y="2503945"/>
                  <a:pt x="842924" y="2503945"/>
                </a:cubicBezTo>
                <a:cubicBezTo>
                  <a:pt x="830368" y="2503945"/>
                  <a:pt x="820189" y="2493767"/>
                  <a:pt x="820189" y="2481211"/>
                </a:cubicBezTo>
                <a:cubicBezTo>
                  <a:pt x="820189" y="2468655"/>
                  <a:pt x="830368" y="2458477"/>
                  <a:pt x="842924" y="2458477"/>
                </a:cubicBezTo>
                <a:close/>
                <a:moveTo>
                  <a:pt x="678886" y="2458477"/>
                </a:moveTo>
                <a:cubicBezTo>
                  <a:pt x="691442" y="2458477"/>
                  <a:pt x="701621" y="2468655"/>
                  <a:pt x="701621" y="2481211"/>
                </a:cubicBezTo>
                <a:cubicBezTo>
                  <a:pt x="701621" y="2493767"/>
                  <a:pt x="691442" y="2503945"/>
                  <a:pt x="678886" y="2503945"/>
                </a:cubicBezTo>
                <a:cubicBezTo>
                  <a:pt x="666330" y="2503945"/>
                  <a:pt x="656152" y="2493767"/>
                  <a:pt x="656152" y="2481211"/>
                </a:cubicBezTo>
                <a:cubicBezTo>
                  <a:pt x="656152" y="2468655"/>
                  <a:pt x="666330" y="2458477"/>
                  <a:pt x="678886" y="2458477"/>
                </a:cubicBezTo>
                <a:close/>
                <a:moveTo>
                  <a:pt x="514849" y="2458477"/>
                </a:moveTo>
                <a:cubicBezTo>
                  <a:pt x="521127" y="2458477"/>
                  <a:pt x="526811" y="2461021"/>
                  <a:pt x="530925" y="2465135"/>
                </a:cubicBezTo>
                <a:lnTo>
                  <a:pt x="533493" y="2471335"/>
                </a:lnTo>
                <a:lnTo>
                  <a:pt x="513349" y="2459098"/>
                </a:lnTo>
                <a:close/>
                <a:moveTo>
                  <a:pt x="1992832" y="2450178"/>
                </a:moveTo>
                <a:lnTo>
                  <a:pt x="2002454" y="2454164"/>
                </a:lnTo>
                <a:lnTo>
                  <a:pt x="1970399" y="2473638"/>
                </a:lnTo>
                <a:lnTo>
                  <a:pt x="1970098" y="2472912"/>
                </a:lnTo>
                <a:cubicBezTo>
                  <a:pt x="1970098" y="2460356"/>
                  <a:pt x="1980277" y="2450178"/>
                  <a:pt x="1992832" y="2450178"/>
                </a:cubicBezTo>
                <a:close/>
                <a:moveTo>
                  <a:pt x="1828795" y="2450178"/>
                </a:moveTo>
                <a:cubicBezTo>
                  <a:pt x="1841351" y="2450178"/>
                  <a:pt x="1851529" y="2460356"/>
                  <a:pt x="1851529" y="2472912"/>
                </a:cubicBezTo>
                <a:cubicBezTo>
                  <a:pt x="1851529" y="2485468"/>
                  <a:pt x="1841351" y="2495647"/>
                  <a:pt x="1828795" y="2495647"/>
                </a:cubicBezTo>
                <a:cubicBezTo>
                  <a:pt x="1816239" y="2495647"/>
                  <a:pt x="1806060" y="2485468"/>
                  <a:pt x="1806060" y="2472912"/>
                </a:cubicBezTo>
                <a:cubicBezTo>
                  <a:pt x="1806060" y="2460356"/>
                  <a:pt x="1816239" y="2450178"/>
                  <a:pt x="1828795" y="2450178"/>
                </a:cubicBezTo>
                <a:close/>
                <a:moveTo>
                  <a:pt x="1664757" y="2450178"/>
                </a:moveTo>
                <a:cubicBezTo>
                  <a:pt x="1677313" y="2450178"/>
                  <a:pt x="1687491" y="2460356"/>
                  <a:pt x="1687491" y="2472912"/>
                </a:cubicBezTo>
                <a:cubicBezTo>
                  <a:pt x="1687491" y="2485468"/>
                  <a:pt x="1677313" y="2495647"/>
                  <a:pt x="1664757" y="2495647"/>
                </a:cubicBezTo>
                <a:cubicBezTo>
                  <a:pt x="1652201" y="2495647"/>
                  <a:pt x="1642022" y="2485468"/>
                  <a:pt x="1642022" y="2472912"/>
                </a:cubicBezTo>
                <a:cubicBezTo>
                  <a:pt x="1642022" y="2460356"/>
                  <a:pt x="1652201" y="2450178"/>
                  <a:pt x="1664757" y="2450178"/>
                </a:cubicBezTo>
                <a:close/>
                <a:moveTo>
                  <a:pt x="1500719" y="2450178"/>
                </a:moveTo>
                <a:cubicBezTo>
                  <a:pt x="1513275" y="2450178"/>
                  <a:pt x="1523453" y="2460356"/>
                  <a:pt x="1523453" y="2472912"/>
                </a:cubicBezTo>
                <a:cubicBezTo>
                  <a:pt x="1523453" y="2485468"/>
                  <a:pt x="1513275" y="2495647"/>
                  <a:pt x="1500719" y="2495647"/>
                </a:cubicBezTo>
                <a:cubicBezTo>
                  <a:pt x="1488163" y="2495647"/>
                  <a:pt x="1477985" y="2485468"/>
                  <a:pt x="1477985" y="2472912"/>
                </a:cubicBezTo>
                <a:cubicBezTo>
                  <a:pt x="1477985" y="2460356"/>
                  <a:pt x="1488163" y="2450178"/>
                  <a:pt x="1500719" y="2450178"/>
                </a:cubicBezTo>
                <a:close/>
                <a:moveTo>
                  <a:pt x="1336681" y="2450178"/>
                </a:moveTo>
                <a:cubicBezTo>
                  <a:pt x="1349237" y="2450178"/>
                  <a:pt x="1359415" y="2460356"/>
                  <a:pt x="1359415" y="2472912"/>
                </a:cubicBezTo>
                <a:cubicBezTo>
                  <a:pt x="1359415" y="2485468"/>
                  <a:pt x="1349237" y="2495647"/>
                  <a:pt x="1336681" y="2495647"/>
                </a:cubicBezTo>
                <a:cubicBezTo>
                  <a:pt x="1324125" y="2495647"/>
                  <a:pt x="1313947" y="2485468"/>
                  <a:pt x="1313947" y="2472912"/>
                </a:cubicBezTo>
                <a:cubicBezTo>
                  <a:pt x="1313947" y="2460356"/>
                  <a:pt x="1324125" y="2450178"/>
                  <a:pt x="1336681" y="2450178"/>
                </a:cubicBezTo>
                <a:close/>
                <a:moveTo>
                  <a:pt x="1171000" y="2280264"/>
                </a:moveTo>
                <a:cubicBezTo>
                  <a:pt x="1183556" y="2280264"/>
                  <a:pt x="1193734" y="2290443"/>
                  <a:pt x="1193734" y="2302999"/>
                </a:cubicBezTo>
                <a:cubicBezTo>
                  <a:pt x="1193734" y="2315555"/>
                  <a:pt x="1183556" y="2325733"/>
                  <a:pt x="1171000" y="2325733"/>
                </a:cubicBezTo>
                <a:cubicBezTo>
                  <a:pt x="1158443" y="2325733"/>
                  <a:pt x="1148266" y="2315555"/>
                  <a:pt x="1148266" y="2302999"/>
                </a:cubicBezTo>
                <a:cubicBezTo>
                  <a:pt x="1148266" y="2290443"/>
                  <a:pt x="1158443" y="2280264"/>
                  <a:pt x="1171000" y="2280264"/>
                </a:cubicBezTo>
                <a:close/>
                <a:moveTo>
                  <a:pt x="1006962" y="2280264"/>
                </a:moveTo>
                <a:cubicBezTo>
                  <a:pt x="1019518" y="2280264"/>
                  <a:pt x="1029696" y="2290443"/>
                  <a:pt x="1029696" y="2302999"/>
                </a:cubicBezTo>
                <a:cubicBezTo>
                  <a:pt x="1029696" y="2315555"/>
                  <a:pt x="1019518" y="2325733"/>
                  <a:pt x="1006962" y="2325733"/>
                </a:cubicBezTo>
                <a:cubicBezTo>
                  <a:pt x="994406" y="2325733"/>
                  <a:pt x="984227" y="2315555"/>
                  <a:pt x="984227" y="2302999"/>
                </a:cubicBezTo>
                <a:cubicBezTo>
                  <a:pt x="984227" y="2290443"/>
                  <a:pt x="994406" y="2280264"/>
                  <a:pt x="1006962" y="2280264"/>
                </a:cubicBezTo>
                <a:close/>
                <a:moveTo>
                  <a:pt x="842924" y="2280264"/>
                </a:moveTo>
                <a:cubicBezTo>
                  <a:pt x="855480" y="2280264"/>
                  <a:pt x="865659" y="2290443"/>
                  <a:pt x="865659" y="2302999"/>
                </a:cubicBezTo>
                <a:cubicBezTo>
                  <a:pt x="865659" y="2315555"/>
                  <a:pt x="855480" y="2325733"/>
                  <a:pt x="842924" y="2325733"/>
                </a:cubicBezTo>
                <a:cubicBezTo>
                  <a:pt x="830368" y="2325733"/>
                  <a:pt x="820189" y="2315555"/>
                  <a:pt x="820189" y="2302999"/>
                </a:cubicBezTo>
                <a:cubicBezTo>
                  <a:pt x="820189" y="2290443"/>
                  <a:pt x="830368" y="2280264"/>
                  <a:pt x="842924" y="2280264"/>
                </a:cubicBezTo>
                <a:close/>
                <a:moveTo>
                  <a:pt x="678886" y="2280264"/>
                </a:moveTo>
                <a:cubicBezTo>
                  <a:pt x="691442" y="2280264"/>
                  <a:pt x="701621" y="2290443"/>
                  <a:pt x="701621" y="2302999"/>
                </a:cubicBezTo>
                <a:cubicBezTo>
                  <a:pt x="701621" y="2315555"/>
                  <a:pt x="691442" y="2325733"/>
                  <a:pt x="678886" y="2325733"/>
                </a:cubicBezTo>
                <a:cubicBezTo>
                  <a:pt x="666330" y="2325733"/>
                  <a:pt x="656152" y="2315555"/>
                  <a:pt x="656152" y="2302999"/>
                </a:cubicBezTo>
                <a:cubicBezTo>
                  <a:pt x="656152" y="2290443"/>
                  <a:pt x="666330" y="2280264"/>
                  <a:pt x="678886" y="2280264"/>
                </a:cubicBezTo>
                <a:close/>
                <a:moveTo>
                  <a:pt x="514849" y="2280264"/>
                </a:moveTo>
                <a:cubicBezTo>
                  <a:pt x="527405" y="2280264"/>
                  <a:pt x="537583" y="2290443"/>
                  <a:pt x="537583" y="2302999"/>
                </a:cubicBezTo>
                <a:cubicBezTo>
                  <a:pt x="537583" y="2315555"/>
                  <a:pt x="527405" y="2325733"/>
                  <a:pt x="514849" y="2325733"/>
                </a:cubicBezTo>
                <a:cubicBezTo>
                  <a:pt x="502293" y="2325733"/>
                  <a:pt x="492114" y="2315555"/>
                  <a:pt x="492114" y="2302999"/>
                </a:cubicBezTo>
                <a:cubicBezTo>
                  <a:pt x="492114" y="2290443"/>
                  <a:pt x="502293" y="2280264"/>
                  <a:pt x="514849" y="2280264"/>
                </a:cubicBezTo>
                <a:close/>
                <a:moveTo>
                  <a:pt x="350811" y="2280264"/>
                </a:moveTo>
                <a:cubicBezTo>
                  <a:pt x="363367" y="2280264"/>
                  <a:pt x="373545" y="2290443"/>
                  <a:pt x="373545" y="2302999"/>
                </a:cubicBezTo>
                <a:cubicBezTo>
                  <a:pt x="373545" y="2315555"/>
                  <a:pt x="363367" y="2325733"/>
                  <a:pt x="350811" y="2325733"/>
                </a:cubicBezTo>
                <a:lnTo>
                  <a:pt x="339865" y="2321199"/>
                </a:lnTo>
                <a:lnTo>
                  <a:pt x="333050" y="2315006"/>
                </a:lnTo>
                <a:lnTo>
                  <a:pt x="328077" y="2302999"/>
                </a:lnTo>
                <a:cubicBezTo>
                  <a:pt x="328077" y="2290443"/>
                  <a:pt x="338255" y="2280264"/>
                  <a:pt x="350811" y="2280264"/>
                </a:cubicBezTo>
                <a:close/>
                <a:moveTo>
                  <a:pt x="2156870" y="2271965"/>
                </a:moveTo>
                <a:cubicBezTo>
                  <a:pt x="2169427" y="2271965"/>
                  <a:pt x="2179604" y="2282144"/>
                  <a:pt x="2179604" y="2294700"/>
                </a:cubicBezTo>
                <a:cubicBezTo>
                  <a:pt x="2179604" y="2307256"/>
                  <a:pt x="2169427" y="2317434"/>
                  <a:pt x="2156870" y="2317434"/>
                </a:cubicBezTo>
                <a:cubicBezTo>
                  <a:pt x="2144314" y="2317434"/>
                  <a:pt x="2134135" y="2307256"/>
                  <a:pt x="2134135" y="2294700"/>
                </a:cubicBezTo>
                <a:cubicBezTo>
                  <a:pt x="2134135" y="2282144"/>
                  <a:pt x="2144314" y="2271965"/>
                  <a:pt x="2156870" y="2271965"/>
                </a:cubicBezTo>
                <a:close/>
                <a:moveTo>
                  <a:pt x="1992832" y="2271965"/>
                </a:moveTo>
                <a:cubicBezTo>
                  <a:pt x="2005388" y="2271965"/>
                  <a:pt x="2015567" y="2282144"/>
                  <a:pt x="2015567" y="2294700"/>
                </a:cubicBezTo>
                <a:cubicBezTo>
                  <a:pt x="2015567" y="2307256"/>
                  <a:pt x="2005388" y="2317434"/>
                  <a:pt x="1992832" y="2317434"/>
                </a:cubicBezTo>
                <a:cubicBezTo>
                  <a:pt x="1980277" y="2317434"/>
                  <a:pt x="1970098" y="2307256"/>
                  <a:pt x="1970098" y="2294700"/>
                </a:cubicBezTo>
                <a:cubicBezTo>
                  <a:pt x="1970098" y="2282144"/>
                  <a:pt x="1980277" y="2271965"/>
                  <a:pt x="1992832" y="2271965"/>
                </a:cubicBezTo>
                <a:close/>
                <a:moveTo>
                  <a:pt x="1828795" y="2271965"/>
                </a:moveTo>
                <a:cubicBezTo>
                  <a:pt x="1841351" y="2271965"/>
                  <a:pt x="1851529" y="2282144"/>
                  <a:pt x="1851529" y="2294700"/>
                </a:cubicBezTo>
                <a:cubicBezTo>
                  <a:pt x="1851529" y="2307256"/>
                  <a:pt x="1841351" y="2317434"/>
                  <a:pt x="1828795" y="2317434"/>
                </a:cubicBezTo>
                <a:cubicBezTo>
                  <a:pt x="1816239" y="2317434"/>
                  <a:pt x="1806060" y="2307256"/>
                  <a:pt x="1806060" y="2294700"/>
                </a:cubicBezTo>
                <a:cubicBezTo>
                  <a:pt x="1806060" y="2282144"/>
                  <a:pt x="1816239" y="2271965"/>
                  <a:pt x="1828795" y="2271965"/>
                </a:cubicBezTo>
                <a:close/>
                <a:moveTo>
                  <a:pt x="1664757" y="2271965"/>
                </a:moveTo>
                <a:cubicBezTo>
                  <a:pt x="1677313" y="2271965"/>
                  <a:pt x="1687491" y="2282144"/>
                  <a:pt x="1687491" y="2294700"/>
                </a:cubicBezTo>
                <a:cubicBezTo>
                  <a:pt x="1687491" y="2307256"/>
                  <a:pt x="1677313" y="2317434"/>
                  <a:pt x="1664757" y="2317434"/>
                </a:cubicBezTo>
                <a:cubicBezTo>
                  <a:pt x="1652201" y="2317434"/>
                  <a:pt x="1642022" y="2307256"/>
                  <a:pt x="1642022" y="2294700"/>
                </a:cubicBezTo>
                <a:cubicBezTo>
                  <a:pt x="1642022" y="2282144"/>
                  <a:pt x="1652201" y="2271965"/>
                  <a:pt x="1664757" y="2271965"/>
                </a:cubicBezTo>
                <a:close/>
                <a:moveTo>
                  <a:pt x="1500719" y="2271965"/>
                </a:moveTo>
                <a:cubicBezTo>
                  <a:pt x="1513275" y="2271965"/>
                  <a:pt x="1523453" y="2282144"/>
                  <a:pt x="1523453" y="2294700"/>
                </a:cubicBezTo>
                <a:cubicBezTo>
                  <a:pt x="1523453" y="2307256"/>
                  <a:pt x="1513275" y="2317434"/>
                  <a:pt x="1500719" y="2317434"/>
                </a:cubicBezTo>
                <a:cubicBezTo>
                  <a:pt x="1488163" y="2317434"/>
                  <a:pt x="1477985" y="2307256"/>
                  <a:pt x="1477985" y="2294700"/>
                </a:cubicBezTo>
                <a:cubicBezTo>
                  <a:pt x="1477985" y="2282144"/>
                  <a:pt x="1488163" y="2271965"/>
                  <a:pt x="1500719" y="2271965"/>
                </a:cubicBezTo>
                <a:close/>
                <a:moveTo>
                  <a:pt x="1336681" y="2271965"/>
                </a:moveTo>
                <a:cubicBezTo>
                  <a:pt x="1349237" y="2271965"/>
                  <a:pt x="1359415" y="2282144"/>
                  <a:pt x="1359415" y="2294700"/>
                </a:cubicBezTo>
                <a:cubicBezTo>
                  <a:pt x="1359415" y="2307256"/>
                  <a:pt x="1349237" y="2317434"/>
                  <a:pt x="1336681" y="2317434"/>
                </a:cubicBezTo>
                <a:cubicBezTo>
                  <a:pt x="1324125" y="2317434"/>
                  <a:pt x="1313947" y="2307256"/>
                  <a:pt x="1313947" y="2294700"/>
                </a:cubicBezTo>
                <a:cubicBezTo>
                  <a:pt x="1313947" y="2282144"/>
                  <a:pt x="1324125" y="2271965"/>
                  <a:pt x="1336681" y="2271965"/>
                </a:cubicBezTo>
                <a:close/>
                <a:moveTo>
                  <a:pt x="1171000" y="2102052"/>
                </a:moveTo>
                <a:cubicBezTo>
                  <a:pt x="1183556" y="2102052"/>
                  <a:pt x="1193734" y="2112231"/>
                  <a:pt x="1193734" y="2124786"/>
                </a:cubicBezTo>
                <a:cubicBezTo>
                  <a:pt x="1193734" y="2137342"/>
                  <a:pt x="1183556" y="2147521"/>
                  <a:pt x="1171000" y="2147521"/>
                </a:cubicBezTo>
                <a:cubicBezTo>
                  <a:pt x="1158443" y="2147521"/>
                  <a:pt x="1148266" y="2137342"/>
                  <a:pt x="1148266" y="2124786"/>
                </a:cubicBezTo>
                <a:cubicBezTo>
                  <a:pt x="1148266" y="2112231"/>
                  <a:pt x="1158443" y="2102052"/>
                  <a:pt x="1171000" y="2102052"/>
                </a:cubicBezTo>
                <a:close/>
                <a:moveTo>
                  <a:pt x="1006962" y="2102052"/>
                </a:moveTo>
                <a:cubicBezTo>
                  <a:pt x="1019518" y="2102052"/>
                  <a:pt x="1029696" y="2112231"/>
                  <a:pt x="1029696" y="2124786"/>
                </a:cubicBezTo>
                <a:cubicBezTo>
                  <a:pt x="1029696" y="2137342"/>
                  <a:pt x="1019518" y="2147521"/>
                  <a:pt x="1006962" y="2147521"/>
                </a:cubicBezTo>
                <a:cubicBezTo>
                  <a:pt x="994406" y="2147521"/>
                  <a:pt x="984227" y="2137342"/>
                  <a:pt x="984227" y="2124786"/>
                </a:cubicBezTo>
                <a:cubicBezTo>
                  <a:pt x="984227" y="2112231"/>
                  <a:pt x="994406" y="2102052"/>
                  <a:pt x="1006962" y="2102052"/>
                </a:cubicBezTo>
                <a:close/>
                <a:moveTo>
                  <a:pt x="842924" y="2102052"/>
                </a:moveTo>
                <a:cubicBezTo>
                  <a:pt x="855480" y="2102052"/>
                  <a:pt x="865659" y="2112231"/>
                  <a:pt x="865659" y="2124786"/>
                </a:cubicBezTo>
                <a:cubicBezTo>
                  <a:pt x="865659" y="2137342"/>
                  <a:pt x="855480" y="2147521"/>
                  <a:pt x="842924" y="2147521"/>
                </a:cubicBezTo>
                <a:cubicBezTo>
                  <a:pt x="830368" y="2147521"/>
                  <a:pt x="820189" y="2137342"/>
                  <a:pt x="820189" y="2124786"/>
                </a:cubicBezTo>
                <a:cubicBezTo>
                  <a:pt x="820189" y="2112231"/>
                  <a:pt x="830368" y="2102052"/>
                  <a:pt x="842924" y="2102052"/>
                </a:cubicBezTo>
                <a:close/>
                <a:moveTo>
                  <a:pt x="678886" y="2102052"/>
                </a:moveTo>
                <a:cubicBezTo>
                  <a:pt x="691442" y="2102052"/>
                  <a:pt x="701621" y="2112231"/>
                  <a:pt x="701621" y="2124786"/>
                </a:cubicBezTo>
                <a:cubicBezTo>
                  <a:pt x="701621" y="2137342"/>
                  <a:pt x="691442" y="2147521"/>
                  <a:pt x="678886" y="2147521"/>
                </a:cubicBezTo>
                <a:cubicBezTo>
                  <a:pt x="666330" y="2147521"/>
                  <a:pt x="656152" y="2137342"/>
                  <a:pt x="656152" y="2124786"/>
                </a:cubicBezTo>
                <a:cubicBezTo>
                  <a:pt x="656152" y="2112231"/>
                  <a:pt x="666330" y="2102052"/>
                  <a:pt x="678886" y="2102052"/>
                </a:cubicBezTo>
                <a:close/>
                <a:moveTo>
                  <a:pt x="514849" y="2102052"/>
                </a:moveTo>
                <a:cubicBezTo>
                  <a:pt x="527405" y="2102052"/>
                  <a:pt x="537583" y="2112231"/>
                  <a:pt x="537583" y="2124786"/>
                </a:cubicBezTo>
                <a:cubicBezTo>
                  <a:pt x="537583" y="2137342"/>
                  <a:pt x="527405" y="2147521"/>
                  <a:pt x="514849" y="2147521"/>
                </a:cubicBezTo>
                <a:cubicBezTo>
                  <a:pt x="502293" y="2147521"/>
                  <a:pt x="492114" y="2137342"/>
                  <a:pt x="492114" y="2124786"/>
                </a:cubicBezTo>
                <a:cubicBezTo>
                  <a:pt x="492114" y="2112231"/>
                  <a:pt x="502293" y="2102052"/>
                  <a:pt x="514849" y="2102052"/>
                </a:cubicBezTo>
                <a:close/>
                <a:moveTo>
                  <a:pt x="350811" y="2102052"/>
                </a:moveTo>
                <a:cubicBezTo>
                  <a:pt x="363367" y="2102052"/>
                  <a:pt x="373545" y="2112231"/>
                  <a:pt x="373545" y="2124786"/>
                </a:cubicBezTo>
                <a:cubicBezTo>
                  <a:pt x="373545" y="2137342"/>
                  <a:pt x="363367" y="2147521"/>
                  <a:pt x="350811" y="2147521"/>
                </a:cubicBezTo>
                <a:cubicBezTo>
                  <a:pt x="338255" y="2147521"/>
                  <a:pt x="328077" y="2137342"/>
                  <a:pt x="328077" y="2124786"/>
                </a:cubicBezTo>
                <a:cubicBezTo>
                  <a:pt x="328077" y="2112231"/>
                  <a:pt x="338255" y="2102052"/>
                  <a:pt x="350811" y="2102052"/>
                </a:cubicBezTo>
                <a:close/>
                <a:moveTo>
                  <a:pt x="186773" y="2102052"/>
                </a:moveTo>
                <a:cubicBezTo>
                  <a:pt x="199329" y="2102052"/>
                  <a:pt x="209507" y="2112231"/>
                  <a:pt x="209507" y="2124786"/>
                </a:cubicBezTo>
                <a:cubicBezTo>
                  <a:pt x="209507" y="2137342"/>
                  <a:pt x="199329" y="2147521"/>
                  <a:pt x="186773" y="2147521"/>
                </a:cubicBezTo>
                <a:lnTo>
                  <a:pt x="181619" y="2145386"/>
                </a:lnTo>
                <a:lnTo>
                  <a:pt x="164815" y="2122914"/>
                </a:lnTo>
                <a:lnTo>
                  <a:pt x="170698" y="2108711"/>
                </a:lnTo>
                <a:cubicBezTo>
                  <a:pt x="174812" y="2104597"/>
                  <a:pt x="180495" y="2102052"/>
                  <a:pt x="186773" y="2102052"/>
                </a:cubicBezTo>
                <a:close/>
                <a:moveTo>
                  <a:pt x="2320908" y="2093754"/>
                </a:moveTo>
                <a:cubicBezTo>
                  <a:pt x="2333464" y="2093754"/>
                  <a:pt x="2343643" y="2103932"/>
                  <a:pt x="2343643" y="2116488"/>
                </a:cubicBezTo>
                <a:lnTo>
                  <a:pt x="2338639" y="2128569"/>
                </a:lnTo>
                <a:lnTo>
                  <a:pt x="2335053" y="2133364"/>
                </a:lnTo>
                <a:lnTo>
                  <a:pt x="2320908" y="2139223"/>
                </a:lnTo>
                <a:cubicBezTo>
                  <a:pt x="2308351" y="2139223"/>
                  <a:pt x="2298174" y="2129044"/>
                  <a:pt x="2298174" y="2116488"/>
                </a:cubicBezTo>
                <a:cubicBezTo>
                  <a:pt x="2298174" y="2103932"/>
                  <a:pt x="2308351" y="2093754"/>
                  <a:pt x="2320908" y="2093754"/>
                </a:cubicBezTo>
                <a:close/>
                <a:moveTo>
                  <a:pt x="2156870" y="2093754"/>
                </a:moveTo>
                <a:cubicBezTo>
                  <a:pt x="2169427" y="2093754"/>
                  <a:pt x="2179604" y="2103932"/>
                  <a:pt x="2179604" y="2116488"/>
                </a:cubicBezTo>
                <a:cubicBezTo>
                  <a:pt x="2179604" y="2129044"/>
                  <a:pt x="2169427" y="2139223"/>
                  <a:pt x="2156870" y="2139223"/>
                </a:cubicBezTo>
                <a:cubicBezTo>
                  <a:pt x="2144314" y="2139223"/>
                  <a:pt x="2134135" y="2129044"/>
                  <a:pt x="2134135" y="2116488"/>
                </a:cubicBezTo>
                <a:cubicBezTo>
                  <a:pt x="2134135" y="2103932"/>
                  <a:pt x="2144314" y="2093754"/>
                  <a:pt x="2156870" y="2093754"/>
                </a:cubicBezTo>
                <a:close/>
                <a:moveTo>
                  <a:pt x="1992832" y="2093754"/>
                </a:moveTo>
                <a:cubicBezTo>
                  <a:pt x="2005388" y="2093754"/>
                  <a:pt x="2015567" y="2103932"/>
                  <a:pt x="2015567" y="2116488"/>
                </a:cubicBezTo>
                <a:cubicBezTo>
                  <a:pt x="2015567" y="2129044"/>
                  <a:pt x="2005388" y="2139223"/>
                  <a:pt x="1992832" y="2139223"/>
                </a:cubicBezTo>
                <a:cubicBezTo>
                  <a:pt x="1980277" y="2139223"/>
                  <a:pt x="1970098" y="2129044"/>
                  <a:pt x="1970098" y="2116488"/>
                </a:cubicBezTo>
                <a:cubicBezTo>
                  <a:pt x="1970098" y="2103932"/>
                  <a:pt x="1980277" y="2093754"/>
                  <a:pt x="1992832" y="2093754"/>
                </a:cubicBezTo>
                <a:close/>
                <a:moveTo>
                  <a:pt x="1828795" y="2093754"/>
                </a:moveTo>
                <a:cubicBezTo>
                  <a:pt x="1841351" y="2093754"/>
                  <a:pt x="1851529" y="2103932"/>
                  <a:pt x="1851529" y="2116488"/>
                </a:cubicBezTo>
                <a:cubicBezTo>
                  <a:pt x="1851529" y="2129044"/>
                  <a:pt x="1841351" y="2139223"/>
                  <a:pt x="1828795" y="2139223"/>
                </a:cubicBezTo>
                <a:cubicBezTo>
                  <a:pt x="1816239" y="2139223"/>
                  <a:pt x="1806060" y="2129044"/>
                  <a:pt x="1806060" y="2116488"/>
                </a:cubicBezTo>
                <a:cubicBezTo>
                  <a:pt x="1806060" y="2103932"/>
                  <a:pt x="1816239" y="2093754"/>
                  <a:pt x="1828795" y="2093754"/>
                </a:cubicBezTo>
                <a:close/>
                <a:moveTo>
                  <a:pt x="1664757" y="2093754"/>
                </a:moveTo>
                <a:cubicBezTo>
                  <a:pt x="1677313" y="2093754"/>
                  <a:pt x="1687491" y="2103932"/>
                  <a:pt x="1687491" y="2116488"/>
                </a:cubicBezTo>
                <a:cubicBezTo>
                  <a:pt x="1687491" y="2129044"/>
                  <a:pt x="1677313" y="2139223"/>
                  <a:pt x="1664757" y="2139223"/>
                </a:cubicBezTo>
                <a:cubicBezTo>
                  <a:pt x="1652201" y="2139223"/>
                  <a:pt x="1642022" y="2129044"/>
                  <a:pt x="1642022" y="2116488"/>
                </a:cubicBezTo>
                <a:cubicBezTo>
                  <a:pt x="1642022" y="2103932"/>
                  <a:pt x="1652201" y="2093754"/>
                  <a:pt x="1664757" y="2093754"/>
                </a:cubicBezTo>
                <a:close/>
                <a:moveTo>
                  <a:pt x="1500719" y="2093754"/>
                </a:moveTo>
                <a:cubicBezTo>
                  <a:pt x="1513275" y="2093754"/>
                  <a:pt x="1523453" y="2103932"/>
                  <a:pt x="1523453" y="2116488"/>
                </a:cubicBezTo>
                <a:cubicBezTo>
                  <a:pt x="1523453" y="2129044"/>
                  <a:pt x="1513275" y="2139223"/>
                  <a:pt x="1500719" y="2139223"/>
                </a:cubicBezTo>
                <a:cubicBezTo>
                  <a:pt x="1488163" y="2139223"/>
                  <a:pt x="1477985" y="2129044"/>
                  <a:pt x="1477985" y="2116488"/>
                </a:cubicBezTo>
                <a:cubicBezTo>
                  <a:pt x="1477985" y="2103932"/>
                  <a:pt x="1488163" y="2093754"/>
                  <a:pt x="1500719" y="2093754"/>
                </a:cubicBezTo>
                <a:close/>
                <a:moveTo>
                  <a:pt x="1336681" y="2093754"/>
                </a:moveTo>
                <a:cubicBezTo>
                  <a:pt x="1349237" y="2093754"/>
                  <a:pt x="1359415" y="2103932"/>
                  <a:pt x="1359415" y="2116488"/>
                </a:cubicBezTo>
                <a:cubicBezTo>
                  <a:pt x="1359415" y="2129044"/>
                  <a:pt x="1349237" y="2139223"/>
                  <a:pt x="1336681" y="2139223"/>
                </a:cubicBezTo>
                <a:cubicBezTo>
                  <a:pt x="1324125" y="2139223"/>
                  <a:pt x="1313947" y="2129044"/>
                  <a:pt x="1313947" y="2116488"/>
                </a:cubicBezTo>
                <a:cubicBezTo>
                  <a:pt x="1313947" y="2103932"/>
                  <a:pt x="1324125" y="2093754"/>
                  <a:pt x="1336681" y="2093754"/>
                </a:cubicBezTo>
                <a:close/>
                <a:moveTo>
                  <a:pt x="1171000" y="1929264"/>
                </a:moveTo>
                <a:cubicBezTo>
                  <a:pt x="1183556" y="1929264"/>
                  <a:pt x="1193734" y="1939442"/>
                  <a:pt x="1193734" y="1951998"/>
                </a:cubicBezTo>
                <a:cubicBezTo>
                  <a:pt x="1193734" y="1964554"/>
                  <a:pt x="1183556" y="1974733"/>
                  <a:pt x="1171000" y="1974733"/>
                </a:cubicBezTo>
                <a:cubicBezTo>
                  <a:pt x="1158443" y="1974733"/>
                  <a:pt x="1148266" y="1964554"/>
                  <a:pt x="1148266" y="1951998"/>
                </a:cubicBezTo>
                <a:cubicBezTo>
                  <a:pt x="1148266" y="1939442"/>
                  <a:pt x="1158443" y="1929264"/>
                  <a:pt x="1171000" y="1929264"/>
                </a:cubicBezTo>
                <a:close/>
                <a:moveTo>
                  <a:pt x="1006962" y="1929264"/>
                </a:moveTo>
                <a:cubicBezTo>
                  <a:pt x="1019518" y="1929264"/>
                  <a:pt x="1029696" y="1939442"/>
                  <a:pt x="1029696" y="1951998"/>
                </a:cubicBezTo>
                <a:cubicBezTo>
                  <a:pt x="1029696" y="1964554"/>
                  <a:pt x="1019518" y="1974733"/>
                  <a:pt x="1006962" y="1974733"/>
                </a:cubicBezTo>
                <a:cubicBezTo>
                  <a:pt x="994406" y="1974733"/>
                  <a:pt x="984227" y="1964554"/>
                  <a:pt x="984227" y="1951998"/>
                </a:cubicBezTo>
                <a:cubicBezTo>
                  <a:pt x="984227" y="1939442"/>
                  <a:pt x="994406" y="1929264"/>
                  <a:pt x="1006962" y="1929264"/>
                </a:cubicBezTo>
                <a:close/>
                <a:moveTo>
                  <a:pt x="842924" y="1929264"/>
                </a:moveTo>
                <a:cubicBezTo>
                  <a:pt x="855480" y="1929264"/>
                  <a:pt x="865659" y="1939442"/>
                  <a:pt x="865659" y="1951998"/>
                </a:cubicBezTo>
                <a:cubicBezTo>
                  <a:pt x="865659" y="1964554"/>
                  <a:pt x="855480" y="1974733"/>
                  <a:pt x="842924" y="1974733"/>
                </a:cubicBezTo>
                <a:cubicBezTo>
                  <a:pt x="830368" y="1974733"/>
                  <a:pt x="820189" y="1964554"/>
                  <a:pt x="820189" y="1951998"/>
                </a:cubicBezTo>
                <a:cubicBezTo>
                  <a:pt x="820189" y="1939442"/>
                  <a:pt x="830368" y="1929264"/>
                  <a:pt x="842924" y="1929264"/>
                </a:cubicBezTo>
                <a:close/>
                <a:moveTo>
                  <a:pt x="678886" y="1929264"/>
                </a:moveTo>
                <a:cubicBezTo>
                  <a:pt x="691442" y="1929264"/>
                  <a:pt x="701621" y="1939442"/>
                  <a:pt x="701621" y="1951998"/>
                </a:cubicBezTo>
                <a:cubicBezTo>
                  <a:pt x="701621" y="1964554"/>
                  <a:pt x="691442" y="1974733"/>
                  <a:pt x="678886" y="1974733"/>
                </a:cubicBezTo>
                <a:cubicBezTo>
                  <a:pt x="666330" y="1974733"/>
                  <a:pt x="656152" y="1964554"/>
                  <a:pt x="656152" y="1951998"/>
                </a:cubicBezTo>
                <a:cubicBezTo>
                  <a:pt x="656152" y="1939442"/>
                  <a:pt x="666330" y="1929264"/>
                  <a:pt x="678886" y="1929264"/>
                </a:cubicBezTo>
                <a:close/>
                <a:moveTo>
                  <a:pt x="514849" y="1929264"/>
                </a:moveTo>
                <a:cubicBezTo>
                  <a:pt x="527405" y="1929264"/>
                  <a:pt x="537583" y="1939442"/>
                  <a:pt x="537583" y="1951998"/>
                </a:cubicBezTo>
                <a:cubicBezTo>
                  <a:pt x="537583" y="1964554"/>
                  <a:pt x="527405" y="1974733"/>
                  <a:pt x="514849" y="1974733"/>
                </a:cubicBezTo>
                <a:cubicBezTo>
                  <a:pt x="502293" y="1974733"/>
                  <a:pt x="492114" y="1964554"/>
                  <a:pt x="492114" y="1951998"/>
                </a:cubicBezTo>
                <a:cubicBezTo>
                  <a:pt x="492114" y="1939442"/>
                  <a:pt x="502293" y="1929264"/>
                  <a:pt x="514849" y="1929264"/>
                </a:cubicBezTo>
                <a:close/>
                <a:moveTo>
                  <a:pt x="350811" y="1929264"/>
                </a:moveTo>
                <a:cubicBezTo>
                  <a:pt x="363367" y="1929264"/>
                  <a:pt x="373545" y="1939442"/>
                  <a:pt x="373545" y="1951998"/>
                </a:cubicBezTo>
                <a:cubicBezTo>
                  <a:pt x="373545" y="1964554"/>
                  <a:pt x="363367" y="1974733"/>
                  <a:pt x="350811" y="1974733"/>
                </a:cubicBezTo>
                <a:cubicBezTo>
                  <a:pt x="338255" y="1974733"/>
                  <a:pt x="328077" y="1964554"/>
                  <a:pt x="328077" y="1951998"/>
                </a:cubicBezTo>
                <a:cubicBezTo>
                  <a:pt x="328077" y="1939442"/>
                  <a:pt x="338255" y="1929264"/>
                  <a:pt x="350811" y="1929264"/>
                </a:cubicBezTo>
                <a:close/>
                <a:moveTo>
                  <a:pt x="186773" y="1929264"/>
                </a:moveTo>
                <a:cubicBezTo>
                  <a:pt x="199329" y="1929264"/>
                  <a:pt x="209507" y="1939442"/>
                  <a:pt x="209507" y="1951998"/>
                </a:cubicBezTo>
                <a:cubicBezTo>
                  <a:pt x="209507" y="1964554"/>
                  <a:pt x="199329" y="1974733"/>
                  <a:pt x="186773" y="1974733"/>
                </a:cubicBezTo>
                <a:cubicBezTo>
                  <a:pt x="174217" y="1974733"/>
                  <a:pt x="164039" y="1964554"/>
                  <a:pt x="164039" y="1951998"/>
                </a:cubicBezTo>
                <a:cubicBezTo>
                  <a:pt x="164039" y="1939442"/>
                  <a:pt x="174217" y="1929264"/>
                  <a:pt x="186773" y="1929264"/>
                </a:cubicBezTo>
                <a:close/>
                <a:moveTo>
                  <a:pt x="2320908" y="1920965"/>
                </a:moveTo>
                <a:cubicBezTo>
                  <a:pt x="2333464" y="1920965"/>
                  <a:pt x="2343643" y="1931143"/>
                  <a:pt x="2343643" y="1943699"/>
                </a:cubicBezTo>
                <a:cubicBezTo>
                  <a:pt x="2343643" y="1956255"/>
                  <a:pt x="2333464" y="1966434"/>
                  <a:pt x="2320908" y="1966434"/>
                </a:cubicBezTo>
                <a:cubicBezTo>
                  <a:pt x="2308351" y="1966434"/>
                  <a:pt x="2298174" y="1956255"/>
                  <a:pt x="2298174" y="1943699"/>
                </a:cubicBezTo>
                <a:cubicBezTo>
                  <a:pt x="2298174" y="1931143"/>
                  <a:pt x="2308351" y="1920965"/>
                  <a:pt x="2320908" y="1920965"/>
                </a:cubicBezTo>
                <a:close/>
                <a:moveTo>
                  <a:pt x="2156870" y="1920965"/>
                </a:moveTo>
                <a:cubicBezTo>
                  <a:pt x="2169427" y="1920965"/>
                  <a:pt x="2179604" y="1931143"/>
                  <a:pt x="2179604" y="1943699"/>
                </a:cubicBezTo>
                <a:cubicBezTo>
                  <a:pt x="2179604" y="1956255"/>
                  <a:pt x="2169427" y="1966434"/>
                  <a:pt x="2156870" y="1966434"/>
                </a:cubicBezTo>
                <a:cubicBezTo>
                  <a:pt x="2144314" y="1966434"/>
                  <a:pt x="2134135" y="1956255"/>
                  <a:pt x="2134135" y="1943699"/>
                </a:cubicBezTo>
                <a:cubicBezTo>
                  <a:pt x="2134135" y="1931143"/>
                  <a:pt x="2144314" y="1920965"/>
                  <a:pt x="2156870" y="1920965"/>
                </a:cubicBezTo>
                <a:close/>
                <a:moveTo>
                  <a:pt x="1992832" y="1920965"/>
                </a:moveTo>
                <a:cubicBezTo>
                  <a:pt x="2005388" y="1920965"/>
                  <a:pt x="2015567" y="1931143"/>
                  <a:pt x="2015567" y="1943699"/>
                </a:cubicBezTo>
                <a:cubicBezTo>
                  <a:pt x="2015567" y="1956255"/>
                  <a:pt x="2005388" y="1966434"/>
                  <a:pt x="1992832" y="1966434"/>
                </a:cubicBezTo>
                <a:cubicBezTo>
                  <a:pt x="1980277" y="1966434"/>
                  <a:pt x="1970098" y="1956255"/>
                  <a:pt x="1970098" y="1943699"/>
                </a:cubicBezTo>
                <a:cubicBezTo>
                  <a:pt x="1970098" y="1931143"/>
                  <a:pt x="1980277" y="1920965"/>
                  <a:pt x="1992832" y="1920965"/>
                </a:cubicBezTo>
                <a:close/>
                <a:moveTo>
                  <a:pt x="1828795" y="1920965"/>
                </a:moveTo>
                <a:cubicBezTo>
                  <a:pt x="1841351" y="1920965"/>
                  <a:pt x="1851529" y="1931143"/>
                  <a:pt x="1851529" y="1943699"/>
                </a:cubicBezTo>
                <a:cubicBezTo>
                  <a:pt x="1851529" y="1956255"/>
                  <a:pt x="1841351" y="1966434"/>
                  <a:pt x="1828795" y="1966434"/>
                </a:cubicBezTo>
                <a:cubicBezTo>
                  <a:pt x="1816239" y="1966434"/>
                  <a:pt x="1806060" y="1956255"/>
                  <a:pt x="1806060" y="1943699"/>
                </a:cubicBezTo>
                <a:cubicBezTo>
                  <a:pt x="1806060" y="1931143"/>
                  <a:pt x="1816239" y="1920965"/>
                  <a:pt x="1828795" y="1920965"/>
                </a:cubicBezTo>
                <a:close/>
                <a:moveTo>
                  <a:pt x="1664757" y="1920965"/>
                </a:moveTo>
                <a:cubicBezTo>
                  <a:pt x="1677313" y="1920965"/>
                  <a:pt x="1687491" y="1931143"/>
                  <a:pt x="1687491" y="1943699"/>
                </a:cubicBezTo>
                <a:cubicBezTo>
                  <a:pt x="1687491" y="1956255"/>
                  <a:pt x="1677313" y="1966434"/>
                  <a:pt x="1664757" y="1966434"/>
                </a:cubicBezTo>
                <a:cubicBezTo>
                  <a:pt x="1652201" y="1966434"/>
                  <a:pt x="1642022" y="1956255"/>
                  <a:pt x="1642022" y="1943699"/>
                </a:cubicBezTo>
                <a:cubicBezTo>
                  <a:pt x="1642022" y="1931143"/>
                  <a:pt x="1652201" y="1920965"/>
                  <a:pt x="1664757" y="1920965"/>
                </a:cubicBezTo>
                <a:close/>
                <a:moveTo>
                  <a:pt x="1500719" y="1920965"/>
                </a:moveTo>
                <a:cubicBezTo>
                  <a:pt x="1513275" y="1920965"/>
                  <a:pt x="1523453" y="1931143"/>
                  <a:pt x="1523453" y="1943699"/>
                </a:cubicBezTo>
                <a:cubicBezTo>
                  <a:pt x="1523453" y="1956255"/>
                  <a:pt x="1513275" y="1966434"/>
                  <a:pt x="1500719" y="1966434"/>
                </a:cubicBezTo>
                <a:cubicBezTo>
                  <a:pt x="1488163" y="1966434"/>
                  <a:pt x="1477985" y="1956255"/>
                  <a:pt x="1477985" y="1943699"/>
                </a:cubicBezTo>
                <a:cubicBezTo>
                  <a:pt x="1477985" y="1931143"/>
                  <a:pt x="1488163" y="1920965"/>
                  <a:pt x="1500719" y="1920965"/>
                </a:cubicBezTo>
                <a:close/>
                <a:moveTo>
                  <a:pt x="1336681" y="1920965"/>
                </a:moveTo>
                <a:cubicBezTo>
                  <a:pt x="1349237" y="1920965"/>
                  <a:pt x="1359415" y="1931143"/>
                  <a:pt x="1359415" y="1943699"/>
                </a:cubicBezTo>
                <a:cubicBezTo>
                  <a:pt x="1359415" y="1956255"/>
                  <a:pt x="1349237" y="1966434"/>
                  <a:pt x="1336681" y="1966434"/>
                </a:cubicBezTo>
                <a:cubicBezTo>
                  <a:pt x="1324125" y="1966434"/>
                  <a:pt x="1313947" y="1956255"/>
                  <a:pt x="1313947" y="1943699"/>
                </a:cubicBezTo>
                <a:cubicBezTo>
                  <a:pt x="1313947" y="1931143"/>
                  <a:pt x="1324125" y="1920965"/>
                  <a:pt x="1336681" y="1920965"/>
                </a:cubicBezTo>
                <a:close/>
                <a:moveTo>
                  <a:pt x="1171000" y="1751051"/>
                </a:moveTo>
                <a:cubicBezTo>
                  <a:pt x="1183556" y="1751051"/>
                  <a:pt x="1193734" y="1761230"/>
                  <a:pt x="1193734" y="1773786"/>
                </a:cubicBezTo>
                <a:cubicBezTo>
                  <a:pt x="1193734" y="1786342"/>
                  <a:pt x="1183556" y="1796520"/>
                  <a:pt x="1171000" y="1796520"/>
                </a:cubicBezTo>
                <a:cubicBezTo>
                  <a:pt x="1158443" y="1796520"/>
                  <a:pt x="1148266" y="1786342"/>
                  <a:pt x="1148266" y="1773786"/>
                </a:cubicBezTo>
                <a:cubicBezTo>
                  <a:pt x="1148266" y="1761230"/>
                  <a:pt x="1158443" y="1751051"/>
                  <a:pt x="1171000" y="1751051"/>
                </a:cubicBezTo>
                <a:close/>
                <a:moveTo>
                  <a:pt x="1006962" y="1751051"/>
                </a:moveTo>
                <a:cubicBezTo>
                  <a:pt x="1019518" y="1751051"/>
                  <a:pt x="1029696" y="1761230"/>
                  <a:pt x="1029696" y="1773786"/>
                </a:cubicBezTo>
                <a:cubicBezTo>
                  <a:pt x="1029696" y="1786342"/>
                  <a:pt x="1019518" y="1796520"/>
                  <a:pt x="1006962" y="1796520"/>
                </a:cubicBezTo>
                <a:cubicBezTo>
                  <a:pt x="994406" y="1796520"/>
                  <a:pt x="984227" y="1786342"/>
                  <a:pt x="984227" y="1773786"/>
                </a:cubicBezTo>
                <a:cubicBezTo>
                  <a:pt x="984227" y="1761230"/>
                  <a:pt x="994406" y="1751051"/>
                  <a:pt x="1006962" y="1751051"/>
                </a:cubicBezTo>
                <a:close/>
                <a:moveTo>
                  <a:pt x="842924" y="1751051"/>
                </a:moveTo>
                <a:cubicBezTo>
                  <a:pt x="855480" y="1751051"/>
                  <a:pt x="865659" y="1761230"/>
                  <a:pt x="865659" y="1773786"/>
                </a:cubicBezTo>
                <a:cubicBezTo>
                  <a:pt x="865659" y="1786342"/>
                  <a:pt x="855480" y="1796520"/>
                  <a:pt x="842924" y="1796520"/>
                </a:cubicBezTo>
                <a:cubicBezTo>
                  <a:pt x="830368" y="1796520"/>
                  <a:pt x="820189" y="1786342"/>
                  <a:pt x="820189" y="1773786"/>
                </a:cubicBezTo>
                <a:cubicBezTo>
                  <a:pt x="820189" y="1761230"/>
                  <a:pt x="830368" y="1751051"/>
                  <a:pt x="842924" y="1751051"/>
                </a:cubicBezTo>
                <a:close/>
                <a:moveTo>
                  <a:pt x="678886" y="1751051"/>
                </a:moveTo>
                <a:cubicBezTo>
                  <a:pt x="691442" y="1751051"/>
                  <a:pt x="701621" y="1761230"/>
                  <a:pt x="701621" y="1773786"/>
                </a:cubicBezTo>
                <a:cubicBezTo>
                  <a:pt x="701621" y="1786342"/>
                  <a:pt x="691442" y="1796520"/>
                  <a:pt x="678886" y="1796520"/>
                </a:cubicBezTo>
                <a:cubicBezTo>
                  <a:pt x="666330" y="1796520"/>
                  <a:pt x="656152" y="1786342"/>
                  <a:pt x="656152" y="1773786"/>
                </a:cubicBezTo>
                <a:cubicBezTo>
                  <a:pt x="656152" y="1761230"/>
                  <a:pt x="666330" y="1751051"/>
                  <a:pt x="678886" y="1751051"/>
                </a:cubicBezTo>
                <a:close/>
                <a:moveTo>
                  <a:pt x="514849" y="1751051"/>
                </a:moveTo>
                <a:cubicBezTo>
                  <a:pt x="527405" y="1751051"/>
                  <a:pt x="537583" y="1761230"/>
                  <a:pt x="537583" y="1773786"/>
                </a:cubicBezTo>
                <a:cubicBezTo>
                  <a:pt x="537583" y="1786342"/>
                  <a:pt x="527405" y="1796520"/>
                  <a:pt x="514849" y="1796520"/>
                </a:cubicBezTo>
                <a:cubicBezTo>
                  <a:pt x="502293" y="1796520"/>
                  <a:pt x="492114" y="1786342"/>
                  <a:pt x="492114" y="1773786"/>
                </a:cubicBezTo>
                <a:cubicBezTo>
                  <a:pt x="492114" y="1761230"/>
                  <a:pt x="502293" y="1751051"/>
                  <a:pt x="514849" y="1751051"/>
                </a:cubicBezTo>
                <a:close/>
                <a:moveTo>
                  <a:pt x="350811" y="1751051"/>
                </a:moveTo>
                <a:cubicBezTo>
                  <a:pt x="363367" y="1751051"/>
                  <a:pt x="373545" y="1761230"/>
                  <a:pt x="373545" y="1773786"/>
                </a:cubicBezTo>
                <a:cubicBezTo>
                  <a:pt x="373545" y="1786342"/>
                  <a:pt x="363367" y="1796520"/>
                  <a:pt x="350811" y="1796520"/>
                </a:cubicBezTo>
                <a:cubicBezTo>
                  <a:pt x="338255" y="1796520"/>
                  <a:pt x="328077" y="1786342"/>
                  <a:pt x="328077" y="1773786"/>
                </a:cubicBezTo>
                <a:cubicBezTo>
                  <a:pt x="328077" y="1761230"/>
                  <a:pt x="338255" y="1751051"/>
                  <a:pt x="350811" y="1751051"/>
                </a:cubicBezTo>
                <a:close/>
                <a:moveTo>
                  <a:pt x="186773" y="1751051"/>
                </a:moveTo>
                <a:cubicBezTo>
                  <a:pt x="199329" y="1751051"/>
                  <a:pt x="209507" y="1761230"/>
                  <a:pt x="209507" y="1773786"/>
                </a:cubicBezTo>
                <a:cubicBezTo>
                  <a:pt x="209507" y="1786342"/>
                  <a:pt x="199329" y="1796520"/>
                  <a:pt x="186773" y="1796520"/>
                </a:cubicBezTo>
                <a:cubicBezTo>
                  <a:pt x="174217" y="1796520"/>
                  <a:pt x="164039" y="1786342"/>
                  <a:pt x="164039" y="1773786"/>
                </a:cubicBezTo>
                <a:cubicBezTo>
                  <a:pt x="164039" y="1761230"/>
                  <a:pt x="174217" y="1751051"/>
                  <a:pt x="186773" y="1751051"/>
                </a:cubicBezTo>
                <a:close/>
                <a:moveTo>
                  <a:pt x="22735" y="1751051"/>
                </a:moveTo>
                <a:cubicBezTo>
                  <a:pt x="35291" y="1751051"/>
                  <a:pt x="45469" y="1761230"/>
                  <a:pt x="45469" y="1773786"/>
                </a:cubicBezTo>
                <a:cubicBezTo>
                  <a:pt x="45469" y="1786342"/>
                  <a:pt x="35291" y="1796520"/>
                  <a:pt x="22735" y="1796520"/>
                </a:cubicBezTo>
                <a:cubicBezTo>
                  <a:pt x="10179" y="1796520"/>
                  <a:pt x="0" y="1786342"/>
                  <a:pt x="0" y="1773786"/>
                </a:cubicBezTo>
                <a:cubicBezTo>
                  <a:pt x="0" y="1761230"/>
                  <a:pt x="10179" y="1751051"/>
                  <a:pt x="22735" y="1751051"/>
                </a:cubicBezTo>
                <a:close/>
                <a:moveTo>
                  <a:pt x="2484946" y="1742753"/>
                </a:moveTo>
                <a:cubicBezTo>
                  <a:pt x="2497502" y="1742753"/>
                  <a:pt x="2507681" y="1752931"/>
                  <a:pt x="2507681" y="1765487"/>
                </a:cubicBezTo>
                <a:cubicBezTo>
                  <a:pt x="2507681" y="1778044"/>
                  <a:pt x="2497502" y="1788221"/>
                  <a:pt x="2484946" y="1788221"/>
                </a:cubicBezTo>
                <a:cubicBezTo>
                  <a:pt x="2472390" y="1788221"/>
                  <a:pt x="2462211" y="1778044"/>
                  <a:pt x="2462211" y="1765487"/>
                </a:cubicBezTo>
                <a:cubicBezTo>
                  <a:pt x="2462211" y="1752931"/>
                  <a:pt x="2472390" y="1742753"/>
                  <a:pt x="2484946" y="1742753"/>
                </a:cubicBezTo>
                <a:close/>
                <a:moveTo>
                  <a:pt x="2320908" y="1742753"/>
                </a:moveTo>
                <a:cubicBezTo>
                  <a:pt x="2333464" y="1742753"/>
                  <a:pt x="2343643" y="1752931"/>
                  <a:pt x="2343643" y="1765487"/>
                </a:cubicBezTo>
                <a:cubicBezTo>
                  <a:pt x="2343643" y="1778044"/>
                  <a:pt x="2333464" y="1788221"/>
                  <a:pt x="2320908" y="1788221"/>
                </a:cubicBezTo>
                <a:cubicBezTo>
                  <a:pt x="2308351" y="1788221"/>
                  <a:pt x="2298174" y="1778044"/>
                  <a:pt x="2298174" y="1765487"/>
                </a:cubicBezTo>
                <a:cubicBezTo>
                  <a:pt x="2298174" y="1752931"/>
                  <a:pt x="2308351" y="1742753"/>
                  <a:pt x="2320908" y="1742753"/>
                </a:cubicBezTo>
                <a:close/>
                <a:moveTo>
                  <a:pt x="2156870" y="1742753"/>
                </a:moveTo>
                <a:cubicBezTo>
                  <a:pt x="2169427" y="1742753"/>
                  <a:pt x="2179604" y="1752931"/>
                  <a:pt x="2179604" y="1765487"/>
                </a:cubicBezTo>
                <a:cubicBezTo>
                  <a:pt x="2179604" y="1778044"/>
                  <a:pt x="2169427" y="1788221"/>
                  <a:pt x="2156870" y="1788221"/>
                </a:cubicBezTo>
                <a:cubicBezTo>
                  <a:pt x="2144314" y="1788221"/>
                  <a:pt x="2134135" y="1778044"/>
                  <a:pt x="2134135" y="1765487"/>
                </a:cubicBezTo>
                <a:cubicBezTo>
                  <a:pt x="2134135" y="1752931"/>
                  <a:pt x="2144314" y="1742753"/>
                  <a:pt x="2156870" y="1742753"/>
                </a:cubicBezTo>
                <a:close/>
                <a:moveTo>
                  <a:pt x="1992832" y="1742753"/>
                </a:moveTo>
                <a:cubicBezTo>
                  <a:pt x="2005388" y="1742753"/>
                  <a:pt x="2015567" y="1752931"/>
                  <a:pt x="2015567" y="1765487"/>
                </a:cubicBezTo>
                <a:cubicBezTo>
                  <a:pt x="2015567" y="1778044"/>
                  <a:pt x="2005388" y="1788221"/>
                  <a:pt x="1992832" y="1788221"/>
                </a:cubicBezTo>
                <a:cubicBezTo>
                  <a:pt x="1980277" y="1788221"/>
                  <a:pt x="1970098" y="1778044"/>
                  <a:pt x="1970098" y="1765487"/>
                </a:cubicBezTo>
                <a:cubicBezTo>
                  <a:pt x="1970098" y="1752931"/>
                  <a:pt x="1980277" y="1742753"/>
                  <a:pt x="1992832" y="1742753"/>
                </a:cubicBezTo>
                <a:close/>
                <a:moveTo>
                  <a:pt x="1828795" y="1742753"/>
                </a:moveTo>
                <a:cubicBezTo>
                  <a:pt x="1841351" y="1742753"/>
                  <a:pt x="1851529" y="1752931"/>
                  <a:pt x="1851529" y="1765487"/>
                </a:cubicBezTo>
                <a:cubicBezTo>
                  <a:pt x="1851529" y="1778044"/>
                  <a:pt x="1841351" y="1788221"/>
                  <a:pt x="1828795" y="1788221"/>
                </a:cubicBezTo>
                <a:cubicBezTo>
                  <a:pt x="1816239" y="1788221"/>
                  <a:pt x="1806060" y="1778044"/>
                  <a:pt x="1806060" y="1765487"/>
                </a:cubicBezTo>
                <a:cubicBezTo>
                  <a:pt x="1806060" y="1752931"/>
                  <a:pt x="1816239" y="1742753"/>
                  <a:pt x="1828795" y="1742753"/>
                </a:cubicBezTo>
                <a:close/>
                <a:moveTo>
                  <a:pt x="1664757" y="1742753"/>
                </a:moveTo>
                <a:cubicBezTo>
                  <a:pt x="1677313" y="1742753"/>
                  <a:pt x="1687491" y="1752931"/>
                  <a:pt x="1687491" y="1765487"/>
                </a:cubicBezTo>
                <a:cubicBezTo>
                  <a:pt x="1687491" y="1778044"/>
                  <a:pt x="1677313" y="1788221"/>
                  <a:pt x="1664757" y="1788221"/>
                </a:cubicBezTo>
                <a:cubicBezTo>
                  <a:pt x="1652201" y="1788221"/>
                  <a:pt x="1642022" y="1778044"/>
                  <a:pt x="1642022" y="1765487"/>
                </a:cubicBezTo>
                <a:cubicBezTo>
                  <a:pt x="1642022" y="1752931"/>
                  <a:pt x="1652201" y="1742753"/>
                  <a:pt x="1664757" y="1742753"/>
                </a:cubicBezTo>
                <a:close/>
                <a:moveTo>
                  <a:pt x="1500719" y="1742753"/>
                </a:moveTo>
                <a:cubicBezTo>
                  <a:pt x="1513275" y="1742753"/>
                  <a:pt x="1523453" y="1752931"/>
                  <a:pt x="1523453" y="1765487"/>
                </a:cubicBezTo>
                <a:cubicBezTo>
                  <a:pt x="1523453" y="1778044"/>
                  <a:pt x="1513275" y="1788221"/>
                  <a:pt x="1500719" y="1788221"/>
                </a:cubicBezTo>
                <a:cubicBezTo>
                  <a:pt x="1488163" y="1788221"/>
                  <a:pt x="1477985" y="1778044"/>
                  <a:pt x="1477985" y="1765487"/>
                </a:cubicBezTo>
                <a:cubicBezTo>
                  <a:pt x="1477985" y="1752931"/>
                  <a:pt x="1488163" y="1742753"/>
                  <a:pt x="1500719" y="1742753"/>
                </a:cubicBezTo>
                <a:close/>
                <a:moveTo>
                  <a:pt x="1336681" y="1742753"/>
                </a:moveTo>
                <a:cubicBezTo>
                  <a:pt x="1349237" y="1742753"/>
                  <a:pt x="1359415" y="1752931"/>
                  <a:pt x="1359415" y="1765487"/>
                </a:cubicBezTo>
                <a:cubicBezTo>
                  <a:pt x="1359415" y="1778044"/>
                  <a:pt x="1349237" y="1788221"/>
                  <a:pt x="1336681" y="1788221"/>
                </a:cubicBezTo>
                <a:cubicBezTo>
                  <a:pt x="1324125" y="1788221"/>
                  <a:pt x="1313947" y="1778044"/>
                  <a:pt x="1313947" y="1765487"/>
                </a:cubicBezTo>
                <a:cubicBezTo>
                  <a:pt x="1313947" y="1752931"/>
                  <a:pt x="1324125" y="1742753"/>
                  <a:pt x="1336681" y="1742753"/>
                </a:cubicBezTo>
                <a:close/>
                <a:moveTo>
                  <a:pt x="1171000" y="1572840"/>
                </a:moveTo>
                <a:cubicBezTo>
                  <a:pt x="1183556" y="1572840"/>
                  <a:pt x="1193734" y="1583017"/>
                  <a:pt x="1193734" y="1595573"/>
                </a:cubicBezTo>
                <a:cubicBezTo>
                  <a:pt x="1193734" y="1608130"/>
                  <a:pt x="1183556" y="1618308"/>
                  <a:pt x="1171000" y="1618308"/>
                </a:cubicBezTo>
                <a:cubicBezTo>
                  <a:pt x="1158443" y="1618308"/>
                  <a:pt x="1148266" y="1608130"/>
                  <a:pt x="1148266" y="1595573"/>
                </a:cubicBezTo>
                <a:cubicBezTo>
                  <a:pt x="1148266" y="1583017"/>
                  <a:pt x="1158443" y="1572840"/>
                  <a:pt x="1171000" y="1572840"/>
                </a:cubicBezTo>
                <a:close/>
                <a:moveTo>
                  <a:pt x="1006962" y="1572840"/>
                </a:moveTo>
                <a:cubicBezTo>
                  <a:pt x="1019518" y="1572840"/>
                  <a:pt x="1029696" y="1583017"/>
                  <a:pt x="1029696" y="1595573"/>
                </a:cubicBezTo>
                <a:cubicBezTo>
                  <a:pt x="1029696" y="1608130"/>
                  <a:pt x="1019518" y="1618308"/>
                  <a:pt x="1006962" y="1618308"/>
                </a:cubicBezTo>
                <a:cubicBezTo>
                  <a:pt x="994406" y="1618308"/>
                  <a:pt x="984227" y="1608130"/>
                  <a:pt x="984227" y="1595573"/>
                </a:cubicBezTo>
                <a:cubicBezTo>
                  <a:pt x="984227" y="1583017"/>
                  <a:pt x="994406" y="1572840"/>
                  <a:pt x="1006962" y="1572840"/>
                </a:cubicBezTo>
                <a:close/>
                <a:moveTo>
                  <a:pt x="842924" y="1572840"/>
                </a:moveTo>
                <a:cubicBezTo>
                  <a:pt x="855480" y="1572840"/>
                  <a:pt x="865659" y="1583017"/>
                  <a:pt x="865659" y="1595573"/>
                </a:cubicBezTo>
                <a:cubicBezTo>
                  <a:pt x="865659" y="1608130"/>
                  <a:pt x="855480" y="1618308"/>
                  <a:pt x="842924" y="1618308"/>
                </a:cubicBezTo>
                <a:cubicBezTo>
                  <a:pt x="830368" y="1618308"/>
                  <a:pt x="820189" y="1608130"/>
                  <a:pt x="820189" y="1595573"/>
                </a:cubicBezTo>
                <a:cubicBezTo>
                  <a:pt x="820189" y="1583017"/>
                  <a:pt x="830368" y="1572840"/>
                  <a:pt x="842924" y="1572840"/>
                </a:cubicBezTo>
                <a:close/>
                <a:moveTo>
                  <a:pt x="678886" y="1572840"/>
                </a:moveTo>
                <a:cubicBezTo>
                  <a:pt x="691442" y="1572840"/>
                  <a:pt x="701621" y="1583017"/>
                  <a:pt x="701621" y="1595573"/>
                </a:cubicBezTo>
                <a:cubicBezTo>
                  <a:pt x="701621" y="1608130"/>
                  <a:pt x="691442" y="1618308"/>
                  <a:pt x="678886" y="1618308"/>
                </a:cubicBezTo>
                <a:cubicBezTo>
                  <a:pt x="666330" y="1618308"/>
                  <a:pt x="656152" y="1608130"/>
                  <a:pt x="656152" y="1595573"/>
                </a:cubicBezTo>
                <a:cubicBezTo>
                  <a:pt x="656152" y="1583017"/>
                  <a:pt x="666330" y="1572840"/>
                  <a:pt x="678886" y="1572840"/>
                </a:cubicBezTo>
                <a:close/>
                <a:moveTo>
                  <a:pt x="514849" y="1572840"/>
                </a:moveTo>
                <a:cubicBezTo>
                  <a:pt x="527405" y="1572840"/>
                  <a:pt x="537583" y="1583017"/>
                  <a:pt x="537583" y="1595573"/>
                </a:cubicBezTo>
                <a:cubicBezTo>
                  <a:pt x="537583" y="1608130"/>
                  <a:pt x="527405" y="1618308"/>
                  <a:pt x="514849" y="1618308"/>
                </a:cubicBezTo>
                <a:cubicBezTo>
                  <a:pt x="502293" y="1618308"/>
                  <a:pt x="492114" y="1608130"/>
                  <a:pt x="492114" y="1595573"/>
                </a:cubicBezTo>
                <a:cubicBezTo>
                  <a:pt x="492114" y="1583017"/>
                  <a:pt x="502293" y="1572840"/>
                  <a:pt x="514849" y="1572840"/>
                </a:cubicBezTo>
                <a:close/>
                <a:moveTo>
                  <a:pt x="350811" y="1572840"/>
                </a:moveTo>
                <a:cubicBezTo>
                  <a:pt x="363367" y="1572840"/>
                  <a:pt x="373545" y="1583017"/>
                  <a:pt x="373545" y="1595573"/>
                </a:cubicBezTo>
                <a:cubicBezTo>
                  <a:pt x="373545" y="1608130"/>
                  <a:pt x="363367" y="1618308"/>
                  <a:pt x="350811" y="1618308"/>
                </a:cubicBezTo>
                <a:cubicBezTo>
                  <a:pt x="338255" y="1618308"/>
                  <a:pt x="328077" y="1608130"/>
                  <a:pt x="328077" y="1595573"/>
                </a:cubicBezTo>
                <a:cubicBezTo>
                  <a:pt x="328077" y="1583017"/>
                  <a:pt x="338255" y="1572840"/>
                  <a:pt x="350811" y="1572840"/>
                </a:cubicBezTo>
                <a:close/>
                <a:moveTo>
                  <a:pt x="186773" y="1572840"/>
                </a:moveTo>
                <a:cubicBezTo>
                  <a:pt x="199329" y="1572840"/>
                  <a:pt x="209507" y="1583017"/>
                  <a:pt x="209507" y="1595573"/>
                </a:cubicBezTo>
                <a:cubicBezTo>
                  <a:pt x="209507" y="1608130"/>
                  <a:pt x="199329" y="1618308"/>
                  <a:pt x="186773" y="1618308"/>
                </a:cubicBezTo>
                <a:cubicBezTo>
                  <a:pt x="174217" y="1618308"/>
                  <a:pt x="164039" y="1608130"/>
                  <a:pt x="164039" y="1595573"/>
                </a:cubicBezTo>
                <a:cubicBezTo>
                  <a:pt x="164039" y="1583017"/>
                  <a:pt x="174217" y="1572840"/>
                  <a:pt x="186773" y="1572840"/>
                </a:cubicBezTo>
                <a:close/>
                <a:moveTo>
                  <a:pt x="22735" y="1572840"/>
                </a:moveTo>
                <a:cubicBezTo>
                  <a:pt x="35291" y="1572840"/>
                  <a:pt x="45469" y="1583017"/>
                  <a:pt x="45469" y="1595573"/>
                </a:cubicBezTo>
                <a:cubicBezTo>
                  <a:pt x="45469" y="1608130"/>
                  <a:pt x="35291" y="1618308"/>
                  <a:pt x="22735" y="1618308"/>
                </a:cubicBezTo>
                <a:cubicBezTo>
                  <a:pt x="10179" y="1618308"/>
                  <a:pt x="0" y="1608130"/>
                  <a:pt x="0" y="1595573"/>
                </a:cubicBezTo>
                <a:cubicBezTo>
                  <a:pt x="0" y="1583017"/>
                  <a:pt x="10179" y="1572840"/>
                  <a:pt x="22735" y="1572840"/>
                </a:cubicBezTo>
                <a:close/>
                <a:moveTo>
                  <a:pt x="2484946" y="1564541"/>
                </a:moveTo>
                <a:cubicBezTo>
                  <a:pt x="2497502" y="1564541"/>
                  <a:pt x="2507681" y="1574719"/>
                  <a:pt x="2507681" y="1587275"/>
                </a:cubicBezTo>
                <a:cubicBezTo>
                  <a:pt x="2507681" y="1599831"/>
                  <a:pt x="2497502" y="1610010"/>
                  <a:pt x="2484946" y="1610010"/>
                </a:cubicBezTo>
                <a:cubicBezTo>
                  <a:pt x="2472390" y="1610010"/>
                  <a:pt x="2462211" y="1599831"/>
                  <a:pt x="2462211" y="1587275"/>
                </a:cubicBezTo>
                <a:cubicBezTo>
                  <a:pt x="2462211" y="1574719"/>
                  <a:pt x="2472390" y="1564541"/>
                  <a:pt x="2484946" y="1564541"/>
                </a:cubicBezTo>
                <a:close/>
                <a:moveTo>
                  <a:pt x="2320908" y="1564541"/>
                </a:moveTo>
                <a:cubicBezTo>
                  <a:pt x="2333464" y="1564541"/>
                  <a:pt x="2343643" y="1574719"/>
                  <a:pt x="2343643" y="1587275"/>
                </a:cubicBezTo>
                <a:cubicBezTo>
                  <a:pt x="2343643" y="1599831"/>
                  <a:pt x="2333464" y="1610010"/>
                  <a:pt x="2320908" y="1610010"/>
                </a:cubicBezTo>
                <a:cubicBezTo>
                  <a:pt x="2308351" y="1610010"/>
                  <a:pt x="2298174" y="1599831"/>
                  <a:pt x="2298174" y="1587275"/>
                </a:cubicBezTo>
                <a:cubicBezTo>
                  <a:pt x="2298174" y="1574719"/>
                  <a:pt x="2308351" y="1564541"/>
                  <a:pt x="2320908" y="1564541"/>
                </a:cubicBezTo>
                <a:close/>
                <a:moveTo>
                  <a:pt x="2156870" y="1564541"/>
                </a:moveTo>
                <a:cubicBezTo>
                  <a:pt x="2169427" y="1564541"/>
                  <a:pt x="2179604" y="1574719"/>
                  <a:pt x="2179604" y="1587275"/>
                </a:cubicBezTo>
                <a:cubicBezTo>
                  <a:pt x="2179604" y="1599831"/>
                  <a:pt x="2169427" y="1610010"/>
                  <a:pt x="2156870" y="1610010"/>
                </a:cubicBezTo>
                <a:cubicBezTo>
                  <a:pt x="2144314" y="1610010"/>
                  <a:pt x="2134135" y="1599831"/>
                  <a:pt x="2134135" y="1587275"/>
                </a:cubicBezTo>
                <a:cubicBezTo>
                  <a:pt x="2134135" y="1574719"/>
                  <a:pt x="2144314" y="1564541"/>
                  <a:pt x="2156870" y="1564541"/>
                </a:cubicBezTo>
                <a:close/>
                <a:moveTo>
                  <a:pt x="1992832" y="1564541"/>
                </a:moveTo>
                <a:cubicBezTo>
                  <a:pt x="2005388" y="1564541"/>
                  <a:pt x="2015567" y="1574719"/>
                  <a:pt x="2015567" y="1587275"/>
                </a:cubicBezTo>
                <a:cubicBezTo>
                  <a:pt x="2015567" y="1599831"/>
                  <a:pt x="2005388" y="1610010"/>
                  <a:pt x="1992832" y="1610010"/>
                </a:cubicBezTo>
                <a:cubicBezTo>
                  <a:pt x="1980277" y="1610010"/>
                  <a:pt x="1970098" y="1599831"/>
                  <a:pt x="1970098" y="1587275"/>
                </a:cubicBezTo>
                <a:cubicBezTo>
                  <a:pt x="1970098" y="1574719"/>
                  <a:pt x="1980277" y="1564541"/>
                  <a:pt x="1992832" y="1564541"/>
                </a:cubicBezTo>
                <a:close/>
                <a:moveTo>
                  <a:pt x="1828795" y="1564541"/>
                </a:moveTo>
                <a:cubicBezTo>
                  <a:pt x="1841351" y="1564541"/>
                  <a:pt x="1851529" y="1574719"/>
                  <a:pt x="1851529" y="1587275"/>
                </a:cubicBezTo>
                <a:cubicBezTo>
                  <a:pt x="1851529" y="1599831"/>
                  <a:pt x="1841351" y="1610010"/>
                  <a:pt x="1828795" y="1610010"/>
                </a:cubicBezTo>
                <a:cubicBezTo>
                  <a:pt x="1816239" y="1610010"/>
                  <a:pt x="1806060" y="1599831"/>
                  <a:pt x="1806060" y="1587275"/>
                </a:cubicBezTo>
                <a:cubicBezTo>
                  <a:pt x="1806060" y="1574719"/>
                  <a:pt x="1816239" y="1564541"/>
                  <a:pt x="1828795" y="1564541"/>
                </a:cubicBezTo>
                <a:close/>
                <a:moveTo>
                  <a:pt x="1664757" y="1564541"/>
                </a:moveTo>
                <a:cubicBezTo>
                  <a:pt x="1677313" y="1564541"/>
                  <a:pt x="1687491" y="1574719"/>
                  <a:pt x="1687491" y="1587275"/>
                </a:cubicBezTo>
                <a:cubicBezTo>
                  <a:pt x="1687491" y="1599831"/>
                  <a:pt x="1677313" y="1610010"/>
                  <a:pt x="1664757" y="1610010"/>
                </a:cubicBezTo>
                <a:cubicBezTo>
                  <a:pt x="1652201" y="1610010"/>
                  <a:pt x="1642022" y="1599831"/>
                  <a:pt x="1642022" y="1587275"/>
                </a:cubicBezTo>
                <a:cubicBezTo>
                  <a:pt x="1642022" y="1574719"/>
                  <a:pt x="1652201" y="1564541"/>
                  <a:pt x="1664757" y="1564541"/>
                </a:cubicBezTo>
                <a:close/>
                <a:moveTo>
                  <a:pt x="1500719" y="1564541"/>
                </a:moveTo>
                <a:cubicBezTo>
                  <a:pt x="1513275" y="1564541"/>
                  <a:pt x="1523453" y="1574719"/>
                  <a:pt x="1523453" y="1587275"/>
                </a:cubicBezTo>
                <a:cubicBezTo>
                  <a:pt x="1523453" y="1599831"/>
                  <a:pt x="1513275" y="1610010"/>
                  <a:pt x="1500719" y="1610010"/>
                </a:cubicBezTo>
                <a:cubicBezTo>
                  <a:pt x="1488163" y="1610010"/>
                  <a:pt x="1477985" y="1599831"/>
                  <a:pt x="1477985" y="1587275"/>
                </a:cubicBezTo>
                <a:cubicBezTo>
                  <a:pt x="1477985" y="1574719"/>
                  <a:pt x="1488163" y="1564541"/>
                  <a:pt x="1500719" y="1564541"/>
                </a:cubicBezTo>
                <a:close/>
                <a:moveTo>
                  <a:pt x="1336681" y="1564541"/>
                </a:moveTo>
                <a:cubicBezTo>
                  <a:pt x="1349237" y="1564541"/>
                  <a:pt x="1359415" y="1574719"/>
                  <a:pt x="1359415" y="1587275"/>
                </a:cubicBezTo>
                <a:cubicBezTo>
                  <a:pt x="1359415" y="1599831"/>
                  <a:pt x="1349237" y="1610010"/>
                  <a:pt x="1336681" y="1610010"/>
                </a:cubicBezTo>
                <a:cubicBezTo>
                  <a:pt x="1324125" y="1610010"/>
                  <a:pt x="1313947" y="1599831"/>
                  <a:pt x="1313947" y="1587275"/>
                </a:cubicBezTo>
                <a:cubicBezTo>
                  <a:pt x="1313947" y="1574719"/>
                  <a:pt x="1324125" y="1564541"/>
                  <a:pt x="1336681" y="1564541"/>
                </a:cubicBezTo>
                <a:close/>
                <a:moveTo>
                  <a:pt x="1171000" y="1400050"/>
                </a:moveTo>
                <a:cubicBezTo>
                  <a:pt x="1183556" y="1400050"/>
                  <a:pt x="1193734" y="1410229"/>
                  <a:pt x="1193734" y="1422785"/>
                </a:cubicBezTo>
                <a:cubicBezTo>
                  <a:pt x="1193734" y="1435341"/>
                  <a:pt x="1183556" y="1445519"/>
                  <a:pt x="1171000" y="1445519"/>
                </a:cubicBezTo>
                <a:cubicBezTo>
                  <a:pt x="1158443" y="1445519"/>
                  <a:pt x="1148266" y="1435341"/>
                  <a:pt x="1148266" y="1422785"/>
                </a:cubicBezTo>
                <a:cubicBezTo>
                  <a:pt x="1148266" y="1410229"/>
                  <a:pt x="1158443" y="1400050"/>
                  <a:pt x="1171000" y="1400050"/>
                </a:cubicBezTo>
                <a:close/>
                <a:moveTo>
                  <a:pt x="1006962" y="1400050"/>
                </a:moveTo>
                <a:cubicBezTo>
                  <a:pt x="1019518" y="1400050"/>
                  <a:pt x="1029696" y="1410229"/>
                  <a:pt x="1029696" y="1422785"/>
                </a:cubicBezTo>
                <a:cubicBezTo>
                  <a:pt x="1029696" y="1435341"/>
                  <a:pt x="1019518" y="1445519"/>
                  <a:pt x="1006962" y="1445519"/>
                </a:cubicBezTo>
                <a:cubicBezTo>
                  <a:pt x="994406" y="1445519"/>
                  <a:pt x="984227" y="1435341"/>
                  <a:pt x="984227" y="1422785"/>
                </a:cubicBezTo>
                <a:cubicBezTo>
                  <a:pt x="984227" y="1410229"/>
                  <a:pt x="994406" y="1400050"/>
                  <a:pt x="1006962" y="1400050"/>
                </a:cubicBezTo>
                <a:close/>
                <a:moveTo>
                  <a:pt x="842924" y="1400050"/>
                </a:moveTo>
                <a:cubicBezTo>
                  <a:pt x="855480" y="1400050"/>
                  <a:pt x="865659" y="1410229"/>
                  <a:pt x="865659" y="1422785"/>
                </a:cubicBezTo>
                <a:cubicBezTo>
                  <a:pt x="865659" y="1435341"/>
                  <a:pt x="855480" y="1445519"/>
                  <a:pt x="842924" y="1445519"/>
                </a:cubicBezTo>
                <a:cubicBezTo>
                  <a:pt x="830368" y="1445519"/>
                  <a:pt x="820189" y="1435341"/>
                  <a:pt x="820189" y="1422785"/>
                </a:cubicBezTo>
                <a:cubicBezTo>
                  <a:pt x="820189" y="1410229"/>
                  <a:pt x="830368" y="1400050"/>
                  <a:pt x="842924" y="1400050"/>
                </a:cubicBezTo>
                <a:close/>
                <a:moveTo>
                  <a:pt x="678886" y="1400050"/>
                </a:moveTo>
                <a:cubicBezTo>
                  <a:pt x="691442" y="1400050"/>
                  <a:pt x="701621" y="1410229"/>
                  <a:pt x="701621" y="1422785"/>
                </a:cubicBezTo>
                <a:cubicBezTo>
                  <a:pt x="701621" y="1435341"/>
                  <a:pt x="691442" y="1445519"/>
                  <a:pt x="678886" y="1445519"/>
                </a:cubicBezTo>
                <a:cubicBezTo>
                  <a:pt x="666330" y="1445519"/>
                  <a:pt x="656152" y="1435341"/>
                  <a:pt x="656152" y="1422785"/>
                </a:cubicBezTo>
                <a:cubicBezTo>
                  <a:pt x="656152" y="1410229"/>
                  <a:pt x="666330" y="1400050"/>
                  <a:pt x="678886" y="1400050"/>
                </a:cubicBezTo>
                <a:close/>
                <a:moveTo>
                  <a:pt x="514849" y="1400050"/>
                </a:moveTo>
                <a:cubicBezTo>
                  <a:pt x="527405" y="1400050"/>
                  <a:pt x="537583" y="1410229"/>
                  <a:pt x="537583" y="1422785"/>
                </a:cubicBezTo>
                <a:cubicBezTo>
                  <a:pt x="537583" y="1435341"/>
                  <a:pt x="527405" y="1445519"/>
                  <a:pt x="514849" y="1445519"/>
                </a:cubicBezTo>
                <a:cubicBezTo>
                  <a:pt x="502293" y="1445519"/>
                  <a:pt x="492114" y="1435341"/>
                  <a:pt x="492114" y="1422785"/>
                </a:cubicBezTo>
                <a:cubicBezTo>
                  <a:pt x="492114" y="1410229"/>
                  <a:pt x="502293" y="1400050"/>
                  <a:pt x="514849" y="1400050"/>
                </a:cubicBezTo>
                <a:close/>
                <a:moveTo>
                  <a:pt x="350811" y="1400050"/>
                </a:moveTo>
                <a:cubicBezTo>
                  <a:pt x="363367" y="1400050"/>
                  <a:pt x="373545" y="1410229"/>
                  <a:pt x="373545" y="1422785"/>
                </a:cubicBezTo>
                <a:cubicBezTo>
                  <a:pt x="373545" y="1435341"/>
                  <a:pt x="363367" y="1445519"/>
                  <a:pt x="350811" y="1445519"/>
                </a:cubicBezTo>
                <a:cubicBezTo>
                  <a:pt x="338255" y="1445519"/>
                  <a:pt x="328077" y="1435341"/>
                  <a:pt x="328077" y="1422785"/>
                </a:cubicBezTo>
                <a:cubicBezTo>
                  <a:pt x="328077" y="1410229"/>
                  <a:pt x="338255" y="1400050"/>
                  <a:pt x="350811" y="1400050"/>
                </a:cubicBezTo>
                <a:close/>
                <a:moveTo>
                  <a:pt x="186773" y="1400050"/>
                </a:moveTo>
                <a:cubicBezTo>
                  <a:pt x="199329" y="1400050"/>
                  <a:pt x="209507" y="1410229"/>
                  <a:pt x="209507" y="1422785"/>
                </a:cubicBezTo>
                <a:cubicBezTo>
                  <a:pt x="209507" y="1435341"/>
                  <a:pt x="199329" y="1445519"/>
                  <a:pt x="186773" y="1445519"/>
                </a:cubicBezTo>
                <a:cubicBezTo>
                  <a:pt x="174217" y="1445519"/>
                  <a:pt x="164039" y="1435341"/>
                  <a:pt x="164039" y="1422785"/>
                </a:cubicBezTo>
                <a:cubicBezTo>
                  <a:pt x="164039" y="1410229"/>
                  <a:pt x="174217" y="1400050"/>
                  <a:pt x="186773" y="1400050"/>
                </a:cubicBezTo>
                <a:close/>
                <a:moveTo>
                  <a:pt x="22735" y="1400050"/>
                </a:moveTo>
                <a:cubicBezTo>
                  <a:pt x="35291" y="1400050"/>
                  <a:pt x="45469" y="1410229"/>
                  <a:pt x="45469" y="1422785"/>
                </a:cubicBezTo>
                <a:cubicBezTo>
                  <a:pt x="45469" y="1435341"/>
                  <a:pt x="35291" y="1445519"/>
                  <a:pt x="22735" y="1445519"/>
                </a:cubicBezTo>
                <a:cubicBezTo>
                  <a:pt x="10179" y="1445519"/>
                  <a:pt x="0" y="1435341"/>
                  <a:pt x="0" y="1422785"/>
                </a:cubicBezTo>
                <a:cubicBezTo>
                  <a:pt x="0" y="1410229"/>
                  <a:pt x="10179" y="1400050"/>
                  <a:pt x="22735" y="1400050"/>
                </a:cubicBezTo>
                <a:close/>
                <a:moveTo>
                  <a:pt x="2484946" y="1391751"/>
                </a:moveTo>
                <a:cubicBezTo>
                  <a:pt x="2497502" y="1391751"/>
                  <a:pt x="2507681" y="1401930"/>
                  <a:pt x="2507681" y="1414486"/>
                </a:cubicBezTo>
                <a:cubicBezTo>
                  <a:pt x="2507681" y="1427042"/>
                  <a:pt x="2497502" y="1437220"/>
                  <a:pt x="2484946" y="1437220"/>
                </a:cubicBezTo>
                <a:cubicBezTo>
                  <a:pt x="2472390" y="1437220"/>
                  <a:pt x="2462211" y="1427042"/>
                  <a:pt x="2462211" y="1414486"/>
                </a:cubicBezTo>
                <a:cubicBezTo>
                  <a:pt x="2462211" y="1401930"/>
                  <a:pt x="2472390" y="1391751"/>
                  <a:pt x="2484946" y="1391751"/>
                </a:cubicBezTo>
                <a:close/>
                <a:moveTo>
                  <a:pt x="2320908" y="1391751"/>
                </a:moveTo>
                <a:cubicBezTo>
                  <a:pt x="2333464" y="1391751"/>
                  <a:pt x="2343643" y="1401930"/>
                  <a:pt x="2343643" y="1414486"/>
                </a:cubicBezTo>
                <a:cubicBezTo>
                  <a:pt x="2343643" y="1427042"/>
                  <a:pt x="2333464" y="1437220"/>
                  <a:pt x="2320908" y="1437220"/>
                </a:cubicBezTo>
                <a:cubicBezTo>
                  <a:pt x="2308351" y="1437220"/>
                  <a:pt x="2298174" y="1427042"/>
                  <a:pt x="2298174" y="1414486"/>
                </a:cubicBezTo>
                <a:cubicBezTo>
                  <a:pt x="2298174" y="1401930"/>
                  <a:pt x="2308351" y="1391751"/>
                  <a:pt x="2320908" y="1391751"/>
                </a:cubicBezTo>
                <a:close/>
                <a:moveTo>
                  <a:pt x="2156870" y="1391751"/>
                </a:moveTo>
                <a:cubicBezTo>
                  <a:pt x="2169427" y="1391751"/>
                  <a:pt x="2179604" y="1401930"/>
                  <a:pt x="2179604" y="1414486"/>
                </a:cubicBezTo>
                <a:cubicBezTo>
                  <a:pt x="2179604" y="1427042"/>
                  <a:pt x="2169427" y="1437220"/>
                  <a:pt x="2156870" y="1437220"/>
                </a:cubicBezTo>
                <a:cubicBezTo>
                  <a:pt x="2144314" y="1437220"/>
                  <a:pt x="2134135" y="1427042"/>
                  <a:pt x="2134135" y="1414486"/>
                </a:cubicBezTo>
                <a:cubicBezTo>
                  <a:pt x="2134135" y="1401930"/>
                  <a:pt x="2144314" y="1391751"/>
                  <a:pt x="2156870" y="1391751"/>
                </a:cubicBezTo>
                <a:close/>
                <a:moveTo>
                  <a:pt x="1992832" y="1391751"/>
                </a:moveTo>
                <a:cubicBezTo>
                  <a:pt x="2005388" y="1391751"/>
                  <a:pt x="2015567" y="1401930"/>
                  <a:pt x="2015567" y="1414486"/>
                </a:cubicBezTo>
                <a:cubicBezTo>
                  <a:pt x="2015567" y="1427042"/>
                  <a:pt x="2005388" y="1437220"/>
                  <a:pt x="1992832" y="1437220"/>
                </a:cubicBezTo>
                <a:cubicBezTo>
                  <a:pt x="1980277" y="1437220"/>
                  <a:pt x="1970098" y="1427042"/>
                  <a:pt x="1970098" y="1414486"/>
                </a:cubicBezTo>
                <a:cubicBezTo>
                  <a:pt x="1970098" y="1401930"/>
                  <a:pt x="1980277" y="1391751"/>
                  <a:pt x="1992832" y="1391751"/>
                </a:cubicBezTo>
                <a:close/>
                <a:moveTo>
                  <a:pt x="1828795" y="1391751"/>
                </a:moveTo>
                <a:cubicBezTo>
                  <a:pt x="1841351" y="1391751"/>
                  <a:pt x="1851529" y="1401930"/>
                  <a:pt x="1851529" y="1414486"/>
                </a:cubicBezTo>
                <a:cubicBezTo>
                  <a:pt x="1851529" y="1427042"/>
                  <a:pt x="1841351" y="1437220"/>
                  <a:pt x="1828795" y="1437220"/>
                </a:cubicBezTo>
                <a:cubicBezTo>
                  <a:pt x="1816239" y="1437220"/>
                  <a:pt x="1806060" y="1427042"/>
                  <a:pt x="1806060" y="1414486"/>
                </a:cubicBezTo>
                <a:cubicBezTo>
                  <a:pt x="1806060" y="1401930"/>
                  <a:pt x="1816239" y="1391751"/>
                  <a:pt x="1828795" y="1391751"/>
                </a:cubicBezTo>
                <a:close/>
                <a:moveTo>
                  <a:pt x="1664757" y="1391751"/>
                </a:moveTo>
                <a:cubicBezTo>
                  <a:pt x="1677313" y="1391751"/>
                  <a:pt x="1687491" y="1401930"/>
                  <a:pt x="1687491" y="1414486"/>
                </a:cubicBezTo>
                <a:cubicBezTo>
                  <a:pt x="1687491" y="1427042"/>
                  <a:pt x="1677313" y="1437220"/>
                  <a:pt x="1664757" y="1437220"/>
                </a:cubicBezTo>
                <a:cubicBezTo>
                  <a:pt x="1652201" y="1437220"/>
                  <a:pt x="1642022" y="1427042"/>
                  <a:pt x="1642022" y="1414486"/>
                </a:cubicBezTo>
                <a:cubicBezTo>
                  <a:pt x="1642022" y="1401930"/>
                  <a:pt x="1652201" y="1391751"/>
                  <a:pt x="1664757" y="1391751"/>
                </a:cubicBezTo>
                <a:close/>
                <a:moveTo>
                  <a:pt x="1500719" y="1391751"/>
                </a:moveTo>
                <a:cubicBezTo>
                  <a:pt x="1513275" y="1391751"/>
                  <a:pt x="1523453" y="1401930"/>
                  <a:pt x="1523453" y="1414486"/>
                </a:cubicBezTo>
                <a:cubicBezTo>
                  <a:pt x="1523453" y="1427042"/>
                  <a:pt x="1513275" y="1437220"/>
                  <a:pt x="1500719" y="1437220"/>
                </a:cubicBezTo>
                <a:cubicBezTo>
                  <a:pt x="1488163" y="1437220"/>
                  <a:pt x="1477985" y="1427042"/>
                  <a:pt x="1477985" y="1414486"/>
                </a:cubicBezTo>
                <a:cubicBezTo>
                  <a:pt x="1477985" y="1401930"/>
                  <a:pt x="1488163" y="1391751"/>
                  <a:pt x="1500719" y="1391751"/>
                </a:cubicBezTo>
                <a:close/>
                <a:moveTo>
                  <a:pt x="1336681" y="1391751"/>
                </a:moveTo>
                <a:cubicBezTo>
                  <a:pt x="1349237" y="1391751"/>
                  <a:pt x="1359415" y="1401930"/>
                  <a:pt x="1359415" y="1414486"/>
                </a:cubicBezTo>
                <a:cubicBezTo>
                  <a:pt x="1359415" y="1427042"/>
                  <a:pt x="1349237" y="1437220"/>
                  <a:pt x="1336681" y="1437220"/>
                </a:cubicBezTo>
                <a:cubicBezTo>
                  <a:pt x="1324125" y="1437220"/>
                  <a:pt x="1313947" y="1427042"/>
                  <a:pt x="1313947" y="1414486"/>
                </a:cubicBezTo>
                <a:cubicBezTo>
                  <a:pt x="1313947" y="1401930"/>
                  <a:pt x="1324125" y="1391751"/>
                  <a:pt x="1336681" y="1391751"/>
                </a:cubicBezTo>
                <a:close/>
                <a:moveTo>
                  <a:pt x="1171000" y="1241208"/>
                </a:moveTo>
                <a:cubicBezTo>
                  <a:pt x="1183556" y="1241208"/>
                  <a:pt x="1193734" y="1251387"/>
                  <a:pt x="1193734" y="1263943"/>
                </a:cubicBezTo>
                <a:cubicBezTo>
                  <a:pt x="1193734" y="1276499"/>
                  <a:pt x="1183556" y="1286677"/>
                  <a:pt x="1171000" y="1286677"/>
                </a:cubicBezTo>
                <a:cubicBezTo>
                  <a:pt x="1158443" y="1286677"/>
                  <a:pt x="1148266" y="1276499"/>
                  <a:pt x="1148266" y="1263943"/>
                </a:cubicBezTo>
                <a:cubicBezTo>
                  <a:pt x="1148266" y="1251387"/>
                  <a:pt x="1158443" y="1241208"/>
                  <a:pt x="1171000" y="1241208"/>
                </a:cubicBezTo>
                <a:close/>
                <a:moveTo>
                  <a:pt x="1006962" y="1241208"/>
                </a:moveTo>
                <a:cubicBezTo>
                  <a:pt x="1019518" y="1241208"/>
                  <a:pt x="1029696" y="1251387"/>
                  <a:pt x="1029696" y="1263943"/>
                </a:cubicBezTo>
                <a:cubicBezTo>
                  <a:pt x="1029696" y="1276499"/>
                  <a:pt x="1019518" y="1286677"/>
                  <a:pt x="1006962" y="1286677"/>
                </a:cubicBezTo>
                <a:cubicBezTo>
                  <a:pt x="994406" y="1286677"/>
                  <a:pt x="984227" y="1276499"/>
                  <a:pt x="984227" y="1263943"/>
                </a:cubicBezTo>
                <a:cubicBezTo>
                  <a:pt x="984227" y="1251387"/>
                  <a:pt x="994406" y="1241208"/>
                  <a:pt x="1006962" y="1241208"/>
                </a:cubicBezTo>
                <a:close/>
                <a:moveTo>
                  <a:pt x="842924" y="1241208"/>
                </a:moveTo>
                <a:cubicBezTo>
                  <a:pt x="855480" y="1241208"/>
                  <a:pt x="865659" y="1251387"/>
                  <a:pt x="865659" y="1263943"/>
                </a:cubicBezTo>
                <a:cubicBezTo>
                  <a:pt x="865659" y="1276499"/>
                  <a:pt x="855480" y="1286677"/>
                  <a:pt x="842924" y="1286677"/>
                </a:cubicBezTo>
                <a:cubicBezTo>
                  <a:pt x="830368" y="1286677"/>
                  <a:pt x="820189" y="1276499"/>
                  <a:pt x="820189" y="1263943"/>
                </a:cubicBezTo>
                <a:cubicBezTo>
                  <a:pt x="820189" y="1251387"/>
                  <a:pt x="830368" y="1241208"/>
                  <a:pt x="842924" y="1241208"/>
                </a:cubicBezTo>
                <a:close/>
                <a:moveTo>
                  <a:pt x="678886" y="1241208"/>
                </a:moveTo>
                <a:cubicBezTo>
                  <a:pt x="691442" y="1241208"/>
                  <a:pt x="701621" y="1251387"/>
                  <a:pt x="701621" y="1263943"/>
                </a:cubicBezTo>
                <a:cubicBezTo>
                  <a:pt x="701621" y="1276499"/>
                  <a:pt x="691442" y="1286677"/>
                  <a:pt x="678886" y="1286677"/>
                </a:cubicBezTo>
                <a:cubicBezTo>
                  <a:pt x="666330" y="1286677"/>
                  <a:pt x="656152" y="1276499"/>
                  <a:pt x="656152" y="1263943"/>
                </a:cubicBezTo>
                <a:cubicBezTo>
                  <a:pt x="656152" y="1251387"/>
                  <a:pt x="666330" y="1241208"/>
                  <a:pt x="678886" y="1241208"/>
                </a:cubicBezTo>
                <a:close/>
                <a:moveTo>
                  <a:pt x="514849" y="1241208"/>
                </a:moveTo>
                <a:cubicBezTo>
                  <a:pt x="527405" y="1241208"/>
                  <a:pt x="537583" y="1251387"/>
                  <a:pt x="537583" y="1263943"/>
                </a:cubicBezTo>
                <a:cubicBezTo>
                  <a:pt x="537583" y="1276499"/>
                  <a:pt x="527405" y="1286677"/>
                  <a:pt x="514849" y="1286677"/>
                </a:cubicBezTo>
                <a:cubicBezTo>
                  <a:pt x="502293" y="1286677"/>
                  <a:pt x="492114" y="1276499"/>
                  <a:pt x="492114" y="1263943"/>
                </a:cubicBezTo>
                <a:cubicBezTo>
                  <a:pt x="492114" y="1251387"/>
                  <a:pt x="502293" y="1241208"/>
                  <a:pt x="514849" y="1241208"/>
                </a:cubicBezTo>
                <a:close/>
                <a:moveTo>
                  <a:pt x="350811" y="1241208"/>
                </a:moveTo>
                <a:cubicBezTo>
                  <a:pt x="363367" y="1241208"/>
                  <a:pt x="373545" y="1251387"/>
                  <a:pt x="373545" y="1263943"/>
                </a:cubicBezTo>
                <a:cubicBezTo>
                  <a:pt x="373545" y="1276499"/>
                  <a:pt x="363367" y="1286677"/>
                  <a:pt x="350811" y="1286677"/>
                </a:cubicBezTo>
                <a:cubicBezTo>
                  <a:pt x="338255" y="1286677"/>
                  <a:pt x="328077" y="1276499"/>
                  <a:pt x="328077" y="1263943"/>
                </a:cubicBezTo>
                <a:cubicBezTo>
                  <a:pt x="328077" y="1251387"/>
                  <a:pt x="338255" y="1241208"/>
                  <a:pt x="350811" y="1241208"/>
                </a:cubicBezTo>
                <a:close/>
                <a:moveTo>
                  <a:pt x="186773" y="1241208"/>
                </a:moveTo>
                <a:cubicBezTo>
                  <a:pt x="199329" y="1241208"/>
                  <a:pt x="209507" y="1251387"/>
                  <a:pt x="209507" y="1263943"/>
                </a:cubicBezTo>
                <a:cubicBezTo>
                  <a:pt x="209507" y="1276499"/>
                  <a:pt x="199329" y="1286677"/>
                  <a:pt x="186773" y="1286677"/>
                </a:cubicBezTo>
                <a:cubicBezTo>
                  <a:pt x="174217" y="1286677"/>
                  <a:pt x="164039" y="1276499"/>
                  <a:pt x="164039" y="1263943"/>
                </a:cubicBezTo>
                <a:cubicBezTo>
                  <a:pt x="164039" y="1251387"/>
                  <a:pt x="174217" y="1241208"/>
                  <a:pt x="186773" y="1241208"/>
                </a:cubicBezTo>
                <a:close/>
                <a:moveTo>
                  <a:pt x="22735" y="1241208"/>
                </a:moveTo>
                <a:cubicBezTo>
                  <a:pt x="35291" y="1241208"/>
                  <a:pt x="45469" y="1251387"/>
                  <a:pt x="45469" y="1263943"/>
                </a:cubicBezTo>
                <a:cubicBezTo>
                  <a:pt x="45469" y="1276499"/>
                  <a:pt x="35291" y="1286677"/>
                  <a:pt x="22735" y="1286677"/>
                </a:cubicBezTo>
                <a:cubicBezTo>
                  <a:pt x="10179" y="1286677"/>
                  <a:pt x="0" y="1276499"/>
                  <a:pt x="0" y="1263943"/>
                </a:cubicBezTo>
                <a:cubicBezTo>
                  <a:pt x="0" y="1251387"/>
                  <a:pt x="10179" y="1241208"/>
                  <a:pt x="22735" y="1241208"/>
                </a:cubicBezTo>
                <a:close/>
                <a:moveTo>
                  <a:pt x="2484946" y="1232910"/>
                </a:moveTo>
                <a:cubicBezTo>
                  <a:pt x="2497502" y="1232910"/>
                  <a:pt x="2507681" y="1243088"/>
                  <a:pt x="2507681" y="1255644"/>
                </a:cubicBezTo>
                <a:cubicBezTo>
                  <a:pt x="2507681" y="1268200"/>
                  <a:pt x="2497502" y="1278378"/>
                  <a:pt x="2484946" y="1278378"/>
                </a:cubicBezTo>
                <a:cubicBezTo>
                  <a:pt x="2472390" y="1278378"/>
                  <a:pt x="2462211" y="1268200"/>
                  <a:pt x="2462211" y="1255644"/>
                </a:cubicBezTo>
                <a:cubicBezTo>
                  <a:pt x="2462211" y="1243088"/>
                  <a:pt x="2472390" y="1232910"/>
                  <a:pt x="2484946" y="1232910"/>
                </a:cubicBezTo>
                <a:close/>
                <a:moveTo>
                  <a:pt x="2320908" y="1232910"/>
                </a:moveTo>
                <a:cubicBezTo>
                  <a:pt x="2333464" y="1232910"/>
                  <a:pt x="2343643" y="1243088"/>
                  <a:pt x="2343643" y="1255644"/>
                </a:cubicBezTo>
                <a:cubicBezTo>
                  <a:pt x="2343643" y="1268200"/>
                  <a:pt x="2333464" y="1278378"/>
                  <a:pt x="2320908" y="1278378"/>
                </a:cubicBezTo>
                <a:cubicBezTo>
                  <a:pt x="2308351" y="1278378"/>
                  <a:pt x="2298174" y="1268200"/>
                  <a:pt x="2298174" y="1255644"/>
                </a:cubicBezTo>
                <a:cubicBezTo>
                  <a:pt x="2298174" y="1243088"/>
                  <a:pt x="2308351" y="1232910"/>
                  <a:pt x="2320908" y="1232910"/>
                </a:cubicBezTo>
                <a:close/>
                <a:moveTo>
                  <a:pt x="2156870" y="1232910"/>
                </a:moveTo>
                <a:cubicBezTo>
                  <a:pt x="2169427" y="1232910"/>
                  <a:pt x="2179604" y="1243088"/>
                  <a:pt x="2179604" y="1255644"/>
                </a:cubicBezTo>
                <a:cubicBezTo>
                  <a:pt x="2179604" y="1268200"/>
                  <a:pt x="2169427" y="1278378"/>
                  <a:pt x="2156870" y="1278378"/>
                </a:cubicBezTo>
                <a:cubicBezTo>
                  <a:pt x="2144314" y="1278378"/>
                  <a:pt x="2134135" y="1268200"/>
                  <a:pt x="2134135" y="1255644"/>
                </a:cubicBezTo>
                <a:cubicBezTo>
                  <a:pt x="2134135" y="1243088"/>
                  <a:pt x="2144314" y="1232910"/>
                  <a:pt x="2156870" y="1232910"/>
                </a:cubicBezTo>
                <a:close/>
                <a:moveTo>
                  <a:pt x="1992832" y="1232910"/>
                </a:moveTo>
                <a:cubicBezTo>
                  <a:pt x="2005388" y="1232910"/>
                  <a:pt x="2015567" y="1243088"/>
                  <a:pt x="2015567" y="1255644"/>
                </a:cubicBezTo>
                <a:cubicBezTo>
                  <a:pt x="2015567" y="1268200"/>
                  <a:pt x="2005388" y="1278378"/>
                  <a:pt x="1992832" y="1278378"/>
                </a:cubicBezTo>
                <a:cubicBezTo>
                  <a:pt x="1980277" y="1278378"/>
                  <a:pt x="1970098" y="1268200"/>
                  <a:pt x="1970098" y="1255644"/>
                </a:cubicBezTo>
                <a:cubicBezTo>
                  <a:pt x="1970098" y="1243088"/>
                  <a:pt x="1980277" y="1232910"/>
                  <a:pt x="1992832" y="1232910"/>
                </a:cubicBezTo>
                <a:close/>
                <a:moveTo>
                  <a:pt x="1828795" y="1232910"/>
                </a:moveTo>
                <a:cubicBezTo>
                  <a:pt x="1841351" y="1232910"/>
                  <a:pt x="1851529" y="1243088"/>
                  <a:pt x="1851529" y="1255644"/>
                </a:cubicBezTo>
                <a:cubicBezTo>
                  <a:pt x="1851529" y="1268200"/>
                  <a:pt x="1841351" y="1278378"/>
                  <a:pt x="1828795" y="1278378"/>
                </a:cubicBezTo>
                <a:cubicBezTo>
                  <a:pt x="1816239" y="1278378"/>
                  <a:pt x="1806060" y="1268200"/>
                  <a:pt x="1806060" y="1255644"/>
                </a:cubicBezTo>
                <a:cubicBezTo>
                  <a:pt x="1806060" y="1243088"/>
                  <a:pt x="1816239" y="1232910"/>
                  <a:pt x="1828795" y="1232910"/>
                </a:cubicBezTo>
                <a:close/>
                <a:moveTo>
                  <a:pt x="1664757" y="1232910"/>
                </a:moveTo>
                <a:cubicBezTo>
                  <a:pt x="1677313" y="1232910"/>
                  <a:pt x="1687491" y="1243088"/>
                  <a:pt x="1687491" y="1255644"/>
                </a:cubicBezTo>
                <a:cubicBezTo>
                  <a:pt x="1687491" y="1268200"/>
                  <a:pt x="1677313" y="1278378"/>
                  <a:pt x="1664757" y="1278378"/>
                </a:cubicBezTo>
                <a:cubicBezTo>
                  <a:pt x="1652201" y="1278378"/>
                  <a:pt x="1642022" y="1268200"/>
                  <a:pt x="1642022" y="1255644"/>
                </a:cubicBezTo>
                <a:cubicBezTo>
                  <a:pt x="1642022" y="1243088"/>
                  <a:pt x="1652201" y="1232910"/>
                  <a:pt x="1664757" y="1232910"/>
                </a:cubicBezTo>
                <a:close/>
                <a:moveTo>
                  <a:pt x="1500719" y="1232910"/>
                </a:moveTo>
                <a:cubicBezTo>
                  <a:pt x="1513275" y="1232910"/>
                  <a:pt x="1523453" y="1243088"/>
                  <a:pt x="1523453" y="1255644"/>
                </a:cubicBezTo>
                <a:cubicBezTo>
                  <a:pt x="1523453" y="1268200"/>
                  <a:pt x="1513275" y="1278378"/>
                  <a:pt x="1500719" y="1278378"/>
                </a:cubicBezTo>
                <a:cubicBezTo>
                  <a:pt x="1488163" y="1278378"/>
                  <a:pt x="1477985" y="1268200"/>
                  <a:pt x="1477985" y="1255644"/>
                </a:cubicBezTo>
                <a:cubicBezTo>
                  <a:pt x="1477985" y="1243088"/>
                  <a:pt x="1488163" y="1232910"/>
                  <a:pt x="1500719" y="1232910"/>
                </a:cubicBezTo>
                <a:close/>
                <a:moveTo>
                  <a:pt x="1336681" y="1232910"/>
                </a:moveTo>
                <a:cubicBezTo>
                  <a:pt x="1349237" y="1232910"/>
                  <a:pt x="1359415" y="1243088"/>
                  <a:pt x="1359415" y="1255644"/>
                </a:cubicBezTo>
                <a:cubicBezTo>
                  <a:pt x="1359415" y="1268200"/>
                  <a:pt x="1349237" y="1278378"/>
                  <a:pt x="1336681" y="1278378"/>
                </a:cubicBezTo>
                <a:cubicBezTo>
                  <a:pt x="1324125" y="1278378"/>
                  <a:pt x="1313947" y="1268200"/>
                  <a:pt x="1313947" y="1255644"/>
                </a:cubicBezTo>
                <a:cubicBezTo>
                  <a:pt x="1313947" y="1243088"/>
                  <a:pt x="1324125" y="1232910"/>
                  <a:pt x="1336681" y="1232910"/>
                </a:cubicBezTo>
                <a:close/>
                <a:moveTo>
                  <a:pt x="1171000" y="1062996"/>
                </a:moveTo>
                <a:cubicBezTo>
                  <a:pt x="1183556" y="1062996"/>
                  <a:pt x="1193734" y="1073174"/>
                  <a:pt x="1193734" y="1085730"/>
                </a:cubicBezTo>
                <a:cubicBezTo>
                  <a:pt x="1193734" y="1098287"/>
                  <a:pt x="1183556" y="1108465"/>
                  <a:pt x="1171000" y="1108465"/>
                </a:cubicBezTo>
                <a:cubicBezTo>
                  <a:pt x="1158443" y="1108465"/>
                  <a:pt x="1148266" y="1098287"/>
                  <a:pt x="1148266" y="1085730"/>
                </a:cubicBezTo>
                <a:cubicBezTo>
                  <a:pt x="1148266" y="1073174"/>
                  <a:pt x="1158443" y="1062996"/>
                  <a:pt x="1171000" y="1062996"/>
                </a:cubicBezTo>
                <a:close/>
                <a:moveTo>
                  <a:pt x="1006962" y="1062996"/>
                </a:moveTo>
                <a:cubicBezTo>
                  <a:pt x="1019518" y="1062996"/>
                  <a:pt x="1029696" y="1073174"/>
                  <a:pt x="1029696" y="1085730"/>
                </a:cubicBezTo>
                <a:cubicBezTo>
                  <a:pt x="1029696" y="1098287"/>
                  <a:pt x="1019518" y="1108465"/>
                  <a:pt x="1006962" y="1108465"/>
                </a:cubicBezTo>
                <a:cubicBezTo>
                  <a:pt x="994406" y="1108465"/>
                  <a:pt x="984227" y="1098287"/>
                  <a:pt x="984227" y="1085730"/>
                </a:cubicBezTo>
                <a:cubicBezTo>
                  <a:pt x="984227" y="1073174"/>
                  <a:pt x="994406" y="1062996"/>
                  <a:pt x="1006962" y="1062996"/>
                </a:cubicBezTo>
                <a:close/>
                <a:moveTo>
                  <a:pt x="842924" y="1062996"/>
                </a:moveTo>
                <a:cubicBezTo>
                  <a:pt x="855480" y="1062996"/>
                  <a:pt x="865659" y="1073174"/>
                  <a:pt x="865659" y="1085730"/>
                </a:cubicBezTo>
                <a:cubicBezTo>
                  <a:pt x="865659" y="1098287"/>
                  <a:pt x="855480" y="1108465"/>
                  <a:pt x="842924" y="1108465"/>
                </a:cubicBezTo>
                <a:cubicBezTo>
                  <a:pt x="830368" y="1108465"/>
                  <a:pt x="820189" y="1098287"/>
                  <a:pt x="820189" y="1085730"/>
                </a:cubicBezTo>
                <a:cubicBezTo>
                  <a:pt x="820189" y="1073174"/>
                  <a:pt x="830368" y="1062996"/>
                  <a:pt x="842924" y="1062996"/>
                </a:cubicBezTo>
                <a:close/>
                <a:moveTo>
                  <a:pt x="678886" y="1062996"/>
                </a:moveTo>
                <a:cubicBezTo>
                  <a:pt x="691442" y="1062996"/>
                  <a:pt x="701621" y="1073174"/>
                  <a:pt x="701621" y="1085730"/>
                </a:cubicBezTo>
                <a:cubicBezTo>
                  <a:pt x="701621" y="1098287"/>
                  <a:pt x="691442" y="1108465"/>
                  <a:pt x="678886" y="1108465"/>
                </a:cubicBezTo>
                <a:cubicBezTo>
                  <a:pt x="666330" y="1108465"/>
                  <a:pt x="656152" y="1098287"/>
                  <a:pt x="656152" y="1085730"/>
                </a:cubicBezTo>
                <a:cubicBezTo>
                  <a:pt x="656152" y="1073174"/>
                  <a:pt x="666330" y="1062996"/>
                  <a:pt x="678886" y="1062996"/>
                </a:cubicBezTo>
                <a:close/>
                <a:moveTo>
                  <a:pt x="514849" y="1062996"/>
                </a:moveTo>
                <a:cubicBezTo>
                  <a:pt x="527405" y="1062996"/>
                  <a:pt x="537583" y="1073174"/>
                  <a:pt x="537583" y="1085730"/>
                </a:cubicBezTo>
                <a:cubicBezTo>
                  <a:pt x="537583" y="1098287"/>
                  <a:pt x="527405" y="1108465"/>
                  <a:pt x="514849" y="1108465"/>
                </a:cubicBezTo>
                <a:cubicBezTo>
                  <a:pt x="502293" y="1108465"/>
                  <a:pt x="492114" y="1098287"/>
                  <a:pt x="492114" y="1085730"/>
                </a:cubicBezTo>
                <a:cubicBezTo>
                  <a:pt x="492114" y="1073174"/>
                  <a:pt x="502293" y="1062996"/>
                  <a:pt x="514849" y="1062996"/>
                </a:cubicBezTo>
                <a:close/>
                <a:moveTo>
                  <a:pt x="350811" y="1062996"/>
                </a:moveTo>
                <a:cubicBezTo>
                  <a:pt x="363367" y="1062996"/>
                  <a:pt x="373545" y="1073174"/>
                  <a:pt x="373545" y="1085730"/>
                </a:cubicBezTo>
                <a:cubicBezTo>
                  <a:pt x="373545" y="1098287"/>
                  <a:pt x="363367" y="1108465"/>
                  <a:pt x="350811" y="1108465"/>
                </a:cubicBezTo>
                <a:cubicBezTo>
                  <a:pt x="338255" y="1108465"/>
                  <a:pt x="328077" y="1098287"/>
                  <a:pt x="328077" y="1085730"/>
                </a:cubicBezTo>
                <a:cubicBezTo>
                  <a:pt x="328077" y="1073174"/>
                  <a:pt x="338255" y="1062996"/>
                  <a:pt x="350811" y="1062996"/>
                </a:cubicBezTo>
                <a:close/>
                <a:moveTo>
                  <a:pt x="186773" y="1062996"/>
                </a:moveTo>
                <a:cubicBezTo>
                  <a:pt x="199329" y="1062996"/>
                  <a:pt x="209507" y="1073174"/>
                  <a:pt x="209507" y="1085730"/>
                </a:cubicBezTo>
                <a:cubicBezTo>
                  <a:pt x="209507" y="1098287"/>
                  <a:pt x="199329" y="1108465"/>
                  <a:pt x="186773" y="1108465"/>
                </a:cubicBezTo>
                <a:cubicBezTo>
                  <a:pt x="174217" y="1108465"/>
                  <a:pt x="164039" y="1098287"/>
                  <a:pt x="164039" y="1085730"/>
                </a:cubicBezTo>
                <a:cubicBezTo>
                  <a:pt x="164039" y="1073174"/>
                  <a:pt x="174217" y="1062996"/>
                  <a:pt x="186773" y="1062996"/>
                </a:cubicBezTo>
                <a:close/>
                <a:moveTo>
                  <a:pt x="22735" y="1062996"/>
                </a:moveTo>
                <a:cubicBezTo>
                  <a:pt x="35291" y="1062996"/>
                  <a:pt x="45469" y="1073174"/>
                  <a:pt x="45469" y="1085730"/>
                </a:cubicBezTo>
                <a:cubicBezTo>
                  <a:pt x="45469" y="1098287"/>
                  <a:pt x="35291" y="1108465"/>
                  <a:pt x="22735" y="1108465"/>
                </a:cubicBezTo>
                <a:cubicBezTo>
                  <a:pt x="10179" y="1108465"/>
                  <a:pt x="0" y="1098287"/>
                  <a:pt x="0" y="1085730"/>
                </a:cubicBezTo>
                <a:cubicBezTo>
                  <a:pt x="0" y="1073174"/>
                  <a:pt x="10179" y="1062996"/>
                  <a:pt x="22735" y="1062996"/>
                </a:cubicBezTo>
                <a:close/>
                <a:moveTo>
                  <a:pt x="2484946" y="1054698"/>
                </a:moveTo>
                <a:cubicBezTo>
                  <a:pt x="2497502" y="1054698"/>
                  <a:pt x="2507681" y="1064876"/>
                  <a:pt x="2507681" y="1077432"/>
                </a:cubicBezTo>
                <a:cubicBezTo>
                  <a:pt x="2507681" y="1089988"/>
                  <a:pt x="2497502" y="1100167"/>
                  <a:pt x="2484946" y="1100167"/>
                </a:cubicBezTo>
                <a:cubicBezTo>
                  <a:pt x="2472390" y="1100167"/>
                  <a:pt x="2462211" y="1089988"/>
                  <a:pt x="2462211" y="1077432"/>
                </a:cubicBezTo>
                <a:cubicBezTo>
                  <a:pt x="2462211" y="1064876"/>
                  <a:pt x="2472390" y="1054698"/>
                  <a:pt x="2484946" y="1054698"/>
                </a:cubicBezTo>
                <a:close/>
                <a:moveTo>
                  <a:pt x="2320908" y="1054698"/>
                </a:moveTo>
                <a:cubicBezTo>
                  <a:pt x="2333464" y="1054698"/>
                  <a:pt x="2343643" y="1064876"/>
                  <a:pt x="2343643" y="1077432"/>
                </a:cubicBezTo>
                <a:cubicBezTo>
                  <a:pt x="2343643" y="1089988"/>
                  <a:pt x="2333464" y="1100167"/>
                  <a:pt x="2320908" y="1100167"/>
                </a:cubicBezTo>
                <a:cubicBezTo>
                  <a:pt x="2308351" y="1100167"/>
                  <a:pt x="2298174" y="1089988"/>
                  <a:pt x="2298174" y="1077432"/>
                </a:cubicBezTo>
                <a:cubicBezTo>
                  <a:pt x="2298174" y="1064876"/>
                  <a:pt x="2308351" y="1054698"/>
                  <a:pt x="2320908" y="1054698"/>
                </a:cubicBezTo>
                <a:close/>
                <a:moveTo>
                  <a:pt x="2156870" y="1054698"/>
                </a:moveTo>
                <a:cubicBezTo>
                  <a:pt x="2169427" y="1054698"/>
                  <a:pt x="2179604" y="1064876"/>
                  <a:pt x="2179604" y="1077432"/>
                </a:cubicBezTo>
                <a:cubicBezTo>
                  <a:pt x="2179604" y="1089988"/>
                  <a:pt x="2169427" y="1100167"/>
                  <a:pt x="2156870" y="1100167"/>
                </a:cubicBezTo>
                <a:cubicBezTo>
                  <a:pt x="2144314" y="1100167"/>
                  <a:pt x="2134135" y="1089988"/>
                  <a:pt x="2134135" y="1077432"/>
                </a:cubicBezTo>
                <a:cubicBezTo>
                  <a:pt x="2134135" y="1064876"/>
                  <a:pt x="2144314" y="1054698"/>
                  <a:pt x="2156870" y="1054698"/>
                </a:cubicBezTo>
                <a:close/>
                <a:moveTo>
                  <a:pt x="1992832" y="1054698"/>
                </a:moveTo>
                <a:cubicBezTo>
                  <a:pt x="2005388" y="1054698"/>
                  <a:pt x="2015567" y="1064876"/>
                  <a:pt x="2015567" y="1077432"/>
                </a:cubicBezTo>
                <a:cubicBezTo>
                  <a:pt x="2015567" y="1089988"/>
                  <a:pt x="2005388" y="1100167"/>
                  <a:pt x="1992832" y="1100167"/>
                </a:cubicBezTo>
                <a:cubicBezTo>
                  <a:pt x="1980277" y="1100167"/>
                  <a:pt x="1970098" y="1089988"/>
                  <a:pt x="1970098" y="1077432"/>
                </a:cubicBezTo>
                <a:cubicBezTo>
                  <a:pt x="1970098" y="1064876"/>
                  <a:pt x="1980277" y="1054698"/>
                  <a:pt x="1992832" y="1054698"/>
                </a:cubicBezTo>
                <a:close/>
                <a:moveTo>
                  <a:pt x="1828795" y="1054698"/>
                </a:moveTo>
                <a:cubicBezTo>
                  <a:pt x="1841351" y="1054698"/>
                  <a:pt x="1851529" y="1064876"/>
                  <a:pt x="1851529" y="1077432"/>
                </a:cubicBezTo>
                <a:cubicBezTo>
                  <a:pt x="1851529" y="1089988"/>
                  <a:pt x="1841351" y="1100167"/>
                  <a:pt x="1828795" y="1100167"/>
                </a:cubicBezTo>
                <a:cubicBezTo>
                  <a:pt x="1816239" y="1100167"/>
                  <a:pt x="1806060" y="1089988"/>
                  <a:pt x="1806060" y="1077432"/>
                </a:cubicBezTo>
                <a:cubicBezTo>
                  <a:pt x="1806060" y="1064876"/>
                  <a:pt x="1816239" y="1054698"/>
                  <a:pt x="1828795" y="1054698"/>
                </a:cubicBezTo>
                <a:close/>
                <a:moveTo>
                  <a:pt x="1664757" y="1054698"/>
                </a:moveTo>
                <a:cubicBezTo>
                  <a:pt x="1677313" y="1054698"/>
                  <a:pt x="1687491" y="1064876"/>
                  <a:pt x="1687491" y="1077432"/>
                </a:cubicBezTo>
                <a:cubicBezTo>
                  <a:pt x="1687491" y="1089988"/>
                  <a:pt x="1677313" y="1100167"/>
                  <a:pt x="1664757" y="1100167"/>
                </a:cubicBezTo>
                <a:cubicBezTo>
                  <a:pt x="1652201" y="1100167"/>
                  <a:pt x="1642022" y="1089988"/>
                  <a:pt x="1642022" y="1077432"/>
                </a:cubicBezTo>
                <a:cubicBezTo>
                  <a:pt x="1642022" y="1064876"/>
                  <a:pt x="1652201" y="1054698"/>
                  <a:pt x="1664757" y="1054698"/>
                </a:cubicBezTo>
                <a:close/>
                <a:moveTo>
                  <a:pt x="1500719" y="1054698"/>
                </a:moveTo>
                <a:cubicBezTo>
                  <a:pt x="1513275" y="1054698"/>
                  <a:pt x="1523453" y="1064876"/>
                  <a:pt x="1523453" y="1077432"/>
                </a:cubicBezTo>
                <a:cubicBezTo>
                  <a:pt x="1523453" y="1089988"/>
                  <a:pt x="1513275" y="1100167"/>
                  <a:pt x="1500719" y="1100167"/>
                </a:cubicBezTo>
                <a:cubicBezTo>
                  <a:pt x="1488163" y="1100167"/>
                  <a:pt x="1477985" y="1089988"/>
                  <a:pt x="1477985" y="1077432"/>
                </a:cubicBezTo>
                <a:cubicBezTo>
                  <a:pt x="1477985" y="1064876"/>
                  <a:pt x="1488163" y="1054698"/>
                  <a:pt x="1500719" y="1054698"/>
                </a:cubicBezTo>
                <a:close/>
                <a:moveTo>
                  <a:pt x="1336681" y="1054698"/>
                </a:moveTo>
                <a:cubicBezTo>
                  <a:pt x="1349237" y="1054698"/>
                  <a:pt x="1359415" y="1064876"/>
                  <a:pt x="1359415" y="1077432"/>
                </a:cubicBezTo>
                <a:cubicBezTo>
                  <a:pt x="1359415" y="1089988"/>
                  <a:pt x="1349237" y="1100167"/>
                  <a:pt x="1336681" y="1100167"/>
                </a:cubicBezTo>
                <a:cubicBezTo>
                  <a:pt x="1324125" y="1100167"/>
                  <a:pt x="1313947" y="1089988"/>
                  <a:pt x="1313947" y="1077432"/>
                </a:cubicBezTo>
                <a:cubicBezTo>
                  <a:pt x="1313947" y="1064876"/>
                  <a:pt x="1324125" y="1054698"/>
                  <a:pt x="1336681" y="1054698"/>
                </a:cubicBezTo>
                <a:close/>
                <a:moveTo>
                  <a:pt x="1171000" y="884784"/>
                </a:moveTo>
                <a:cubicBezTo>
                  <a:pt x="1183556" y="884784"/>
                  <a:pt x="1193734" y="894963"/>
                  <a:pt x="1193734" y="907519"/>
                </a:cubicBezTo>
                <a:cubicBezTo>
                  <a:pt x="1193734" y="920075"/>
                  <a:pt x="1183556" y="930253"/>
                  <a:pt x="1171000" y="930253"/>
                </a:cubicBezTo>
                <a:cubicBezTo>
                  <a:pt x="1158443" y="930253"/>
                  <a:pt x="1148266" y="920075"/>
                  <a:pt x="1148266" y="907519"/>
                </a:cubicBezTo>
                <a:cubicBezTo>
                  <a:pt x="1148266" y="894963"/>
                  <a:pt x="1158443" y="884784"/>
                  <a:pt x="1171000" y="884784"/>
                </a:cubicBezTo>
                <a:close/>
                <a:moveTo>
                  <a:pt x="1006962" y="884784"/>
                </a:moveTo>
                <a:cubicBezTo>
                  <a:pt x="1019518" y="884784"/>
                  <a:pt x="1029696" y="894963"/>
                  <a:pt x="1029696" y="907519"/>
                </a:cubicBezTo>
                <a:cubicBezTo>
                  <a:pt x="1029696" y="920075"/>
                  <a:pt x="1019518" y="930253"/>
                  <a:pt x="1006962" y="930253"/>
                </a:cubicBezTo>
                <a:cubicBezTo>
                  <a:pt x="994406" y="930253"/>
                  <a:pt x="984227" y="920075"/>
                  <a:pt x="984227" y="907519"/>
                </a:cubicBezTo>
                <a:cubicBezTo>
                  <a:pt x="984227" y="894963"/>
                  <a:pt x="994406" y="884784"/>
                  <a:pt x="1006962" y="884784"/>
                </a:cubicBezTo>
                <a:close/>
                <a:moveTo>
                  <a:pt x="842924" y="884784"/>
                </a:moveTo>
                <a:cubicBezTo>
                  <a:pt x="855480" y="884784"/>
                  <a:pt x="865659" y="894963"/>
                  <a:pt x="865659" y="907519"/>
                </a:cubicBezTo>
                <a:cubicBezTo>
                  <a:pt x="865659" y="920075"/>
                  <a:pt x="855480" y="930253"/>
                  <a:pt x="842924" y="930253"/>
                </a:cubicBezTo>
                <a:cubicBezTo>
                  <a:pt x="830368" y="930253"/>
                  <a:pt x="820189" y="920075"/>
                  <a:pt x="820189" y="907519"/>
                </a:cubicBezTo>
                <a:cubicBezTo>
                  <a:pt x="820189" y="894963"/>
                  <a:pt x="830368" y="884784"/>
                  <a:pt x="842924" y="884784"/>
                </a:cubicBezTo>
                <a:close/>
                <a:moveTo>
                  <a:pt x="678886" y="884784"/>
                </a:moveTo>
                <a:cubicBezTo>
                  <a:pt x="691442" y="884784"/>
                  <a:pt x="701621" y="894963"/>
                  <a:pt x="701621" y="907519"/>
                </a:cubicBezTo>
                <a:cubicBezTo>
                  <a:pt x="701621" y="920075"/>
                  <a:pt x="691442" y="930253"/>
                  <a:pt x="678886" y="930253"/>
                </a:cubicBezTo>
                <a:cubicBezTo>
                  <a:pt x="666330" y="930253"/>
                  <a:pt x="656152" y="920075"/>
                  <a:pt x="656152" y="907519"/>
                </a:cubicBezTo>
                <a:cubicBezTo>
                  <a:pt x="656152" y="894963"/>
                  <a:pt x="666330" y="884784"/>
                  <a:pt x="678886" y="884784"/>
                </a:cubicBezTo>
                <a:close/>
                <a:moveTo>
                  <a:pt x="514849" y="884784"/>
                </a:moveTo>
                <a:cubicBezTo>
                  <a:pt x="527405" y="884784"/>
                  <a:pt x="537583" y="894963"/>
                  <a:pt x="537583" y="907519"/>
                </a:cubicBezTo>
                <a:cubicBezTo>
                  <a:pt x="537583" y="920075"/>
                  <a:pt x="527405" y="930253"/>
                  <a:pt x="514849" y="930253"/>
                </a:cubicBezTo>
                <a:cubicBezTo>
                  <a:pt x="502293" y="930253"/>
                  <a:pt x="492114" y="920075"/>
                  <a:pt x="492114" y="907519"/>
                </a:cubicBezTo>
                <a:cubicBezTo>
                  <a:pt x="492114" y="894963"/>
                  <a:pt x="502293" y="884784"/>
                  <a:pt x="514849" y="884784"/>
                </a:cubicBezTo>
                <a:close/>
                <a:moveTo>
                  <a:pt x="350811" y="884784"/>
                </a:moveTo>
                <a:cubicBezTo>
                  <a:pt x="363367" y="884784"/>
                  <a:pt x="373545" y="894963"/>
                  <a:pt x="373545" y="907519"/>
                </a:cubicBezTo>
                <a:cubicBezTo>
                  <a:pt x="373545" y="920075"/>
                  <a:pt x="363367" y="930253"/>
                  <a:pt x="350811" y="930253"/>
                </a:cubicBezTo>
                <a:cubicBezTo>
                  <a:pt x="338255" y="930253"/>
                  <a:pt x="328077" y="920075"/>
                  <a:pt x="328077" y="907519"/>
                </a:cubicBezTo>
                <a:cubicBezTo>
                  <a:pt x="328077" y="894963"/>
                  <a:pt x="338255" y="884784"/>
                  <a:pt x="350811" y="884784"/>
                </a:cubicBezTo>
                <a:close/>
                <a:moveTo>
                  <a:pt x="186773" y="884784"/>
                </a:moveTo>
                <a:cubicBezTo>
                  <a:pt x="199329" y="884784"/>
                  <a:pt x="209507" y="894963"/>
                  <a:pt x="209507" y="907519"/>
                </a:cubicBezTo>
                <a:cubicBezTo>
                  <a:pt x="209507" y="920075"/>
                  <a:pt x="199329" y="930253"/>
                  <a:pt x="186773" y="930253"/>
                </a:cubicBezTo>
                <a:cubicBezTo>
                  <a:pt x="174217" y="930253"/>
                  <a:pt x="164039" y="920075"/>
                  <a:pt x="164039" y="907519"/>
                </a:cubicBezTo>
                <a:cubicBezTo>
                  <a:pt x="164039" y="894963"/>
                  <a:pt x="174217" y="884784"/>
                  <a:pt x="186773" y="884784"/>
                </a:cubicBezTo>
                <a:close/>
                <a:moveTo>
                  <a:pt x="22735" y="884784"/>
                </a:moveTo>
                <a:cubicBezTo>
                  <a:pt x="35291" y="884784"/>
                  <a:pt x="45469" y="894963"/>
                  <a:pt x="45469" y="907519"/>
                </a:cubicBezTo>
                <a:cubicBezTo>
                  <a:pt x="45469" y="920075"/>
                  <a:pt x="35291" y="930253"/>
                  <a:pt x="22735" y="930253"/>
                </a:cubicBezTo>
                <a:cubicBezTo>
                  <a:pt x="10179" y="930253"/>
                  <a:pt x="0" y="920075"/>
                  <a:pt x="0" y="907519"/>
                </a:cubicBezTo>
                <a:cubicBezTo>
                  <a:pt x="0" y="894963"/>
                  <a:pt x="10179" y="884784"/>
                  <a:pt x="22735" y="884784"/>
                </a:cubicBezTo>
                <a:close/>
                <a:moveTo>
                  <a:pt x="2484946" y="876485"/>
                </a:moveTo>
                <a:cubicBezTo>
                  <a:pt x="2497502" y="876485"/>
                  <a:pt x="2507681" y="886664"/>
                  <a:pt x="2507681" y="899220"/>
                </a:cubicBezTo>
                <a:cubicBezTo>
                  <a:pt x="2507681" y="911776"/>
                  <a:pt x="2497502" y="921954"/>
                  <a:pt x="2484946" y="921954"/>
                </a:cubicBezTo>
                <a:cubicBezTo>
                  <a:pt x="2472390" y="921954"/>
                  <a:pt x="2462211" y="911776"/>
                  <a:pt x="2462211" y="899220"/>
                </a:cubicBezTo>
                <a:cubicBezTo>
                  <a:pt x="2462211" y="886664"/>
                  <a:pt x="2472390" y="876485"/>
                  <a:pt x="2484946" y="876485"/>
                </a:cubicBezTo>
                <a:close/>
                <a:moveTo>
                  <a:pt x="2320908" y="876485"/>
                </a:moveTo>
                <a:cubicBezTo>
                  <a:pt x="2333464" y="876485"/>
                  <a:pt x="2343643" y="886664"/>
                  <a:pt x="2343643" y="899220"/>
                </a:cubicBezTo>
                <a:cubicBezTo>
                  <a:pt x="2343643" y="911776"/>
                  <a:pt x="2333464" y="921954"/>
                  <a:pt x="2320908" y="921954"/>
                </a:cubicBezTo>
                <a:cubicBezTo>
                  <a:pt x="2308351" y="921954"/>
                  <a:pt x="2298174" y="911776"/>
                  <a:pt x="2298174" y="899220"/>
                </a:cubicBezTo>
                <a:cubicBezTo>
                  <a:pt x="2298174" y="886664"/>
                  <a:pt x="2308351" y="876485"/>
                  <a:pt x="2320908" y="876485"/>
                </a:cubicBezTo>
                <a:close/>
                <a:moveTo>
                  <a:pt x="2156870" y="876485"/>
                </a:moveTo>
                <a:cubicBezTo>
                  <a:pt x="2169427" y="876485"/>
                  <a:pt x="2179604" y="886664"/>
                  <a:pt x="2179604" y="899220"/>
                </a:cubicBezTo>
                <a:cubicBezTo>
                  <a:pt x="2179604" y="911776"/>
                  <a:pt x="2169427" y="921954"/>
                  <a:pt x="2156870" y="921954"/>
                </a:cubicBezTo>
                <a:cubicBezTo>
                  <a:pt x="2144314" y="921954"/>
                  <a:pt x="2134135" y="911776"/>
                  <a:pt x="2134135" y="899220"/>
                </a:cubicBezTo>
                <a:cubicBezTo>
                  <a:pt x="2134135" y="886664"/>
                  <a:pt x="2144314" y="876485"/>
                  <a:pt x="2156870" y="876485"/>
                </a:cubicBezTo>
                <a:close/>
                <a:moveTo>
                  <a:pt x="1992832" y="876485"/>
                </a:moveTo>
                <a:cubicBezTo>
                  <a:pt x="2005388" y="876485"/>
                  <a:pt x="2015567" y="886664"/>
                  <a:pt x="2015567" y="899220"/>
                </a:cubicBezTo>
                <a:cubicBezTo>
                  <a:pt x="2015567" y="911776"/>
                  <a:pt x="2005388" y="921954"/>
                  <a:pt x="1992832" y="921954"/>
                </a:cubicBezTo>
                <a:cubicBezTo>
                  <a:pt x="1980277" y="921954"/>
                  <a:pt x="1970098" y="911776"/>
                  <a:pt x="1970098" y="899220"/>
                </a:cubicBezTo>
                <a:cubicBezTo>
                  <a:pt x="1970098" y="886664"/>
                  <a:pt x="1980277" y="876485"/>
                  <a:pt x="1992832" y="876485"/>
                </a:cubicBezTo>
                <a:close/>
                <a:moveTo>
                  <a:pt x="1828795" y="876485"/>
                </a:moveTo>
                <a:cubicBezTo>
                  <a:pt x="1841351" y="876485"/>
                  <a:pt x="1851529" y="886664"/>
                  <a:pt x="1851529" y="899220"/>
                </a:cubicBezTo>
                <a:cubicBezTo>
                  <a:pt x="1851529" y="911776"/>
                  <a:pt x="1841351" y="921954"/>
                  <a:pt x="1828795" y="921954"/>
                </a:cubicBezTo>
                <a:cubicBezTo>
                  <a:pt x="1816239" y="921954"/>
                  <a:pt x="1806060" y="911776"/>
                  <a:pt x="1806060" y="899220"/>
                </a:cubicBezTo>
                <a:cubicBezTo>
                  <a:pt x="1806060" y="886664"/>
                  <a:pt x="1816239" y="876485"/>
                  <a:pt x="1828795" y="876485"/>
                </a:cubicBezTo>
                <a:close/>
                <a:moveTo>
                  <a:pt x="1664757" y="876485"/>
                </a:moveTo>
                <a:cubicBezTo>
                  <a:pt x="1677313" y="876485"/>
                  <a:pt x="1687491" y="886664"/>
                  <a:pt x="1687491" y="899220"/>
                </a:cubicBezTo>
                <a:cubicBezTo>
                  <a:pt x="1687491" y="911776"/>
                  <a:pt x="1677313" y="921954"/>
                  <a:pt x="1664757" y="921954"/>
                </a:cubicBezTo>
                <a:cubicBezTo>
                  <a:pt x="1652201" y="921954"/>
                  <a:pt x="1642022" y="911776"/>
                  <a:pt x="1642022" y="899220"/>
                </a:cubicBezTo>
                <a:cubicBezTo>
                  <a:pt x="1642022" y="886664"/>
                  <a:pt x="1652201" y="876485"/>
                  <a:pt x="1664757" y="876485"/>
                </a:cubicBezTo>
                <a:close/>
                <a:moveTo>
                  <a:pt x="1500719" y="876485"/>
                </a:moveTo>
                <a:cubicBezTo>
                  <a:pt x="1513275" y="876485"/>
                  <a:pt x="1523453" y="886664"/>
                  <a:pt x="1523453" y="899220"/>
                </a:cubicBezTo>
                <a:cubicBezTo>
                  <a:pt x="1523453" y="911776"/>
                  <a:pt x="1513275" y="921954"/>
                  <a:pt x="1500719" y="921954"/>
                </a:cubicBezTo>
                <a:cubicBezTo>
                  <a:pt x="1488163" y="921954"/>
                  <a:pt x="1477985" y="911776"/>
                  <a:pt x="1477985" y="899220"/>
                </a:cubicBezTo>
                <a:cubicBezTo>
                  <a:pt x="1477985" y="886664"/>
                  <a:pt x="1488163" y="876485"/>
                  <a:pt x="1500719" y="876485"/>
                </a:cubicBezTo>
                <a:close/>
                <a:moveTo>
                  <a:pt x="1336681" y="876485"/>
                </a:moveTo>
                <a:cubicBezTo>
                  <a:pt x="1349237" y="876485"/>
                  <a:pt x="1359415" y="886664"/>
                  <a:pt x="1359415" y="899220"/>
                </a:cubicBezTo>
                <a:cubicBezTo>
                  <a:pt x="1359415" y="911776"/>
                  <a:pt x="1349237" y="921954"/>
                  <a:pt x="1336681" y="921954"/>
                </a:cubicBezTo>
                <a:cubicBezTo>
                  <a:pt x="1324125" y="921954"/>
                  <a:pt x="1313947" y="911776"/>
                  <a:pt x="1313947" y="899220"/>
                </a:cubicBezTo>
                <a:cubicBezTo>
                  <a:pt x="1313947" y="886664"/>
                  <a:pt x="1324125" y="876485"/>
                  <a:pt x="1336681" y="876485"/>
                </a:cubicBezTo>
                <a:close/>
                <a:moveTo>
                  <a:pt x="1171000" y="706572"/>
                </a:moveTo>
                <a:cubicBezTo>
                  <a:pt x="1183556" y="706572"/>
                  <a:pt x="1193734" y="716751"/>
                  <a:pt x="1193734" y="729306"/>
                </a:cubicBezTo>
                <a:cubicBezTo>
                  <a:pt x="1193734" y="741862"/>
                  <a:pt x="1183556" y="752041"/>
                  <a:pt x="1171000" y="752041"/>
                </a:cubicBezTo>
                <a:cubicBezTo>
                  <a:pt x="1158443" y="752041"/>
                  <a:pt x="1148266" y="741862"/>
                  <a:pt x="1148266" y="729306"/>
                </a:cubicBezTo>
                <a:cubicBezTo>
                  <a:pt x="1148266" y="716751"/>
                  <a:pt x="1158443" y="706572"/>
                  <a:pt x="1171000" y="706572"/>
                </a:cubicBezTo>
                <a:close/>
                <a:moveTo>
                  <a:pt x="1006962" y="706572"/>
                </a:moveTo>
                <a:cubicBezTo>
                  <a:pt x="1019518" y="706572"/>
                  <a:pt x="1029696" y="716751"/>
                  <a:pt x="1029696" y="729306"/>
                </a:cubicBezTo>
                <a:cubicBezTo>
                  <a:pt x="1029696" y="741862"/>
                  <a:pt x="1019518" y="752041"/>
                  <a:pt x="1006962" y="752041"/>
                </a:cubicBezTo>
                <a:cubicBezTo>
                  <a:pt x="994406" y="752041"/>
                  <a:pt x="984227" y="741862"/>
                  <a:pt x="984227" y="729306"/>
                </a:cubicBezTo>
                <a:cubicBezTo>
                  <a:pt x="984227" y="716751"/>
                  <a:pt x="994406" y="706572"/>
                  <a:pt x="1006962" y="706572"/>
                </a:cubicBezTo>
                <a:close/>
                <a:moveTo>
                  <a:pt x="842924" y="706572"/>
                </a:moveTo>
                <a:cubicBezTo>
                  <a:pt x="855480" y="706572"/>
                  <a:pt x="865659" y="716751"/>
                  <a:pt x="865659" y="729306"/>
                </a:cubicBezTo>
                <a:cubicBezTo>
                  <a:pt x="865659" y="741862"/>
                  <a:pt x="855480" y="752041"/>
                  <a:pt x="842924" y="752041"/>
                </a:cubicBezTo>
                <a:cubicBezTo>
                  <a:pt x="830368" y="752041"/>
                  <a:pt x="820189" y="741862"/>
                  <a:pt x="820189" y="729306"/>
                </a:cubicBezTo>
                <a:cubicBezTo>
                  <a:pt x="820189" y="716751"/>
                  <a:pt x="830368" y="706572"/>
                  <a:pt x="842924" y="706572"/>
                </a:cubicBezTo>
                <a:close/>
                <a:moveTo>
                  <a:pt x="678886" y="706572"/>
                </a:moveTo>
                <a:cubicBezTo>
                  <a:pt x="691442" y="706572"/>
                  <a:pt x="701621" y="716751"/>
                  <a:pt x="701621" y="729306"/>
                </a:cubicBezTo>
                <a:cubicBezTo>
                  <a:pt x="701621" y="741862"/>
                  <a:pt x="691442" y="752041"/>
                  <a:pt x="678886" y="752041"/>
                </a:cubicBezTo>
                <a:cubicBezTo>
                  <a:pt x="666330" y="752041"/>
                  <a:pt x="656152" y="741862"/>
                  <a:pt x="656152" y="729306"/>
                </a:cubicBezTo>
                <a:cubicBezTo>
                  <a:pt x="656152" y="716751"/>
                  <a:pt x="666330" y="706572"/>
                  <a:pt x="678886" y="706572"/>
                </a:cubicBezTo>
                <a:close/>
                <a:moveTo>
                  <a:pt x="514849" y="706572"/>
                </a:moveTo>
                <a:cubicBezTo>
                  <a:pt x="527405" y="706572"/>
                  <a:pt x="537583" y="716751"/>
                  <a:pt x="537583" y="729306"/>
                </a:cubicBezTo>
                <a:cubicBezTo>
                  <a:pt x="537583" y="741862"/>
                  <a:pt x="527405" y="752041"/>
                  <a:pt x="514849" y="752041"/>
                </a:cubicBezTo>
                <a:cubicBezTo>
                  <a:pt x="502293" y="752041"/>
                  <a:pt x="492114" y="741862"/>
                  <a:pt x="492114" y="729306"/>
                </a:cubicBezTo>
                <a:cubicBezTo>
                  <a:pt x="492114" y="716751"/>
                  <a:pt x="502293" y="706572"/>
                  <a:pt x="514849" y="706572"/>
                </a:cubicBezTo>
                <a:close/>
                <a:moveTo>
                  <a:pt x="350811" y="706572"/>
                </a:moveTo>
                <a:cubicBezTo>
                  <a:pt x="363367" y="706572"/>
                  <a:pt x="373545" y="716751"/>
                  <a:pt x="373545" y="729306"/>
                </a:cubicBezTo>
                <a:cubicBezTo>
                  <a:pt x="373545" y="741862"/>
                  <a:pt x="363367" y="752041"/>
                  <a:pt x="350811" y="752041"/>
                </a:cubicBezTo>
                <a:cubicBezTo>
                  <a:pt x="338255" y="752041"/>
                  <a:pt x="328077" y="741862"/>
                  <a:pt x="328077" y="729306"/>
                </a:cubicBezTo>
                <a:cubicBezTo>
                  <a:pt x="328077" y="716751"/>
                  <a:pt x="338255" y="706572"/>
                  <a:pt x="350811" y="706572"/>
                </a:cubicBezTo>
                <a:close/>
                <a:moveTo>
                  <a:pt x="186773" y="706572"/>
                </a:moveTo>
                <a:cubicBezTo>
                  <a:pt x="199329" y="706572"/>
                  <a:pt x="209507" y="716751"/>
                  <a:pt x="209507" y="729306"/>
                </a:cubicBezTo>
                <a:cubicBezTo>
                  <a:pt x="209507" y="741862"/>
                  <a:pt x="199329" y="752041"/>
                  <a:pt x="186773" y="752041"/>
                </a:cubicBezTo>
                <a:cubicBezTo>
                  <a:pt x="174217" y="752041"/>
                  <a:pt x="164039" y="741862"/>
                  <a:pt x="164039" y="729306"/>
                </a:cubicBezTo>
                <a:cubicBezTo>
                  <a:pt x="164039" y="716751"/>
                  <a:pt x="174217" y="706572"/>
                  <a:pt x="186773" y="706572"/>
                </a:cubicBezTo>
                <a:close/>
                <a:moveTo>
                  <a:pt x="2320908" y="698274"/>
                </a:moveTo>
                <a:cubicBezTo>
                  <a:pt x="2333464" y="698274"/>
                  <a:pt x="2343643" y="708452"/>
                  <a:pt x="2343643" y="721008"/>
                </a:cubicBezTo>
                <a:cubicBezTo>
                  <a:pt x="2343643" y="733564"/>
                  <a:pt x="2333464" y="743742"/>
                  <a:pt x="2320908" y="743742"/>
                </a:cubicBezTo>
                <a:cubicBezTo>
                  <a:pt x="2308351" y="743742"/>
                  <a:pt x="2298174" y="733564"/>
                  <a:pt x="2298174" y="721008"/>
                </a:cubicBezTo>
                <a:cubicBezTo>
                  <a:pt x="2298174" y="708452"/>
                  <a:pt x="2308351" y="698274"/>
                  <a:pt x="2320908" y="698274"/>
                </a:cubicBezTo>
                <a:close/>
                <a:moveTo>
                  <a:pt x="2156870" y="698274"/>
                </a:moveTo>
                <a:cubicBezTo>
                  <a:pt x="2169427" y="698274"/>
                  <a:pt x="2179604" y="708452"/>
                  <a:pt x="2179604" y="721008"/>
                </a:cubicBezTo>
                <a:cubicBezTo>
                  <a:pt x="2179604" y="733564"/>
                  <a:pt x="2169427" y="743742"/>
                  <a:pt x="2156870" y="743742"/>
                </a:cubicBezTo>
                <a:cubicBezTo>
                  <a:pt x="2144314" y="743742"/>
                  <a:pt x="2134135" y="733564"/>
                  <a:pt x="2134135" y="721008"/>
                </a:cubicBezTo>
                <a:cubicBezTo>
                  <a:pt x="2134135" y="708452"/>
                  <a:pt x="2144314" y="698274"/>
                  <a:pt x="2156870" y="698274"/>
                </a:cubicBezTo>
                <a:close/>
                <a:moveTo>
                  <a:pt x="1992832" y="698274"/>
                </a:moveTo>
                <a:cubicBezTo>
                  <a:pt x="2005388" y="698274"/>
                  <a:pt x="2015567" y="708452"/>
                  <a:pt x="2015567" y="721008"/>
                </a:cubicBezTo>
                <a:cubicBezTo>
                  <a:pt x="2015567" y="733564"/>
                  <a:pt x="2005388" y="743742"/>
                  <a:pt x="1992832" y="743742"/>
                </a:cubicBezTo>
                <a:cubicBezTo>
                  <a:pt x="1980277" y="743742"/>
                  <a:pt x="1970098" y="733564"/>
                  <a:pt x="1970098" y="721008"/>
                </a:cubicBezTo>
                <a:cubicBezTo>
                  <a:pt x="1970098" y="708452"/>
                  <a:pt x="1980277" y="698274"/>
                  <a:pt x="1992832" y="698274"/>
                </a:cubicBezTo>
                <a:close/>
                <a:moveTo>
                  <a:pt x="1828795" y="698274"/>
                </a:moveTo>
                <a:cubicBezTo>
                  <a:pt x="1841351" y="698274"/>
                  <a:pt x="1851529" y="708452"/>
                  <a:pt x="1851529" y="721008"/>
                </a:cubicBezTo>
                <a:cubicBezTo>
                  <a:pt x="1851529" y="733564"/>
                  <a:pt x="1841351" y="743742"/>
                  <a:pt x="1828795" y="743742"/>
                </a:cubicBezTo>
                <a:cubicBezTo>
                  <a:pt x="1816239" y="743742"/>
                  <a:pt x="1806060" y="733564"/>
                  <a:pt x="1806060" y="721008"/>
                </a:cubicBezTo>
                <a:cubicBezTo>
                  <a:pt x="1806060" y="708452"/>
                  <a:pt x="1816239" y="698274"/>
                  <a:pt x="1828795" y="698274"/>
                </a:cubicBezTo>
                <a:close/>
                <a:moveTo>
                  <a:pt x="1664757" y="698274"/>
                </a:moveTo>
                <a:cubicBezTo>
                  <a:pt x="1677313" y="698274"/>
                  <a:pt x="1687491" y="708452"/>
                  <a:pt x="1687491" y="721008"/>
                </a:cubicBezTo>
                <a:cubicBezTo>
                  <a:pt x="1687491" y="733564"/>
                  <a:pt x="1677313" y="743742"/>
                  <a:pt x="1664757" y="743742"/>
                </a:cubicBezTo>
                <a:cubicBezTo>
                  <a:pt x="1652201" y="743742"/>
                  <a:pt x="1642022" y="733564"/>
                  <a:pt x="1642022" y="721008"/>
                </a:cubicBezTo>
                <a:cubicBezTo>
                  <a:pt x="1642022" y="708452"/>
                  <a:pt x="1652201" y="698274"/>
                  <a:pt x="1664757" y="698274"/>
                </a:cubicBezTo>
                <a:close/>
                <a:moveTo>
                  <a:pt x="1500719" y="698274"/>
                </a:moveTo>
                <a:cubicBezTo>
                  <a:pt x="1513275" y="698274"/>
                  <a:pt x="1523453" y="708452"/>
                  <a:pt x="1523453" y="721008"/>
                </a:cubicBezTo>
                <a:cubicBezTo>
                  <a:pt x="1523453" y="733564"/>
                  <a:pt x="1513275" y="743742"/>
                  <a:pt x="1500719" y="743742"/>
                </a:cubicBezTo>
                <a:cubicBezTo>
                  <a:pt x="1488163" y="743742"/>
                  <a:pt x="1477985" y="733564"/>
                  <a:pt x="1477985" y="721008"/>
                </a:cubicBezTo>
                <a:cubicBezTo>
                  <a:pt x="1477985" y="708452"/>
                  <a:pt x="1488163" y="698274"/>
                  <a:pt x="1500719" y="698274"/>
                </a:cubicBezTo>
                <a:close/>
                <a:moveTo>
                  <a:pt x="1336681" y="698274"/>
                </a:moveTo>
                <a:cubicBezTo>
                  <a:pt x="1349237" y="698274"/>
                  <a:pt x="1359415" y="708452"/>
                  <a:pt x="1359415" y="721008"/>
                </a:cubicBezTo>
                <a:cubicBezTo>
                  <a:pt x="1359415" y="733564"/>
                  <a:pt x="1349237" y="743742"/>
                  <a:pt x="1336681" y="743742"/>
                </a:cubicBezTo>
                <a:cubicBezTo>
                  <a:pt x="1324125" y="743742"/>
                  <a:pt x="1313947" y="733564"/>
                  <a:pt x="1313947" y="721008"/>
                </a:cubicBezTo>
                <a:cubicBezTo>
                  <a:pt x="1313947" y="708452"/>
                  <a:pt x="1324125" y="698274"/>
                  <a:pt x="1336681" y="698274"/>
                </a:cubicBezTo>
                <a:close/>
                <a:moveTo>
                  <a:pt x="1171000" y="533784"/>
                </a:moveTo>
                <a:cubicBezTo>
                  <a:pt x="1183556" y="533784"/>
                  <a:pt x="1193734" y="543961"/>
                  <a:pt x="1193734" y="556517"/>
                </a:cubicBezTo>
                <a:cubicBezTo>
                  <a:pt x="1193734" y="569074"/>
                  <a:pt x="1183556" y="579252"/>
                  <a:pt x="1171000" y="579252"/>
                </a:cubicBezTo>
                <a:cubicBezTo>
                  <a:pt x="1158443" y="579252"/>
                  <a:pt x="1148266" y="569074"/>
                  <a:pt x="1148266" y="556517"/>
                </a:cubicBezTo>
                <a:cubicBezTo>
                  <a:pt x="1148266" y="543961"/>
                  <a:pt x="1158443" y="533784"/>
                  <a:pt x="1171000" y="533784"/>
                </a:cubicBezTo>
                <a:close/>
                <a:moveTo>
                  <a:pt x="1006962" y="533784"/>
                </a:moveTo>
                <a:cubicBezTo>
                  <a:pt x="1019518" y="533784"/>
                  <a:pt x="1029696" y="543961"/>
                  <a:pt x="1029696" y="556517"/>
                </a:cubicBezTo>
                <a:cubicBezTo>
                  <a:pt x="1029696" y="569074"/>
                  <a:pt x="1019518" y="579252"/>
                  <a:pt x="1006962" y="579252"/>
                </a:cubicBezTo>
                <a:cubicBezTo>
                  <a:pt x="994406" y="579252"/>
                  <a:pt x="984227" y="569074"/>
                  <a:pt x="984227" y="556517"/>
                </a:cubicBezTo>
                <a:cubicBezTo>
                  <a:pt x="984227" y="543961"/>
                  <a:pt x="994406" y="533784"/>
                  <a:pt x="1006962" y="533784"/>
                </a:cubicBezTo>
                <a:close/>
                <a:moveTo>
                  <a:pt x="842924" y="533784"/>
                </a:moveTo>
                <a:cubicBezTo>
                  <a:pt x="855480" y="533784"/>
                  <a:pt x="865659" y="543961"/>
                  <a:pt x="865659" y="556517"/>
                </a:cubicBezTo>
                <a:cubicBezTo>
                  <a:pt x="865659" y="569074"/>
                  <a:pt x="855480" y="579252"/>
                  <a:pt x="842924" y="579252"/>
                </a:cubicBezTo>
                <a:cubicBezTo>
                  <a:pt x="830368" y="579252"/>
                  <a:pt x="820189" y="569074"/>
                  <a:pt x="820189" y="556517"/>
                </a:cubicBezTo>
                <a:cubicBezTo>
                  <a:pt x="820189" y="543961"/>
                  <a:pt x="830368" y="533784"/>
                  <a:pt x="842924" y="533784"/>
                </a:cubicBezTo>
                <a:close/>
                <a:moveTo>
                  <a:pt x="678886" y="533784"/>
                </a:moveTo>
                <a:cubicBezTo>
                  <a:pt x="691442" y="533784"/>
                  <a:pt x="701621" y="543961"/>
                  <a:pt x="701621" y="556517"/>
                </a:cubicBezTo>
                <a:cubicBezTo>
                  <a:pt x="701621" y="569074"/>
                  <a:pt x="691442" y="579252"/>
                  <a:pt x="678886" y="579252"/>
                </a:cubicBezTo>
                <a:cubicBezTo>
                  <a:pt x="666330" y="579252"/>
                  <a:pt x="656152" y="569074"/>
                  <a:pt x="656152" y="556517"/>
                </a:cubicBezTo>
                <a:cubicBezTo>
                  <a:pt x="656152" y="543961"/>
                  <a:pt x="666330" y="533784"/>
                  <a:pt x="678886" y="533784"/>
                </a:cubicBezTo>
                <a:close/>
                <a:moveTo>
                  <a:pt x="514849" y="533784"/>
                </a:moveTo>
                <a:cubicBezTo>
                  <a:pt x="527405" y="533784"/>
                  <a:pt x="537583" y="543961"/>
                  <a:pt x="537583" y="556517"/>
                </a:cubicBezTo>
                <a:cubicBezTo>
                  <a:pt x="537583" y="569074"/>
                  <a:pt x="527405" y="579252"/>
                  <a:pt x="514849" y="579252"/>
                </a:cubicBezTo>
                <a:cubicBezTo>
                  <a:pt x="502293" y="579252"/>
                  <a:pt x="492114" y="569074"/>
                  <a:pt x="492114" y="556517"/>
                </a:cubicBezTo>
                <a:cubicBezTo>
                  <a:pt x="492114" y="543961"/>
                  <a:pt x="502293" y="533784"/>
                  <a:pt x="514849" y="533784"/>
                </a:cubicBezTo>
                <a:close/>
                <a:moveTo>
                  <a:pt x="350811" y="533784"/>
                </a:moveTo>
                <a:cubicBezTo>
                  <a:pt x="363367" y="533784"/>
                  <a:pt x="373545" y="543961"/>
                  <a:pt x="373545" y="556517"/>
                </a:cubicBezTo>
                <a:cubicBezTo>
                  <a:pt x="373545" y="569074"/>
                  <a:pt x="363367" y="579252"/>
                  <a:pt x="350811" y="579252"/>
                </a:cubicBezTo>
                <a:cubicBezTo>
                  <a:pt x="338255" y="579252"/>
                  <a:pt x="328077" y="569074"/>
                  <a:pt x="328077" y="556517"/>
                </a:cubicBezTo>
                <a:cubicBezTo>
                  <a:pt x="328077" y="543961"/>
                  <a:pt x="338255" y="533784"/>
                  <a:pt x="350811" y="533784"/>
                </a:cubicBezTo>
                <a:close/>
                <a:moveTo>
                  <a:pt x="186773" y="533784"/>
                </a:moveTo>
                <a:cubicBezTo>
                  <a:pt x="199329" y="533784"/>
                  <a:pt x="209507" y="543961"/>
                  <a:pt x="209507" y="556517"/>
                </a:cubicBezTo>
                <a:cubicBezTo>
                  <a:pt x="209507" y="569074"/>
                  <a:pt x="199329" y="579252"/>
                  <a:pt x="186773" y="579252"/>
                </a:cubicBezTo>
                <a:cubicBezTo>
                  <a:pt x="180495" y="579252"/>
                  <a:pt x="174812" y="576708"/>
                  <a:pt x="170698" y="572593"/>
                </a:cubicBezTo>
                <a:lnTo>
                  <a:pt x="164048" y="556539"/>
                </a:lnTo>
                <a:lnTo>
                  <a:pt x="178503" y="537209"/>
                </a:lnTo>
                <a:close/>
                <a:moveTo>
                  <a:pt x="2320529" y="525642"/>
                </a:moveTo>
                <a:lnTo>
                  <a:pt x="2341422" y="553581"/>
                </a:lnTo>
                <a:lnTo>
                  <a:pt x="2336984" y="564295"/>
                </a:lnTo>
                <a:cubicBezTo>
                  <a:pt x="2332870" y="568409"/>
                  <a:pt x="2327186" y="570954"/>
                  <a:pt x="2320908" y="570954"/>
                </a:cubicBezTo>
                <a:cubicBezTo>
                  <a:pt x="2308351" y="570954"/>
                  <a:pt x="2298174" y="560775"/>
                  <a:pt x="2298174" y="548219"/>
                </a:cubicBezTo>
                <a:cubicBezTo>
                  <a:pt x="2298174" y="541941"/>
                  <a:pt x="2300718" y="536257"/>
                  <a:pt x="2304832" y="532143"/>
                </a:cubicBezTo>
                <a:close/>
                <a:moveTo>
                  <a:pt x="2156870" y="525485"/>
                </a:moveTo>
                <a:cubicBezTo>
                  <a:pt x="2169427" y="525485"/>
                  <a:pt x="2179604" y="535663"/>
                  <a:pt x="2179604" y="548219"/>
                </a:cubicBezTo>
                <a:cubicBezTo>
                  <a:pt x="2179604" y="560775"/>
                  <a:pt x="2169427" y="570954"/>
                  <a:pt x="2156870" y="570954"/>
                </a:cubicBezTo>
                <a:cubicBezTo>
                  <a:pt x="2144314" y="570954"/>
                  <a:pt x="2134135" y="560775"/>
                  <a:pt x="2134135" y="548219"/>
                </a:cubicBezTo>
                <a:cubicBezTo>
                  <a:pt x="2134135" y="535663"/>
                  <a:pt x="2144314" y="525485"/>
                  <a:pt x="2156870" y="525485"/>
                </a:cubicBezTo>
                <a:close/>
                <a:moveTo>
                  <a:pt x="1992832" y="525485"/>
                </a:moveTo>
                <a:cubicBezTo>
                  <a:pt x="2005388" y="525485"/>
                  <a:pt x="2015567" y="535663"/>
                  <a:pt x="2015567" y="548219"/>
                </a:cubicBezTo>
                <a:cubicBezTo>
                  <a:pt x="2015567" y="560775"/>
                  <a:pt x="2005388" y="570954"/>
                  <a:pt x="1992832" y="570954"/>
                </a:cubicBezTo>
                <a:cubicBezTo>
                  <a:pt x="1980277" y="570954"/>
                  <a:pt x="1970098" y="560775"/>
                  <a:pt x="1970098" y="548219"/>
                </a:cubicBezTo>
                <a:cubicBezTo>
                  <a:pt x="1970098" y="535663"/>
                  <a:pt x="1980277" y="525485"/>
                  <a:pt x="1992832" y="525485"/>
                </a:cubicBezTo>
                <a:close/>
                <a:moveTo>
                  <a:pt x="1828795" y="525485"/>
                </a:moveTo>
                <a:cubicBezTo>
                  <a:pt x="1841351" y="525485"/>
                  <a:pt x="1851529" y="535663"/>
                  <a:pt x="1851529" y="548219"/>
                </a:cubicBezTo>
                <a:cubicBezTo>
                  <a:pt x="1851529" y="560775"/>
                  <a:pt x="1841351" y="570954"/>
                  <a:pt x="1828795" y="570954"/>
                </a:cubicBezTo>
                <a:cubicBezTo>
                  <a:pt x="1816239" y="570954"/>
                  <a:pt x="1806060" y="560775"/>
                  <a:pt x="1806060" y="548219"/>
                </a:cubicBezTo>
                <a:cubicBezTo>
                  <a:pt x="1806060" y="535663"/>
                  <a:pt x="1816239" y="525485"/>
                  <a:pt x="1828795" y="525485"/>
                </a:cubicBezTo>
                <a:close/>
                <a:moveTo>
                  <a:pt x="1664757" y="525485"/>
                </a:moveTo>
                <a:cubicBezTo>
                  <a:pt x="1677313" y="525485"/>
                  <a:pt x="1687491" y="535663"/>
                  <a:pt x="1687491" y="548219"/>
                </a:cubicBezTo>
                <a:cubicBezTo>
                  <a:pt x="1687491" y="560775"/>
                  <a:pt x="1677313" y="570954"/>
                  <a:pt x="1664757" y="570954"/>
                </a:cubicBezTo>
                <a:cubicBezTo>
                  <a:pt x="1652201" y="570954"/>
                  <a:pt x="1642022" y="560775"/>
                  <a:pt x="1642022" y="548219"/>
                </a:cubicBezTo>
                <a:cubicBezTo>
                  <a:pt x="1642022" y="535663"/>
                  <a:pt x="1652201" y="525485"/>
                  <a:pt x="1664757" y="525485"/>
                </a:cubicBezTo>
                <a:close/>
                <a:moveTo>
                  <a:pt x="1500719" y="525485"/>
                </a:moveTo>
                <a:cubicBezTo>
                  <a:pt x="1513275" y="525485"/>
                  <a:pt x="1523453" y="535663"/>
                  <a:pt x="1523453" y="548219"/>
                </a:cubicBezTo>
                <a:cubicBezTo>
                  <a:pt x="1523453" y="560775"/>
                  <a:pt x="1513275" y="570954"/>
                  <a:pt x="1500719" y="570954"/>
                </a:cubicBezTo>
                <a:cubicBezTo>
                  <a:pt x="1488163" y="570954"/>
                  <a:pt x="1477985" y="560775"/>
                  <a:pt x="1477985" y="548219"/>
                </a:cubicBezTo>
                <a:cubicBezTo>
                  <a:pt x="1477985" y="535663"/>
                  <a:pt x="1488163" y="525485"/>
                  <a:pt x="1500719" y="525485"/>
                </a:cubicBezTo>
                <a:close/>
                <a:moveTo>
                  <a:pt x="1336681" y="525485"/>
                </a:moveTo>
                <a:cubicBezTo>
                  <a:pt x="1349237" y="525485"/>
                  <a:pt x="1359415" y="535663"/>
                  <a:pt x="1359415" y="548219"/>
                </a:cubicBezTo>
                <a:cubicBezTo>
                  <a:pt x="1359415" y="560775"/>
                  <a:pt x="1349237" y="570954"/>
                  <a:pt x="1336681" y="570954"/>
                </a:cubicBezTo>
                <a:cubicBezTo>
                  <a:pt x="1324125" y="570954"/>
                  <a:pt x="1313947" y="560775"/>
                  <a:pt x="1313947" y="548219"/>
                </a:cubicBezTo>
                <a:cubicBezTo>
                  <a:pt x="1313947" y="535663"/>
                  <a:pt x="1324125" y="525485"/>
                  <a:pt x="1336681" y="525485"/>
                </a:cubicBezTo>
                <a:close/>
                <a:moveTo>
                  <a:pt x="1171000" y="355571"/>
                </a:moveTo>
                <a:cubicBezTo>
                  <a:pt x="1183556" y="355571"/>
                  <a:pt x="1193734" y="365750"/>
                  <a:pt x="1193734" y="378306"/>
                </a:cubicBezTo>
                <a:cubicBezTo>
                  <a:pt x="1193734" y="390861"/>
                  <a:pt x="1183556" y="401040"/>
                  <a:pt x="1171000" y="401040"/>
                </a:cubicBezTo>
                <a:cubicBezTo>
                  <a:pt x="1158443" y="401040"/>
                  <a:pt x="1148266" y="390861"/>
                  <a:pt x="1148266" y="378306"/>
                </a:cubicBezTo>
                <a:cubicBezTo>
                  <a:pt x="1148266" y="365750"/>
                  <a:pt x="1158443" y="355571"/>
                  <a:pt x="1171000" y="355571"/>
                </a:cubicBezTo>
                <a:close/>
                <a:moveTo>
                  <a:pt x="1006962" y="355571"/>
                </a:moveTo>
                <a:cubicBezTo>
                  <a:pt x="1019518" y="355571"/>
                  <a:pt x="1029696" y="365750"/>
                  <a:pt x="1029696" y="378306"/>
                </a:cubicBezTo>
                <a:cubicBezTo>
                  <a:pt x="1029696" y="390861"/>
                  <a:pt x="1019518" y="401040"/>
                  <a:pt x="1006962" y="401040"/>
                </a:cubicBezTo>
                <a:cubicBezTo>
                  <a:pt x="994406" y="401040"/>
                  <a:pt x="984227" y="390861"/>
                  <a:pt x="984227" y="378306"/>
                </a:cubicBezTo>
                <a:cubicBezTo>
                  <a:pt x="984227" y="365750"/>
                  <a:pt x="994406" y="355571"/>
                  <a:pt x="1006962" y="355571"/>
                </a:cubicBezTo>
                <a:close/>
                <a:moveTo>
                  <a:pt x="842924" y="355571"/>
                </a:moveTo>
                <a:cubicBezTo>
                  <a:pt x="855480" y="355571"/>
                  <a:pt x="865659" y="365750"/>
                  <a:pt x="865659" y="378306"/>
                </a:cubicBezTo>
                <a:cubicBezTo>
                  <a:pt x="865659" y="390861"/>
                  <a:pt x="855480" y="401040"/>
                  <a:pt x="842924" y="401040"/>
                </a:cubicBezTo>
                <a:cubicBezTo>
                  <a:pt x="830368" y="401040"/>
                  <a:pt x="820189" y="390861"/>
                  <a:pt x="820189" y="378306"/>
                </a:cubicBezTo>
                <a:cubicBezTo>
                  <a:pt x="820189" y="365750"/>
                  <a:pt x="830368" y="355571"/>
                  <a:pt x="842924" y="355571"/>
                </a:cubicBezTo>
                <a:close/>
                <a:moveTo>
                  <a:pt x="678886" y="355571"/>
                </a:moveTo>
                <a:cubicBezTo>
                  <a:pt x="691442" y="355571"/>
                  <a:pt x="701621" y="365750"/>
                  <a:pt x="701621" y="378306"/>
                </a:cubicBezTo>
                <a:cubicBezTo>
                  <a:pt x="701621" y="390861"/>
                  <a:pt x="691442" y="401040"/>
                  <a:pt x="678886" y="401040"/>
                </a:cubicBezTo>
                <a:cubicBezTo>
                  <a:pt x="666330" y="401040"/>
                  <a:pt x="656152" y="390861"/>
                  <a:pt x="656152" y="378306"/>
                </a:cubicBezTo>
                <a:cubicBezTo>
                  <a:pt x="656152" y="365750"/>
                  <a:pt x="666330" y="355571"/>
                  <a:pt x="678886" y="355571"/>
                </a:cubicBezTo>
                <a:close/>
                <a:moveTo>
                  <a:pt x="514849" y="355571"/>
                </a:moveTo>
                <a:cubicBezTo>
                  <a:pt x="527405" y="355571"/>
                  <a:pt x="537583" y="365750"/>
                  <a:pt x="537583" y="378306"/>
                </a:cubicBezTo>
                <a:cubicBezTo>
                  <a:pt x="537583" y="390861"/>
                  <a:pt x="527405" y="401040"/>
                  <a:pt x="514849" y="401040"/>
                </a:cubicBezTo>
                <a:cubicBezTo>
                  <a:pt x="502293" y="401040"/>
                  <a:pt x="492114" y="390861"/>
                  <a:pt x="492114" y="378306"/>
                </a:cubicBezTo>
                <a:cubicBezTo>
                  <a:pt x="492114" y="365750"/>
                  <a:pt x="502293" y="355571"/>
                  <a:pt x="514849" y="355571"/>
                </a:cubicBezTo>
                <a:close/>
                <a:moveTo>
                  <a:pt x="350811" y="355571"/>
                </a:moveTo>
                <a:cubicBezTo>
                  <a:pt x="363367" y="355571"/>
                  <a:pt x="373545" y="365750"/>
                  <a:pt x="373545" y="378306"/>
                </a:cubicBezTo>
                <a:cubicBezTo>
                  <a:pt x="373545" y="390861"/>
                  <a:pt x="363367" y="401040"/>
                  <a:pt x="350811" y="401040"/>
                </a:cubicBezTo>
                <a:cubicBezTo>
                  <a:pt x="338255" y="401040"/>
                  <a:pt x="328077" y="390861"/>
                  <a:pt x="328077" y="378306"/>
                </a:cubicBezTo>
                <a:cubicBezTo>
                  <a:pt x="328077" y="365750"/>
                  <a:pt x="338255" y="355571"/>
                  <a:pt x="350811" y="355571"/>
                </a:cubicBezTo>
                <a:close/>
                <a:moveTo>
                  <a:pt x="2156864" y="347275"/>
                </a:moveTo>
                <a:lnTo>
                  <a:pt x="2178232" y="366695"/>
                </a:lnTo>
                <a:lnTo>
                  <a:pt x="2179604" y="370007"/>
                </a:lnTo>
                <a:cubicBezTo>
                  <a:pt x="2179604" y="382562"/>
                  <a:pt x="2169427" y="392741"/>
                  <a:pt x="2156870" y="392741"/>
                </a:cubicBezTo>
                <a:cubicBezTo>
                  <a:pt x="2144314" y="392741"/>
                  <a:pt x="2134135" y="382562"/>
                  <a:pt x="2134135" y="370007"/>
                </a:cubicBezTo>
                <a:cubicBezTo>
                  <a:pt x="2134135" y="363729"/>
                  <a:pt x="2136680" y="358045"/>
                  <a:pt x="2140794" y="353931"/>
                </a:cubicBezTo>
                <a:close/>
                <a:moveTo>
                  <a:pt x="1992832" y="347272"/>
                </a:moveTo>
                <a:cubicBezTo>
                  <a:pt x="2005388" y="347272"/>
                  <a:pt x="2015567" y="357451"/>
                  <a:pt x="2015567" y="370007"/>
                </a:cubicBezTo>
                <a:cubicBezTo>
                  <a:pt x="2015567" y="382562"/>
                  <a:pt x="2005388" y="392741"/>
                  <a:pt x="1992832" y="392741"/>
                </a:cubicBezTo>
                <a:cubicBezTo>
                  <a:pt x="1980277" y="392741"/>
                  <a:pt x="1970098" y="382562"/>
                  <a:pt x="1970098" y="370007"/>
                </a:cubicBezTo>
                <a:cubicBezTo>
                  <a:pt x="1970098" y="357451"/>
                  <a:pt x="1980277" y="347272"/>
                  <a:pt x="1992832" y="347272"/>
                </a:cubicBezTo>
                <a:close/>
                <a:moveTo>
                  <a:pt x="1828795" y="347272"/>
                </a:moveTo>
                <a:cubicBezTo>
                  <a:pt x="1841351" y="347272"/>
                  <a:pt x="1851529" y="357451"/>
                  <a:pt x="1851529" y="370007"/>
                </a:cubicBezTo>
                <a:cubicBezTo>
                  <a:pt x="1851529" y="382562"/>
                  <a:pt x="1841351" y="392741"/>
                  <a:pt x="1828795" y="392741"/>
                </a:cubicBezTo>
                <a:cubicBezTo>
                  <a:pt x="1816239" y="392741"/>
                  <a:pt x="1806060" y="382562"/>
                  <a:pt x="1806060" y="370007"/>
                </a:cubicBezTo>
                <a:cubicBezTo>
                  <a:pt x="1806060" y="357451"/>
                  <a:pt x="1816239" y="347272"/>
                  <a:pt x="1828795" y="347272"/>
                </a:cubicBezTo>
                <a:close/>
                <a:moveTo>
                  <a:pt x="1664757" y="347272"/>
                </a:moveTo>
                <a:cubicBezTo>
                  <a:pt x="1677313" y="347272"/>
                  <a:pt x="1687491" y="357451"/>
                  <a:pt x="1687491" y="370007"/>
                </a:cubicBezTo>
                <a:cubicBezTo>
                  <a:pt x="1687491" y="382562"/>
                  <a:pt x="1677313" y="392741"/>
                  <a:pt x="1664757" y="392741"/>
                </a:cubicBezTo>
                <a:cubicBezTo>
                  <a:pt x="1652201" y="392741"/>
                  <a:pt x="1642022" y="382562"/>
                  <a:pt x="1642022" y="370007"/>
                </a:cubicBezTo>
                <a:cubicBezTo>
                  <a:pt x="1642022" y="357451"/>
                  <a:pt x="1652201" y="347272"/>
                  <a:pt x="1664757" y="347272"/>
                </a:cubicBezTo>
                <a:close/>
                <a:moveTo>
                  <a:pt x="1500719" y="347272"/>
                </a:moveTo>
                <a:cubicBezTo>
                  <a:pt x="1513275" y="347272"/>
                  <a:pt x="1523453" y="357451"/>
                  <a:pt x="1523453" y="370007"/>
                </a:cubicBezTo>
                <a:cubicBezTo>
                  <a:pt x="1523453" y="382562"/>
                  <a:pt x="1513275" y="392741"/>
                  <a:pt x="1500719" y="392741"/>
                </a:cubicBezTo>
                <a:cubicBezTo>
                  <a:pt x="1488163" y="392741"/>
                  <a:pt x="1477985" y="382562"/>
                  <a:pt x="1477985" y="370007"/>
                </a:cubicBezTo>
                <a:cubicBezTo>
                  <a:pt x="1477985" y="357451"/>
                  <a:pt x="1488163" y="347272"/>
                  <a:pt x="1500719" y="347272"/>
                </a:cubicBezTo>
                <a:close/>
                <a:moveTo>
                  <a:pt x="1336681" y="347272"/>
                </a:moveTo>
                <a:cubicBezTo>
                  <a:pt x="1349237" y="347272"/>
                  <a:pt x="1359415" y="357451"/>
                  <a:pt x="1359415" y="370007"/>
                </a:cubicBezTo>
                <a:cubicBezTo>
                  <a:pt x="1359415" y="382562"/>
                  <a:pt x="1349237" y="392741"/>
                  <a:pt x="1336681" y="392741"/>
                </a:cubicBezTo>
                <a:cubicBezTo>
                  <a:pt x="1324125" y="392741"/>
                  <a:pt x="1313947" y="382562"/>
                  <a:pt x="1313947" y="370007"/>
                </a:cubicBezTo>
                <a:cubicBezTo>
                  <a:pt x="1313947" y="357451"/>
                  <a:pt x="1324125" y="347272"/>
                  <a:pt x="1336681" y="347272"/>
                </a:cubicBezTo>
                <a:close/>
                <a:moveTo>
                  <a:pt x="535084" y="206126"/>
                </a:moveTo>
                <a:lnTo>
                  <a:pt x="530925" y="216169"/>
                </a:lnTo>
                <a:cubicBezTo>
                  <a:pt x="526811" y="220283"/>
                  <a:pt x="521127" y="222828"/>
                  <a:pt x="514849" y="222828"/>
                </a:cubicBezTo>
                <a:lnTo>
                  <a:pt x="510534" y="221041"/>
                </a:lnTo>
                <a:close/>
                <a:moveTo>
                  <a:pt x="1171000" y="177359"/>
                </a:moveTo>
                <a:cubicBezTo>
                  <a:pt x="1183556" y="177359"/>
                  <a:pt x="1193734" y="187537"/>
                  <a:pt x="1193734" y="200093"/>
                </a:cubicBezTo>
                <a:cubicBezTo>
                  <a:pt x="1193734" y="212649"/>
                  <a:pt x="1183556" y="222828"/>
                  <a:pt x="1171000" y="222828"/>
                </a:cubicBezTo>
                <a:cubicBezTo>
                  <a:pt x="1158443" y="222828"/>
                  <a:pt x="1148266" y="212649"/>
                  <a:pt x="1148266" y="200093"/>
                </a:cubicBezTo>
                <a:cubicBezTo>
                  <a:pt x="1148266" y="187537"/>
                  <a:pt x="1158443" y="177359"/>
                  <a:pt x="1171000" y="177359"/>
                </a:cubicBezTo>
                <a:close/>
                <a:moveTo>
                  <a:pt x="1006962" y="177359"/>
                </a:moveTo>
                <a:cubicBezTo>
                  <a:pt x="1019518" y="177359"/>
                  <a:pt x="1029696" y="187537"/>
                  <a:pt x="1029696" y="200093"/>
                </a:cubicBezTo>
                <a:cubicBezTo>
                  <a:pt x="1029696" y="212649"/>
                  <a:pt x="1019518" y="222828"/>
                  <a:pt x="1006962" y="222828"/>
                </a:cubicBezTo>
                <a:cubicBezTo>
                  <a:pt x="994406" y="222828"/>
                  <a:pt x="984227" y="212649"/>
                  <a:pt x="984227" y="200093"/>
                </a:cubicBezTo>
                <a:cubicBezTo>
                  <a:pt x="984227" y="187537"/>
                  <a:pt x="994406" y="177359"/>
                  <a:pt x="1006962" y="177359"/>
                </a:cubicBezTo>
                <a:close/>
                <a:moveTo>
                  <a:pt x="842924" y="177359"/>
                </a:moveTo>
                <a:cubicBezTo>
                  <a:pt x="855480" y="177359"/>
                  <a:pt x="865659" y="187537"/>
                  <a:pt x="865659" y="200093"/>
                </a:cubicBezTo>
                <a:cubicBezTo>
                  <a:pt x="865659" y="212649"/>
                  <a:pt x="855480" y="222828"/>
                  <a:pt x="842924" y="222828"/>
                </a:cubicBezTo>
                <a:cubicBezTo>
                  <a:pt x="830368" y="222828"/>
                  <a:pt x="820189" y="212649"/>
                  <a:pt x="820189" y="200093"/>
                </a:cubicBezTo>
                <a:cubicBezTo>
                  <a:pt x="820189" y="187537"/>
                  <a:pt x="830368" y="177359"/>
                  <a:pt x="842924" y="177359"/>
                </a:cubicBezTo>
                <a:close/>
                <a:moveTo>
                  <a:pt x="678886" y="177359"/>
                </a:moveTo>
                <a:cubicBezTo>
                  <a:pt x="691442" y="177359"/>
                  <a:pt x="701621" y="187537"/>
                  <a:pt x="701621" y="200093"/>
                </a:cubicBezTo>
                <a:cubicBezTo>
                  <a:pt x="701621" y="212649"/>
                  <a:pt x="691442" y="222828"/>
                  <a:pt x="678886" y="222828"/>
                </a:cubicBezTo>
                <a:cubicBezTo>
                  <a:pt x="666330" y="222828"/>
                  <a:pt x="656152" y="212649"/>
                  <a:pt x="656152" y="200093"/>
                </a:cubicBezTo>
                <a:cubicBezTo>
                  <a:pt x="656152" y="187537"/>
                  <a:pt x="666330" y="177359"/>
                  <a:pt x="678886" y="177359"/>
                </a:cubicBezTo>
                <a:close/>
                <a:moveTo>
                  <a:pt x="1828795" y="169061"/>
                </a:moveTo>
                <a:cubicBezTo>
                  <a:pt x="1841351" y="169061"/>
                  <a:pt x="1851529" y="179238"/>
                  <a:pt x="1851529" y="191795"/>
                </a:cubicBezTo>
                <a:cubicBezTo>
                  <a:pt x="1851529" y="204351"/>
                  <a:pt x="1841351" y="214529"/>
                  <a:pt x="1828795" y="214529"/>
                </a:cubicBezTo>
                <a:cubicBezTo>
                  <a:pt x="1816239" y="214529"/>
                  <a:pt x="1806060" y="204351"/>
                  <a:pt x="1806060" y="191795"/>
                </a:cubicBezTo>
                <a:cubicBezTo>
                  <a:pt x="1806060" y="179238"/>
                  <a:pt x="1816239" y="169061"/>
                  <a:pt x="1828795" y="169061"/>
                </a:cubicBezTo>
                <a:close/>
                <a:moveTo>
                  <a:pt x="1664757" y="169061"/>
                </a:moveTo>
                <a:cubicBezTo>
                  <a:pt x="1677313" y="169061"/>
                  <a:pt x="1687491" y="179238"/>
                  <a:pt x="1687491" y="191795"/>
                </a:cubicBezTo>
                <a:cubicBezTo>
                  <a:pt x="1687491" y="204351"/>
                  <a:pt x="1677313" y="214529"/>
                  <a:pt x="1664757" y="214529"/>
                </a:cubicBezTo>
                <a:cubicBezTo>
                  <a:pt x="1652201" y="214529"/>
                  <a:pt x="1642022" y="204351"/>
                  <a:pt x="1642022" y="191795"/>
                </a:cubicBezTo>
                <a:cubicBezTo>
                  <a:pt x="1642022" y="179238"/>
                  <a:pt x="1652201" y="169061"/>
                  <a:pt x="1664757" y="169061"/>
                </a:cubicBezTo>
                <a:close/>
                <a:moveTo>
                  <a:pt x="1500719" y="169061"/>
                </a:moveTo>
                <a:cubicBezTo>
                  <a:pt x="1513275" y="169061"/>
                  <a:pt x="1523453" y="179238"/>
                  <a:pt x="1523453" y="191795"/>
                </a:cubicBezTo>
                <a:cubicBezTo>
                  <a:pt x="1523453" y="204351"/>
                  <a:pt x="1513275" y="214529"/>
                  <a:pt x="1500719" y="214529"/>
                </a:cubicBezTo>
                <a:cubicBezTo>
                  <a:pt x="1488163" y="214529"/>
                  <a:pt x="1477985" y="204351"/>
                  <a:pt x="1477985" y="191795"/>
                </a:cubicBezTo>
                <a:cubicBezTo>
                  <a:pt x="1477985" y="179238"/>
                  <a:pt x="1488163" y="169061"/>
                  <a:pt x="1500719" y="169061"/>
                </a:cubicBezTo>
                <a:close/>
                <a:moveTo>
                  <a:pt x="1336681" y="169061"/>
                </a:moveTo>
                <a:cubicBezTo>
                  <a:pt x="1349237" y="169061"/>
                  <a:pt x="1359415" y="179238"/>
                  <a:pt x="1359415" y="191795"/>
                </a:cubicBezTo>
                <a:cubicBezTo>
                  <a:pt x="1359415" y="204351"/>
                  <a:pt x="1349237" y="214529"/>
                  <a:pt x="1336681" y="214529"/>
                </a:cubicBezTo>
                <a:cubicBezTo>
                  <a:pt x="1324125" y="214529"/>
                  <a:pt x="1313947" y="204351"/>
                  <a:pt x="1313947" y="191795"/>
                </a:cubicBezTo>
                <a:cubicBezTo>
                  <a:pt x="1313947" y="179238"/>
                  <a:pt x="1324125" y="169061"/>
                  <a:pt x="1336681" y="169061"/>
                </a:cubicBezTo>
                <a:close/>
                <a:moveTo>
                  <a:pt x="1025470" y="17102"/>
                </a:moveTo>
                <a:lnTo>
                  <a:pt x="1029696" y="27305"/>
                </a:lnTo>
                <a:cubicBezTo>
                  <a:pt x="1029696" y="39861"/>
                  <a:pt x="1019518" y="50039"/>
                  <a:pt x="1006962" y="50039"/>
                </a:cubicBezTo>
                <a:cubicBezTo>
                  <a:pt x="994406" y="50039"/>
                  <a:pt x="984227" y="39861"/>
                  <a:pt x="984227" y="27305"/>
                </a:cubicBezTo>
                <a:lnTo>
                  <a:pt x="985955" y="23133"/>
                </a:lnTo>
                <a:close/>
                <a:moveTo>
                  <a:pt x="1478978" y="16609"/>
                </a:moveTo>
                <a:lnTo>
                  <a:pt x="1521742" y="23136"/>
                </a:lnTo>
                <a:lnTo>
                  <a:pt x="1516794" y="35082"/>
                </a:lnTo>
                <a:cubicBezTo>
                  <a:pt x="1512680" y="39195"/>
                  <a:pt x="1506997" y="41740"/>
                  <a:pt x="1500719" y="41740"/>
                </a:cubicBezTo>
                <a:cubicBezTo>
                  <a:pt x="1488163" y="41740"/>
                  <a:pt x="1477985" y="31562"/>
                  <a:pt x="1477985" y="19006"/>
                </a:cubicBezTo>
                <a:close/>
                <a:moveTo>
                  <a:pt x="1171000" y="4570"/>
                </a:moveTo>
                <a:cubicBezTo>
                  <a:pt x="1183556" y="4570"/>
                  <a:pt x="1193734" y="14748"/>
                  <a:pt x="1193734" y="27305"/>
                </a:cubicBezTo>
                <a:cubicBezTo>
                  <a:pt x="1193734" y="39861"/>
                  <a:pt x="1183556" y="50039"/>
                  <a:pt x="1171000" y="50039"/>
                </a:cubicBezTo>
                <a:cubicBezTo>
                  <a:pt x="1158443" y="50039"/>
                  <a:pt x="1148266" y="39861"/>
                  <a:pt x="1148266" y="27305"/>
                </a:cubicBezTo>
                <a:cubicBezTo>
                  <a:pt x="1148266" y="14748"/>
                  <a:pt x="1158443" y="4570"/>
                  <a:pt x="1171000" y="4570"/>
                </a:cubicBezTo>
                <a:close/>
                <a:moveTo>
                  <a:pt x="1327680" y="0"/>
                </a:moveTo>
                <a:lnTo>
                  <a:pt x="1348182" y="1035"/>
                </a:lnTo>
                <a:lnTo>
                  <a:pt x="1352757" y="2930"/>
                </a:lnTo>
                <a:cubicBezTo>
                  <a:pt x="1356871" y="7044"/>
                  <a:pt x="1359415" y="12728"/>
                  <a:pt x="1359415" y="19006"/>
                </a:cubicBezTo>
                <a:cubicBezTo>
                  <a:pt x="1359415" y="31562"/>
                  <a:pt x="1349237" y="41740"/>
                  <a:pt x="1336681" y="41740"/>
                </a:cubicBezTo>
                <a:cubicBezTo>
                  <a:pt x="1324125" y="41740"/>
                  <a:pt x="1313947" y="31562"/>
                  <a:pt x="1313947" y="19006"/>
                </a:cubicBezTo>
                <a:cubicBezTo>
                  <a:pt x="1313947" y="12728"/>
                  <a:pt x="1316492" y="7044"/>
                  <a:pt x="1320606" y="293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p:cNvSpPr txBox="1"/>
          <p:nvPr/>
        </p:nvSpPr>
        <p:spPr>
          <a:xfrm>
            <a:off x="5857172" y="5271009"/>
            <a:ext cx="6042039" cy="923330"/>
          </a:xfrm>
          <a:prstGeom prst="rect">
            <a:avLst/>
          </a:prstGeom>
          <a:noFill/>
        </p:spPr>
        <p:txBody>
          <a:bodyPr wrap="none" rtlCol="0">
            <a:spAutoFit/>
          </a:bodyPr>
          <a:lstStyle/>
          <a:p>
            <a:r>
              <a:rPr lang="en-US" sz="5400" b="1" dirty="0">
                <a:solidFill>
                  <a:schemeClr val="bg1"/>
                </a:solidFill>
                <a:latin typeface="Museo 700" panose="02000000000000000000" pitchFamily="2" charset="0"/>
                <a:ea typeface="Montserrat" charset="0"/>
                <a:cs typeface="Montserrat" charset="0"/>
              </a:rPr>
              <a:t>Dr. Elliot Aronson</a:t>
            </a:r>
          </a:p>
        </p:txBody>
      </p:sp>
      <p:sp>
        <p:nvSpPr>
          <p:cNvPr id="11" name="TextBox 10"/>
          <p:cNvSpPr txBox="1"/>
          <p:nvPr/>
        </p:nvSpPr>
        <p:spPr>
          <a:xfrm>
            <a:off x="4691710" y="883913"/>
            <a:ext cx="6670619" cy="1754326"/>
          </a:xfrm>
          <a:prstGeom prst="rect">
            <a:avLst/>
          </a:prstGeom>
          <a:noFill/>
        </p:spPr>
        <p:txBody>
          <a:bodyPr wrap="square" rtlCol="0">
            <a:spAutoFit/>
          </a:bodyPr>
          <a:lstStyle/>
          <a:p>
            <a:r>
              <a:rPr lang="en-US" sz="3600" b="1" dirty="0">
                <a:solidFill>
                  <a:schemeClr val="accent1"/>
                </a:solidFill>
                <a:latin typeface="Museo 700" panose="02000000000000000000" pitchFamily="2" charset="0"/>
                <a:ea typeface="Ebrima" panose="02000000000000000000" pitchFamily="2" charset="0"/>
                <a:cs typeface="Ebrima" panose="02000000000000000000" pitchFamily="2" charset="0"/>
              </a:rPr>
              <a:t>“All other things being equal, the more familiar an item is, the more attractive it is. </a:t>
            </a:r>
          </a:p>
        </p:txBody>
      </p:sp>
      <p:grpSp>
        <p:nvGrpSpPr>
          <p:cNvPr id="32" name="Group 31">
            <a:extLst>
              <a:ext uri="{FF2B5EF4-FFF2-40B4-BE49-F238E27FC236}">
                <a16:creationId xmlns="" xmlns:a16="http://schemas.microsoft.com/office/drawing/2014/main" id="{53ECD719-2E62-4BA3-9ACE-721D976A4756}"/>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33" name="Oval 32">
              <a:extLst>
                <a:ext uri="{FF2B5EF4-FFF2-40B4-BE49-F238E27FC236}">
                  <a16:creationId xmlns="" xmlns:a16="http://schemas.microsoft.com/office/drawing/2014/main" id="{AD2F4E27-1EAA-4E4D-B7E6-C0D31E009AA0}"/>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ABD0CE45-615B-420C-B0ED-45C99AC43A5E}"/>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B7D8991-1AF5-4C7A-A631-BDB72359EB5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C586FFE9-AE5F-4631-B89F-73B51B6D7F82}"/>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A89CBA14-DB7A-45E9-8A49-E77705F40FFA}"/>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0E0D6586-4646-46C0-B00F-C1FEA5F76AA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6C98E767-58D1-488C-8094-BC96FF5011C2}"/>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202B0418-534A-491F-B835-E72DB0BDBB92}"/>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50C83317-BAC6-4420-A101-49625CD625DC}"/>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06385725-9042-4B5B-9A90-E263C03366F1}"/>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6EF6435F-661C-4E62-A50C-699862C0E25F}"/>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6DF94795-B34F-4C6D-9417-9294C46F90F1}"/>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95F81243-D3EF-47A4-8A3D-A011E0228AFA}"/>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89EA13EC-242B-48B5-A863-AC4B88592679}"/>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4532822D-2B89-4B4E-944E-D7B338B36A87}"/>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 xmlns:a16="http://schemas.microsoft.com/office/drawing/2014/main" id="{39B9D2C0-8A32-4A08-A08D-E45E5ADF2C08}"/>
              </a:ext>
            </a:extLst>
          </p:cNvPr>
          <p:cNvSpPr/>
          <p:nvPr/>
        </p:nvSpPr>
        <p:spPr>
          <a:xfrm>
            <a:off x="4772947" y="2745622"/>
            <a:ext cx="6096000" cy="1200329"/>
          </a:xfrm>
          <a:prstGeom prst="rect">
            <a:avLst/>
          </a:prstGeom>
        </p:spPr>
        <p:txBody>
          <a:bodyPr>
            <a:spAutoFit/>
          </a:bodyPr>
          <a:lstStyle/>
          <a:p>
            <a:r>
              <a:rPr lang="en-US" sz="2400" dirty="0">
                <a:latin typeface="Museo 700" panose="02000000000000000000" pitchFamily="2" charset="0"/>
              </a:rPr>
              <a:t>People prefer faces they’ve seen ten times to equally attractive faces they’ve seen only five times.”</a:t>
            </a:r>
          </a:p>
        </p:txBody>
      </p:sp>
      <p:pic>
        <p:nvPicPr>
          <p:cNvPr id="28" name="Picture 2" descr="Related image">
            <a:extLst>
              <a:ext uri="{FF2B5EF4-FFF2-40B4-BE49-F238E27FC236}">
                <a16:creationId xmlns="" xmlns:a16="http://schemas.microsoft.com/office/drawing/2014/main" id="{20BF4D3F-4B03-426D-81B2-1946EFA19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671" y="1299700"/>
            <a:ext cx="3347004" cy="4462672"/>
          </a:xfrm>
          <a:prstGeom prst="rect">
            <a:avLst/>
          </a:prstGeom>
          <a:ln>
            <a:noFill/>
          </a:ln>
          <a:effectLst/>
          <a:scene3d>
            <a:camera prst="perspectiveRigh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8266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4852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47996" y="2317845"/>
            <a:ext cx="3828873" cy="3046988"/>
          </a:xfrm>
          <a:prstGeom prst="rect">
            <a:avLst/>
          </a:prstGeom>
          <a:noFill/>
        </p:spPr>
        <p:txBody>
          <a:bodyPr wrap="square" rtlCol="0">
            <a:spAutoFit/>
          </a:bodyPr>
          <a:lstStyle/>
          <a:p>
            <a:r>
              <a:rPr lang="en-US" sz="4800" b="1" dirty="0" smtClean="0">
                <a:solidFill>
                  <a:schemeClr val="bg2"/>
                </a:solidFill>
                <a:latin typeface="Museo 700" panose="02000000000000000000" pitchFamily="2" charset="0"/>
                <a:ea typeface="Montserrat" charset="0"/>
                <a:cs typeface="Montserrat" charset="0"/>
              </a:rPr>
              <a:t>Multi-Touchpoint Messaging Campaign</a:t>
            </a:r>
            <a:endParaRPr lang="en-US" sz="4800" b="1" dirty="0">
              <a:solidFill>
                <a:schemeClr val="bg2"/>
              </a:solidFill>
              <a:latin typeface="Museo 700" panose="02000000000000000000" pitchFamily="2" charset="0"/>
              <a:ea typeface="Montserrat" charset="0"/>
              <a:cs typeface="Montserrat" charset="0"/>
            </a:endParaRP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3"/>
          <a:stretch>
            <a:fillRect/>
          </a:stretch>
        </p:blipFill>
        <p:spPr>
          <a:xfrm>
            <a:off x="9863333" y="6145972"/>
            <a:ext cx="2121796" cy="602066"/>
          </a:xfrm>
          <a:prstGeom prst="rect">
            <a:avLst/>
          </a:prstGeom>
        </p:spPr>
      </p:pic>
      <p:sp>
        <p:nvSpPr>
          <p:cNvPr id="2" name="TextBox 1">
            <a:extLst>
              <a:ext uri="{FF2B5EF4-FFF2-40B4-BE49-F238E27FC236}">
                <a16:creationId xmlns="" xmlns:a16="http://schemas.microsoft.com/office/drawing/2014/main" id="{F123EAFB-C640-46C5-B7D3-6EA2D0621691}"/>
              </a:ext>
            </a:extLst>
          </p:cNvPr>
          <p:cNvSpPr txBox="1"/>
          <p:nvPr/>
        </p:nvSpPr>
        <p:spPr>
          <a:xfrm>
            <a:off x="4399444" y="2317845"/>
            <a:ext cx="2000856" cy="646331"/>
          </a:xfrm>
          <a:prstGeom prst="rect">
            <a:avLst/>
          </a:prstGeom>
          <a:noFill/>
        </p:spPr>
        <p:txBody>
          <a:bodyPr wrap="square" rtlCol="0">
            <a:spAutoFit/>
          </a:bodyPr>
          <a:lstStyle/>
          <a:p>
            <a:pPr algn="ctr"/>
            <a:r>
              <a:rPr lang="en-US" dirty="0">
                <a:latin typeface="Museo 700" panose="02000000000000000000" pitchFamily="2" charset="0"/>
              </a:rPr>
              <a:t>Initial Connection</a:t>
            </a:r>
          </a:p>
        </p:txBody>
      </p:sp>
      <p:pic>
        <p:nvPicPr>
          <p:cNvPr id="3" name="Picture 2">
            <a:extLst>
              <a:ext uri="{FF2B5EF4-FFF2-40B4-BE49-F238E27FC236}">
                <a16:creationId xmlns="" xmlns:a16="http://schemas.microsoft.com/office/drawing/2014/main" id="{614712F4-8073-4B28-BD08-0DAA04C61806}"/>
              </a:ext>
            </a:extLst>
          </p:cNvPr>
          <p:cNvPicPr>
            <a:picLocks noChangeAspect="1"/>
          </p:cNvPicPr>
          <p:nvPr/>
        </p:nvPicPr>
        <p:blipFill>
          <a:blip r:embed="rId4"/>
          <a:stretch>
            <a:fillRect/>
          </a:stretch>
        </p:blipFill>
        <p:spPr>
          <a:xfrm>
            <a:off x="4978750" y="1302139"/>
            <a:ext cx="842243" cy="842074"/>
          </a:xfrm>
          <a:prstGeom prst="rect">
            <a:avLst/>
          </a:prstGeom>
        </p:spPr>
      </p:pic>
      <p:pic>
        <p:nvPicPr>
          <p:cNvPr id="8" name="Picture 7">
            <a:extLst>
              <a:ext uri="{FF2B5EF4-FFF2-40B4-BE49-F238E27FC236}">
                <a16:creationId xmlns="" xmlns:a16="http://schemas.microsoft.com/office/drawing/2014/main" id="{69AF85FD-E660-4BFB-8638-8015665544C0}"/>
              </a:ext>
            </a:extLst>
          </p:cNvPr>
          <p:cNvPicPr>
            <a:picLocks noChangeAspect="1"/>
          </p:cNvPicPr>
          <p:nvPr/>
        </p:nvPicPr>
        <p:blipFill>
          <a:blip r:embed="rId5"/>
          <a:stretch>
            <a:fillRect/>
          </a:stretch>
        </p:blipFill>
        <p:spPr>
          <a:xfrm>
            <a:off x="7112920" y="1299700"/>
            <a:ext cx="842243" cy="841748"/>
          </a:xfrm>
          <a:prstGeom prst="rect">
            <a:avLst/>
          </a:prstGeom>
        </p:spPr>
      </p:pic>
      <p:sp>
        <p:nvSpPr>
          <p:cNvPr id="43" name="TextBox 42">
            <a:extLst>
              <a:ext uri="{FF2B5EF4-FFF2-40B4-BE49-F238E27FC236}">
                <a16:creationId xmlns="" xmlns:a16="http://schemas.microsoft.com/office/drawing/2014/main" id="{6049455D-ADD5-4804-ADC6-0B20381EAC7C}"/>
              </a:ext>
            </a:extLst>
          </p:cNvPr>
          <p:cNvSpPr txBox="1"/>
          <p:nvPr/>
        </p:nvSpPr>
        <p:spPr>
          <a:xfrm>
            <a:off x="6478152" y="2317845"/>
            <a:ext cx="2000856" cy="646331"/>
          </a:xfrm>
          <a:prstGeom prst="rect">
            <a:avLst/>
          </a:prstGeom>
          <a:noFill/>
        </p:spPr>
        <p:txBody>
          <a:bodyPr wrap="square" rtlCol="0">
            <a:spAutoFit/>
          </a:bodyPr>
          <a:lstStyle/>
          <a:p>
            <a:pPr algn="ctr"/>
            <a:r>
              <a:rPr lang="en-US" dirty="0">
                <a:latin typeface="Museo 700" panose="02000000000000000000" pitchFamily="2" charset="0"/>
              </a:rPr>
              <a:t>High Value Prospects</a:t>
            </a:r>
          </a:p>
        </p:txBody>
      </p:sp>
      <p:cxnSp>
        <p:nvCxnSpPr>
          <p:cNvPr id="10" name="Straight Arrow Connector 9">
            <a:extLst>
              <a:ext uri="{FF2B5EF4-FFF2-40B4-BE49-F238E27FC236}">
                <a16:creationId xmlns="" xmlns:a16="http://schemas.microsoft.com/office/drawing/2014/main" id="{67B70AD8-913E-42ED-8806-ED7F806553F4}"/>
              </a:ext>
            </a:extLst>
          </p:cNvPr>
          <p:cNvCxnSpPr>
            <a:stCxn id="3" idx="3"/>
            <a:endCxn id="8" idx="1"/>
          </p:cNvCxnSpPr>
          <p:nvPr/>
        </p:nvCxnSpPr>
        <p:spPr>
          <a:xfrm flipV="1">
            <a:off x="5820993" y="1720574"/>
            <a:ext cx="1291927" cy="260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 xmlns:a16="http://schemas.microsoft.com/office/drawing/2014/main" id="{CC5C77DF-F3D4-432A-9DE0-C3D837A148C5}"/>
              </a:ext>
            </a:extLst>
          </p:cNvPr>
          <p:cNvSpPr txBox="1"/>
          <p:nvPr/>
        </p:nvSpPr>
        <p:spPr>
          <a:xfrm>
            <a:off x="4113420" y="4104382"/>
            <a:ext cx="2000856" cy="923330"/>
          </a:xfrm>
          <a:prstGeom prst="rect">
            <a:avLst/>
          </a:prstGeom>
          <a:noFill/>
        </p:spPr>
        <p:txBody>
          <a:bodyPr wrap="square" rtlCol="0">
            <a:spAutoFit/>
          </a:bodyPr>
          <a:lstStyle/>
          <a:p>
            <a:pPr algn="ctr"/>
            <a:r>
              <a:rPr lang="en-US" dirty="0">
                <a:solidFill>
                  <a:schemeClr val="accent3"/>
                </a:solidFill>
                <a:latin typeface="Museo 700" panose="02000000000000000000" pitchFamily="2" charset="0"/>
              </a:rPr>
              <a:t>Message 1</a:t>
            </a:r>
          </a:p>
          <a:p>
            <a:pPr algn="ctr"/>
            <a:r>
              <a:rPr lang="en-US" dirty="0">
                <a:latin typeface="Museo 700" panose="02000000000000000000" pitchFamily="2" charset="0"/>
              </a:rPr>
              <a:t>“Thanks for Connecting”</a:t>
            </a:r>
          </a:p>
        </p:txBody>
      </p:sp>
      <p:cxnSp>
        <p:nvCxnSpPr>
          <p:cNvPr id="47" name="Straight Arrow Connector 46">
            <a:extLst>
              <a:ext uri="{FF2B5EF4-FFF2-40B4-BE49-F238E27FC236}">
                <a16:creationId xmlns="" xmlns:a16="http://schemas.microsoft.com/office/drawing/2014/main" id="{6870F898-4A1C-46F4-93CC-4FAB4CA24A4C}"/>
              </a:ext>
            </a:extLst>
          </p:cNvPr>
          <p:cNvCxnSpPr>
            <a:cxnSpLocks/>
            <a:stCxn id="8" idx="3"/>
            <a:endCxn id="46" idx="0"/>
          </p:cNvCxnSpPr>
          <p:nvPr/>
        </p:nvCxnSpPr>
        <p:spPr>
          <a:xfrm flipH="1">
            <a:off x="5113848" y="1720574"/>
            <a:ext cx="2841315" cy="2383808"/>
          </a:xfrm>
          <a:prstGeom prst="bentConnector4">
            <a:avLst>
              <a:gd name="adj1" fmla="val -27778"/>
              <a:gd name="adj2" fmla="val 58828"/>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 xmlns:a16="http://schemas.microsoft.com/office/drawing/2014/main" id="{BD95A0DA-BE79-4EAF-9250-81164F99C8D1}"/>
              </a:ext>
            </a:extLst>
          </p:cNvPr>
          <p:cNvSpPr txBox="1"/>
          <p:nvPr/>
        </p:nvSpPr>
        <p:spPr>
          <a:xfrm>
            <a:off x="6096000" y="4104382"/>
            <a:ext cx="2000856" cy="923330"/>
          </a:xfrm>
          <a:prstGeom prst="rect">
            <a:avLst/>
          </a:prstGeom>
          <a:noFill/>
        </p:spPr>
        <p:txBody>
          <a:bodyPr wrap="square" rtlCol="0">
            <a:spAutoFit/>
          </a:bodyPr>
          <a:lstStyle/>
          <a:p>
            <a:pPr algn="ctr"/>
            <a:r>
              <a:rPr lang="en-US" dirty="0">
                <a:solidFill>
                  <a:schemeClr val="accent3"/>
                </a:solidFill>
                <a:latin typeface="Museo 700" panose="02000000000000000000" pitchFamily="2" charset="0"/>
              </a:rPr>
              <a:t>Message 2</a:t>
            </a:r>
          </a:p>
          <a:p>
            <a:pPr algn="ctr"/>
            <a:r>
              <a:rPr lang="en-US" dirty="0">
                <a:latin typeface="Museo 700" panose="02000000000000000000" pitchFamily="2" charset="0"/>
              </a:rPr>
              <a:t>“Interesting Article”</a:t>
            </a:r>
          </a:p>
        </p:txBody>
      </p:sp>
      <p:sp>
        <p:nvSpPr>
          <p:cNvPr id="49" name="TextBox 48">
            <a:extLst>
              <a:ext uri="{FF2B5EF4-FFF2-40B4-BE49-F238E27FC236}">
                <a16:creationId xmlns="" xmlns:a16="http://schemas.microsoft.com/office/drawing/2014/main" id="{712476D3-7ED3-4DBC-8AB6-9EB657A1EE00}"/>
              </a:ext>
            </a:extLst>
          </p:cNvPr>
          <p:cNvSpPr txBox="1"/>
          <p:nvPr/>
        </p:nvSpPr>
        <p:spPr>
          <a:xfrm>
            <a:off x="8098355" y="4104382"/>
            <a:ext cx="1887417" cy="923330"/>
          </a:xfrm>
          <a:prstGeom prst="rect">
            <a:avLst/>
          </a:prstGeom>
          <a:noFill/>
        </p:spPr>
        <p:txBody>
          <a:bodyPr wrap="square" rtlCol="0">
            <a:spAutoFit/>
          </a:bodyPr>
          <a:lstStyle/>
          <a:p>
            <a:pPr algn="ctr"/>
            <a:r>
              <a:rPr lang="en-US" dirty="0">
                <a:solidFill>
                  <a:schemeClr val="accent3"/>
                </a:solidFill>
                <a:latin typeface="Museo 700" panose="02000000000000000000" pitchFamily="2" charset="0"/>
              </a:rPr>
              <a:t>Message 3</a:t>
            </a:r>
          </a:p>
          <a:p>
            <a:pPr algn="ctr"/>
            <a:r>
              <a:rPr lang="en-US" dirty="0">
                <a:latin typeface="Museo 700" panose="02000000000000000000" pitchFamily="2" charset="0"/>
              </a:rPr>
              <a:t>“Request Phone Call”</a:t>
            </a:r>
          </a:p>
        </p:txBody>
      </p:sp>
      <p:sp>
        <p:nvSpPr>
          <p:cNvPr id="50" name="TextBox 49">
            <a:extLst>
              <a:ext uri="{FF2B5EF4-FFF2-40B4-BE49-F238E27FC236}">
                <a16:creationId xmlns="" xmlns:a16="http://schemas.microsoft.com/office/drawing/2014/main" id="{6A11FF48-D10F-4ABA-AC6C-3CB9A5CEA267}"/>
              </a:ext>
            </a:extLst>
          </p:cNvPr>
          <p:cNvSpPr txBox="1"/>
          <p:nvPr/>
        </p:nvSpPr>
        <p:spPr>
          <a:xfrm>
            <a:off x="9984273" y="4104382"/>
            <a:ext cx="2000856" cy="646331"/>
          </a:xfrm>
          <a:prstGeom prst="rect">
            <a:avLst/>
          </a:prstGeom>
          <a:noFill/>
        </p:spPr>
        <p:txBody>
          <a:bodyPr wrap="square" rtlCol="0">
            <a:spAutoFit/>
          </a:bodyPr>
          <a:lstStyle/>
          <a:p>
            <a:pPr algn="ctr"/>
            <a:r>
              <a:rPr lang="en-US" dirty="0">
                <a:solidFill>
                  <a:schemeClr val="accent3"/>
                </a:solidFill>
                <a:latin typeface="Museo 700" panose="02000000000000000000" pitchFamily="2" charset="0"/>
              </a:rPr>
              <a:t>Message 4</a:t>
            </a:r>
          </a:p>
          <a:p>
            <a:pPr algn="ctr"/>
            <a:r>
              <a:rPr lang="en-US" dirty="0">
                <a:latin typeface="Museo 700" panose="02000000000000000000" pitchFamily="2" charset="0"/>
              </a:rPr>
              <a:t>“Follow Up”</a:t>
            </a:r>
          </a:p>
        </p:txBody>
      </p:sp>
      <p:grpSp>
        <p:nvGrpSpPr>
          <p:cNvPr id="66" name="Group 65">
            <a:extLst>
              <a:ext uri="{FF2B5EF4-FFF2-40B4-BE49-F238E27FC236}">
                <a16:creationId xmlns="" xmlns:a16="http://schemas.microsoft.com/office/drawing/2014/main" id="{9A6F68C5-A8C2-40ED-95B2-B483A092C5C2}"/>
              </a:ext>
            </a:extLst>
          </p:cNvPr>
          <p:cNvGrpSpPr/>
          <p:nvPr/>
        </p:nvGrpSpPr>
        <p:grpSpPr>
          <a:xfrm>
            <a:off x="4076869" y="5027712"/>
            <a:ext cx="2000856" cy="898668"/>
            <a:chOff x="4056016" y="5345548"/>
            <a:chExt cx="2000856" cy="898668"/>
          </a:xfrm>
        </p:grpSpPr>
        <p:sp>
          <p:nvSpPr>
            <p:cNvPr id="51" name="TextBox 50">
              <a:extLst>
                <a:ext uri="{FF2B5EF4-FFF2-40B4-BE49-F238E27FC236}">
                  <a16:creationId xmlns="" xmlns:a16="http://schemas.microsoft.com/office/drawing/2014/main" id="{CF13ABAB-03CC-410C-8A59-A5B8530E9D53}"/>
                </a:ext>
              </a:extLst>
            </p:cNvPr>
            <p:cNvSpPr txBox="1"/>
            <p:nvPr/>
          </p:nvSpPr>
          <p:spPr>
            <a:xfrm>
              <a:off x="4056016" y="5874884"/>
              <a:ext cx="2000856" cy="369332"/>
            </a:xfrm>
            <a:prstGeom prst="rect">
              <a:avLst/>
            </a:prstGeom>
            <a:noFill/>
          </p:spPr>
          <p:txBody>
            <a:bodyPr wrap="square" rtlCol="0">
              <a:spAutoFit/>
            </a:bodyPr>
            <a:lstStyle/>
            <a:p>
              <a:pPr algn="ctr"/>
              <a:r>
                <a:rPr lang="en-US" dirty="0">
                  <a:solidFill>
                    <a:schemeClr val="accent2"/>
                  </a:solidFill>
                  <a:latin typeface="Museo 700" panose="02000000000000000000" pitchFamily="2" charset="0"/>
                </a:rPr>
                <a:t>Week 1</a:t>
              </a:r>
            </a:p>
          </p:txBody>
        </p:sp>
        <p:pic>
          <p:nvPicPr>
            <p:cNvPr id="22" name="Picture 21">
              <a:extLst>
                <a:ext uri="{FF2B5EF4-FFF2-40B4-BE49-F238E27FC236}">
                  <a16:creationId xmlns="" xmlns:a16="http://schemas.microsoft.com/office/drawing/2014/main" id="{C619980E-916F-4EFD-B06F-932F58CD8F11}"/>
                </a:ext>
              </a:extLst>
            </p:cNvPr>
            <p:cNvPicPr>
              <a:picLocks noChangeAspect="1"/>
            </p:cNvPicPr>
            <p:nvPr/>
          </p:nvPicPr>
          <p:blipFill>
            <a:blip r:embed="rId6"/>
            <a:stretch>
              <a:fillRect/>
            </a:stretch>
          </p:blipFill>
          <p:spPr>
            <a:xfrm>
              <a:off x="4793666" y="5345548"/>
              <a:ext cx="525853" cy="529336"/>
            </a:xfrm>
            <a:prstGeom prst="rect">
              <a:avLst/>
            </a:prstGeom>
          </p:spPr>
        </p:pic>
      </p:grpSp>
      <p:grpSp>
        <p:nvGrpSpPr>
          <p:cNvPr id="65" name="Group 64">
            <a:extLst>
              <a:ext uri="{FF2B5EF4-FFF2-40B4-BE49-F238E27FC236}">
                <a16:creationId xmlns="" xmlns:a16="http://schemas.microsoft.com/office/drawing/2014/main" id="{D4168812-FB3A-4B5E-87B2-AF284500D381}"/>
              </a:ext>
            </a:extLst>
          </p:cNvPr>
          <p:cNvGrpSpPr/>
          <p:nvPr/>
        </p:nvGrpSpPr>
        <p:grpSpPr>
          <a:xfrm>
            <a:off x="6114276" y="5027712"/>
            <a:ext cx="2000856" cy="898668"/>
            <a:chOff x="6114276" y="5345548"/>
            <a:chExt cx="2000856" cy="898668"/>
          </a:xfrm>
        </p:grpSpPr>
        <p:sp>
          <p:nvSpPr>
            <p:cNvPr id="54" name="TextBox 53">
              <a:extLst>
                <a:ext uri="{FF2B5EF4-FFF2-40B4-BE49-F238E27FC236}">
                  <a16:creationId xmlns="" xmlns:a16="http://schemas.microsoft.com/office/drawing/2014/main" id="{64F2D412-CDF4-4ACA-BBF4-498B88A681FD}"/>
                </a:ext>
              </a:extLst>
            </p:cNvPr>
            <p:cNvSpPr txBox="1"/>
            <p:nvPr/>
          </p:nvSpPr>
          <p:spPr>
            <a:xfrm>
              <a:off x="6114276" y="5874884"/>
              <a:ext cx="2000856" cy="369332"/>
            </a:xfrm>
            <a:prstGeom prst="rect">
              <a:avLst/>
            </a:prstGeom>
            <a:noFill/>
          </p:spPr>
          <p:txBody>
            <a:bodyPr wrap="square" rtlCol="0">
              <a:spAutoFit/>
            </a:bodyPr>
            <a:lstStyle/>
            <a:p>
              <a:pPr algn="ctr"/>
              <a:r>
                <a:rPr lang="en-US" dirty="0">
                  <a:solidFill>
                    <a:schemeClr val="accent2"/>
                  </a:solidFill>
                  <a:latin typeface="Museo 700" panose="02000000000000000000" pitchFamily="2" charset="0"/>
                </a:rPr>
                <a:t>Week </a:t>
              </a:r>
              <a:r>
                <a:rPr lang="en-US" dirty="0" smtClean="0">
                  <a:solidFill>
                    <a:schemeClr val="accent2"/>
                  </a:solidFill>
                  <a:latin typeface="Museo 700" panose="02000000000000000000" pitchFamily="2" charset="0"/>
                </a:rPr>
                <a:t>3</a:t>
              </a:r>
              <a:endParaRPr lang="en-US" dirty="0">
                <a:solidFill>
                  <a:schemeClr val="accent2"/>
                </a:solidFill>
                <a:latin typeface="Museo 700" panose="02000000000000000000" pitchFamily="2" charset="0"/>
              </a:endParaRPr>
            </a:p>
          </p:txBody>
        </p:sp>
        <p:pic>
          <p:nvPicPr>
            <p:cNvPr id="61" name="Picture 60">
              <a:extLst>
                <a:ext uri="{FF2B5EF4-FFF2-40B4-BE49-F238E27FC236}">
                  <a16:creationId xmlns="" xmlns:a16="http://schemas.microsoft.com/office/drawing/2014/main" id="{D87BAE34-D466-4085-B95F-F2ABAA1C9FC6}"/>
                </a:ext>
              </a:extLst>
            </p:cNvPr>
            <p:cNvPicPr>
              <a:picLocks noChangeAspect="1"/>
            </p:cNvPicPr>
            <p:nvPr/>
          </p:nvPicPr>
          <p:blipFill>
            <a:blip r:embed="rId6"/>
            <a:stretch>
              <a:fillRect/>
            </a:stretch>
          </p:blipFill>
          <p:spPr>
            <a:xfrm>
              <a:off x="6849993" y="5345548"/>
              <a:ext cx="525853" cy="529336"/>
            </a:xfrm>
            <a:prstGeom prst="rect">
              <a:avLst/>
            </a:prstGeom>
          </p:spPr>
        </p:pic>
      </p:grpSp>
      <p:grpSp>
        <p:nvGrpSpPr>
          <p:cNvPr id="64" name="Group 63">
            <a:extLst>
              <a:ext uri="{FF2B5EF4-FFF2-40B4-BE49-F238E27FC236}">
                <a16:creationId xmlns="" xmlns:a16="http://schemas.microsoft.com/office/drawing/2014/main" id="{98199AB9-1E27-40FC-8654-283878872DB2}"/>
              </a:ext>
            </a:extLst>
          </p:cNvPr>
          <p:cNvGrpSpPr/>
          <p:nvPr/>
        </p:nvGrpSpPr>
        <p:grpSpPr>
          <a:xfrm>
            <a:off x="8021934" y="5027712"/>
            <a:ext cx="2000856" cy="898668"/>
            <a:chOff x="8021934" y="5345548"/>
            <a:chExt cx="2000856" cy="898668"/>
          </a:xfrm>
        </p:grpSpPr>
        <p:sp>
          <p:nvSpPr>
            <p:cNvPr id="57" name="TextBox 56">
              <a:extLst>
                <a:ext uri="{FF2B5EF4-FFF2-40B4-BE49-F238E27FC236}">
                  <a16:creationId xmlns="" xmlns:a16="http://schemas.microsoft.com/office/drawing/2014/main" id="{41F85F80-576D-430C-B281-FD60FBD9F128}"/>
                </a:ext>
              </a:extLst>
            </p:cNvPr>
            <p:cNvSpPr txBox="1"/>
            <p:nvPr/>
          </p:nvSpPr>
          <p:spPr>
            <a:xfrm>
              <a:off x="8021934" y="5874884"/>
              <a:ext cx="2000856" cy="369332"/>
            </a:xfrm>
            <a:prstGeom prst="rect">
              <a:avLst/>
            </a:prstGeom>
            <a:noFill/>
          </p:spPr>
          <p:txBody>
            <a:bodyPr wrap="square" rtlCol="0">
              <a:spAutoFit/>
            </a:bodyPr>
            <a:lstStyle/>
            <a:p>
              <a:pPr algn="ctr"/>
              <a:r>
                <a:rPr lang="en-US" dirty="0">
                  <a:solidFill>
                    <a:schemeClr val="accent2"/>
                  </a:solidFill>
                  <a:latin typeface="Museo 700" panose="02000000000000000000" pitchFamily="2" charset="0"/>
                </a:rPr>
                <a:t>Week </a:t>
              </a:r>
              <a:r>
                <a:rPr lang="en-US" dirty="0" smtClean="0">
                  <a:solidFill>
                    <a:schemeClr val="accent2"/>
                  </a:solidFill>
                  <a:latin typeface="Museo 700" panose="02000000000000000000" pitchFamily="2" charset="0"/>
                </a:rPr>
                <a:t>5</a:t>
              </a:r>
              <a:endParaRPr lang="en-US" dirty="0">
                <a:solidFill>
                  <a:schemeClr val="accent2"/>
                </a:solidFill>
                <a:latin typeface="Museo 700" panose="02000000000000000000" pitchFamily="2" charset="0"/>
              </a:endParaRPr>
            </a:p>
          </p:txBody>
        </p:sp>
        <p:pic>
          <p:nvPicPr>
            <p:cNvPr id="62" name="Picture 61">
              <a:extLst>
                <a:ext uri="{FF2B5EF4-FFF2-40B4-BE49-F238E27FC236}">
                  <a16:creationId xmlns="" xmlns:a16="http://schemas.microsoft.com/office/drawing/2014/main" id="{E10862AE-F0C7-43BC-AF95-295A716D82A5}"/>
                </a:ext>
              </a:extLst>
            </p:cNvPr>
            <p:cNvPicPr>
              <a:picLocks noChangeAspect="1"/>
            </p:cNvPicPr>
            <p:nvPr/>
          </p:nvPicPr>
          <p:blipFill>
            <a:blip r:embed="rId6"/>
            <a:stretch>
              <a:fillRect/>
            </a:stretch>
          </p:blipFill>
          <p:spPr>
            <a:xfrm>
              <a:off x="8761475" y="5345548"/>
              <a:ext cx="525853" cy="529336"/>
            </a:xfrm>
            <a:prstGeom prst="rect">
              <a:avLst/>
            </a:prstGeom>
          </p:spPr>
        </p:pic>
      </p:grpSp>
      <p:grpSp>
        <p:nvGrpSpPr>
          <p:cNvPr id="23" name="Group 22">
            <a:extLst>
              <a:ext uri="{FF2B5EF4-FFF2-40B4-BE49-F238E27FC236}">
                <a16:creationId xmlns="" xmlns:a16="http://schemas.microsoft.com/office/drawing/2014/main" id="{7CFAAEA5-100C-4BBD-8173-5A530671C4CA}"/>
              </a:ext>
            </a:extLst>
          </p:cNvPr>
          <p:cNvGrpSpPr/>
          <p:nvPr/>
        </p:nvGrpSpPr>
        <p:grpSpPr>
          <a:xfrm>
            <a:off x="10022790" y="5027712"/>
            <a:ext cx="2000856" cy="898668"/>
            <a:chOff x="9896462" y="5345548"/>
            <a:chExt cx="2000856" cy="898668"/>
          </a:xfrm>
        </p:grpSpPr>
        <p:sp>
          <p:nvSpPr>
            <p:cNvPr id="60" name="TextBox 59">
              <a:extLst>
                <a:ext uri="{FF2B5EF4-FFF2-40B4-BE49-F238E27FC236}">
                  <a16:creationId xmlns="" xmlns:a16="http://schemas.microsoft.com/office/drawing/2014/main" id="{C103E5D3-2D1C-4186-8644-4DB6BA6A2E1F}"/>
                </a:ext>
              </a:extLst>
            </p:cNvPr>
            <p:cNvSpPr txBox="1"/>
            <p:nvPr/>
          </p:nvSpPr>
          <p:spPr>
            <a:xfrm>
              <a:off x="9896462" y="5874884"/>
              <a:ext cx="2000856" cy="369332"/>
            </a:xfrm>
            <a:prstGeom prst="rect">
              <a:avLst/>
            </a:prstGeom>
            <a:noFill/>
          </p:spPr>
          <p:txBody>
            <a:bodyPr wrap="square" rtlCol="0">
              <a:spAutoFit/>
            </a:bodyPr>
            <a:lstStyle/>
            <a:p>
              <a:pPr algn="ctr"/>
              <a:r>
                <a:rPr lang="en-US" dirty="0">
                  <a:solidFill>
                    <a:schemeClr val="accent2"/>
                  </a:solidFill>
                  <a:latin typeface="Museo 700" panose="02000000000000000000" pitchFamily="2" charset="0"/>
                </a:rPr>
                <a:t>Week </a:t>
              </a:r>
              <a:r>
                <a:rPr lang="en-US" dirty="0" smtClean="0">
                  <a:solidFill>
                    <a:schemeClr val="accent2"/>
                  </a:solidFill>
                  <a:latin typeface="Museo 700" panose="02000000000000000000" pitchFamily="2" charset="0"/>
                </a:rPr>
                <a:t>7</a:t>
              </a:r>
              <a:endParaRPr lang="en-US" dirty="0">
                <a:solidFill>
                  <a:schemeClr val="accent2"/>
                </a:solidFill>
                <a:latin typeface="Museo 700" panose="02000000000000000000" pitchFamily="2" charset="0"/>
              </a:endParaRPr>
            </a:p>
          </p:txBody>
        </p:sp>
        <p:pic>
          <p:nvPicPr>
            <p:cNvPr id="63" name="Picture 62">
              <a:extLst>
                <a:ext uri="{FF2B5EF4-FFF2-40B4-BE49-F238E27FC236}">
                  <a16:creationId xmlns="" xmlns:a16="http://schemas.microsoft.com/office/drawing/2014/main" id="{9DDD67D5-BFAA-40F7-ADAF-3D3EF3D1825A}"/>
                </a:ext>
              </a:extLst>
            </p:cNvPr>
            <p:cNvPicPr>
              <a:picLocks noChangeAspect="1"/>
            </p:cNvPicPr>
            <p:nvPr/>
          </p:nvPicPr>
          <p:blipFill>
            <a:blip r:embed="rId6"/>
            <a:stretch>
              <a:fillRect/>
            </a:stretch>
          </p:blipFill>
          <p:spPr>
            <a:xfrm>
              <a:off x="10631924" y="5345548"/>
              <a:ext cx="525853" cy="529336"/>
            </a:xfrm>
            <a:prstGeom prst="rect">
              <a:avLst/>
            </a:prstGeom>
          </p:spPr>
        </p:pic>
      </p:grpSp>
      <p:pic>
        <p:nvPicPr>
          <p:cNvPr id="71" name="Picture 70">
            <a:extLst>
              <a:ext uri="{FF2B5EF4-FFF2-40B4-BE49-F238E27FC236}">
                <a16:creationId xmlns="" xmlns:a16="http://schemas.microsoft.com/office/drawing/2014/main" id="{3381B663-63AC-47A0-9395-4098696B6C92}"/>
              </a:ext>
            </a:extLst>
          </p:cNvPr>
          <p:cNvPicPr>
            <a:picLocks noChangeAspect="1"/>
          </p:cNvPicPr>
          <p:nvPr/>
        </p:nvPicPr>
        <p:blipFill>
          <a:blip r:embed="rId7"/>
          <a:stretch>
            <a:fillRect/>
          </a:stretch>
        </p:blipFill>
        <p:spPr>
          <a:xfrm>
            <a:off x="10550758" y="1304904"/>
            <a:ext cx="839478" cy="839309"/>
          </a:xfrm>
          <a:prstGeom prst="rect">
            <a:avLst/>
          </a:prstGeom>
        </p:spPr>
      </p:pic>
      <p:cxnSp>
        <p:nvCxnSpPr>
          <p:cNvPr id="72" name="Straight Arrow Connector 71">
            <a:extLst>
              <a:ext uri="{FF2B5EF4-FFF2-40B4-BE49-F238E27FC236}">
                <a16:creationId xmlns="" xmlns:a16="http://schemas.microsoft.com/office/drawing/2014/main" id="{D8CB89E7-4198-4DE8-A857-E3C1E78A610E}"/>
              </a:ext>
            </a:extLst>
          </p:cNvPr>
          <p:cNvCxnSpPr>
            <a:cxnSpLocks/>
          </p:cNvCxnSpPr>
          <p:nvPr/>
        </p:nvCxnSpPr>
        <p:spPr>
          <a:xfrm flipV="1">
            <a:off x="5913120" y="4565886"/>
            <a:ext cx="487180" cy="30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 xmlns:a16="http://schemas.microsoft.com/office/drawing/2014/main" id="{FA369CBE-E720-4A01-916D-4951206FEC87}"/>
              </a:ext>
            </a:extLst>
          </p:cNvPr>
          <p:cNvCxnSpPr>
            <a:cxnSpLocks/>
          </p:cNvCxnSpPr>
          <p:nvPr/>
        </p:nvCxnSpPr>
        <p:spPr>
          <a:xfrm flipV="1">
            <a:off x="7889104" y="4565886"/>
            <a:ext cx="487180" cy="30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 xmlns:a16="http://schemas.microsoft.com/office/drawing/2014/main" id="{2C52ABA3-165F-43E3-BEC3-DBEA948A7766}"/>
              </a:ext>
            </a:extLst>
          </p:cNvPr>
          <p:cNvCxnSpPr>
            <a:cxnSpLocks/>
          </p:cNvCxnSpPr>
          <p:nvPr/>
        </p:nvCxnSpPr>
        <p:spPr>
          <a:xfrm flipV="1">
            <a:off x="9734977" y="4565886"/>
            <a:ext cx="487180" cy="30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 xmlns:a16="http://schemas.microsoft.com/office/drawing/2014/main" id="{CF4E240F-D9D2-40C2-86C9-D2F26872E433}"/>
              </a:ext>
            </a:extLst>
          </p:cNvPr>
          <p:cNvCxnSpPr>
            <a:cxnSpLocks/>
            <a:stCxn id="50" idx="0"/>
            <a:endCxn id="71" idx="2"/>
          </p:cNvCxnSpPr>
          <p:nvPr/>
        </p:nvCxnSpPr>
        <p:spPr>
          <a:xfrm flipH="1" flipV="1">
            <a:off x="10970497" y="2144213"/>
            <a:ext cx="14204" cy="196016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29627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13">
            <a:extLst>
              <a:ext uri="{FF2B5EF4-FFF2-40B4-BE49-F238E27FC236}">
                <a16:creationId xmlns="" xmlns:a16="http://schemas.microsoft.com/office/drawing/2014/main" id="{67F189EA-DD14-46EE-98FB-09D3D0EED47F}"/>
              </a:ext>
            </a:extLst>
          </p:cNvPr>
          <p:cNvSpPr/>
          <p:nvPr/>
        </p:nvSpPr>
        <p:spPr>
          <a:xfrm>
            <a:off x="6666411" y="0"/>
            <a:ext cx="5525589" cy="6858000"/>
          </a:xfrm>
          <a:custGeom>
            <a:avLst/>
            <a:gdLst>
              <a:gd name="connsiteX0" fmla="*/ 0 w 4093029"/>
              <a:gd name="connsiteY0" fmla="*/ 0 h 6858000"/>
              <a:gd name="connsiteX1" fmla="*/ 4093029 w 4093029"/>
              <a:gd name="connsiteY1" fmla="*/ 0 h 6858000"/>
              <a:gd name="connsiteX2" fmla="*/ 4093029 w 4093029"/>
              <a:gd name="connsiteY2" fmla="*/ 6858000 h 6858000"/>
              <a:gd name="connsiteX3" fmla="*/ 0 w 4093029"/>
              <a:gd name="connsiteY3" fmla="*/ 6858000 h 6858000"/>
              <a:gd name="connsiteX4" fmla="*/ 0 w 4093029"/>
              <a:gd name="connsiteY4" fmla="*/ 0 h 6858000"/>
              <a:gd name="connsiteX0" fmla="*/ 0 w 5525589"/>
              <a:gd name="connsiteY0" fmla="*/ 0 h 6858000"/>
              <a:gd name="connsiteX1" fmla="*/ 5525589 w 5525589"/>
              <a:gd name="connsiteY1" fmla="*/ 0 h 6858000"/>
              <a:gd name="connsiteX2" fmla="*/ 5525589 w 5525589"/>
              <a:gd name="connsiteY2" fmla="*/ 6858000 h 6858000"/>
              <a:gd name="connsiteX3" fmla="*/ 1432560 w 5525589"/>
              <a:gd name="connsiteY3" fmla="*/ 6858000 h 6858000"/>
              <a:gd name="connsiteX4" fmla="*/ 0 w 552558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589" h="6858000">
                <a:moveTo>
                  <a:pt x="0" y="0"/>
                </a:moveTo>
                <a:lnTo>
                  <a:pt x="5525589" y="0"/>
                </a:lnTo>
                <a:lnTo>
                  <a:pt x="5525589" y="6858000"/>
                </a:lnTo>
                <a:lnTo>
                  <a:pt x="143256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15">
            <a:extLst>
              <a:ext uri="{FF2B5EF4-FFF2-40B4-BE49-F238E27FC236}">
                <a16:creationId xmlns="" xmlns:a16="http://schemas.microsoft.com/office/drawing/2014/main" id="{11EDCBF8-EE01-438A-97D0-53BEC9FAAB83}"/>
              </a:ext>
            </a:extLst>
          </p:cNvPr>
          <p:cNvSpPr/>
          <p:nvPr/>
        </p:nvSpPr>
        <p:spPr>
          <a:xfrm>
            <a:off x="381324" y="416338"/>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tx1">
              <a:lumMod val="10000"/>
              <a:lumOff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81324" y="964264"/>
            <a:ext cx="7306692" cy="1015663"/>
          </a:xfrm>
          <a:prstGeom prst="rect">
            <a:avLst/>
          </a:prstGeom>
          <a:noFill/>
        </p:spPr>
        <p:txBody>
          <a:bodyPr wrap="square" rtlCol="0">
            <a:spAutoFit/>
          </a:bodyPr>
          <a:lstStyle/>
          <a:p>
            <a:r>
              <a:rPr lang="en-US" sz="6000" b="1" dirty="0">
                <a:solidFill>
                  <a:schemeClr val="tx2"/>
                </a:solidFill>
                <a:latin typeface="Museo 700" panose="02000000000000000000" pitchFamily="2" charset="0"/>
                <a:ea typeface="Lato Black" panose="020F0502020204030203" pitchFamily="34" charset="0"/>
                <a:cs typeface="Lato Black" panose="020F0502020204030203" pitchFamily="34" charset="0"/>
              </a:rPr>
              <a:t>Step 2: </a:t>
            </a:r>
            <a:r>
              <a:rPr lang="en-US" sz="6000" b="1" dirty="0">
                <a:solidFill>
                  <a:schemeClr val="accent1"/>
                </a:solidFill>
                <a:latin typeface="Museo 700" panose="02000000000000000000" pitchFamily="2" charset="0"/>
                <a:ea typeface="Lato Black" panose="020F0502020204030203" pitchFamily="34" charset="0"/>
                <a:cs typeface="Lato Black" panose="020F0502020204030203" pitchFamily="34" charset="0"/>
              </a:rPr>
              <a:t>Pitch</a:t>
            </a:r>
          </a:p>
        </p:txBody>
      </p:sp>
      <p:grpSp>
        <p:nvGrpSpPr>
          <p:cNvPr id="38" name="Group 37">
            <a:extLst>
              <a:ext uri="{FF2B5EF4-FFF2-40B4-BE49-F238E27FC236}">
                <a16:creationId xmlns="" xmlns:a16="http://schemas.microsoft.com/office/drawing/2014/main" id="{4E105F00-F690-43A4-9976-B77ED743973A}"/>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39" name="Oval 38">
              <a:extLst>
                <a:ext uri="{FF2B5EF4-FFF2-40B4-BE49-F238E27FC236}">
                  <a16:creationId xmlns="" xmlns:a16="http://schemas.microsoft.com/office/drawing/2014/main" id="{9AA84FC2-5AE7-4209-846C-749792486B35}"/>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C8A0B29E-7FDE-43C3-8023-8DF9F943CCE5}"/>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6BC931E2-A586-4231-9938-EB1B414A52F3}"/>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77DE108C-DCA6-4E99-9E46-E0B7A551A5EE}"/>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699E1FE0-6C83-4FAF-A2A0-8888E1A9C998}"/>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C07A4F6F-7DE1-41F2-B613-2D0F953BDB03}"/>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AA808ACF-AFD0-4AC2-9A9A-3C7D49834AEA}"/>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43FF3AB9-3ABC-4D4B-9BE8-333E27496105}"/>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E3525502-CE63-4012-9F15-F921FE92D0DB}"/>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 xmlns:a16="http://schemas.microsoft.com/office/drawing/2014/main" id="{626A67A2-A454-4E1E-B634-AE2DCFB04749}"/>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 xmlns:a16="http://schemas.microsoft.com/office/drawing/2014/main" id="{81E12681-97DF-4FFA-B1F0-DB70C19852B6}"/>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 xmlns:a16="http://schemas.microsoft.com/office/drawing/2014/main" id="{B27F92A3-D6F5-41EB-9D92-43706D9E74D2}"/>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 xmlns:a16="http://schemas.microsoft.com/office/drawing/2014/main" id="{CAD4FF4F-BD62-4C1B-B5CE-38873B05F552}"/>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 xmlns:a16="http://schemas.microsoft.com/office/drawing/2014/main" id="{111F8BBE-6F7F-4203-836A-97101FE1F340}"/>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 xmlns:a16="http://schemas.microsoft.com/office/drawing/2014/main" id="{D5DCC086-1F0C-4C4A-B0D6-E0672847C90A}"/>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 xmlns:a16="http://schemas.microsoft.com/office/drawing/2014/main" id="{BDBD7ED7-23A7-46B2-86FB-9A37CD518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760" y="2527853"/>
            <a:ext cx="3991811" cy="3991811"/>
          </a:xfrm>
          <a:prstGeom prst="rect">
            <a:avLst/>
          </a:prstGeom>
        </p:spPr>
      </p:pic>
      <p:sp>
        <p:nvSpPr>
          <p:cNvPr id="61" name="TextBox 60">
            <a:extLst>
              <a:ext uri="{FF2B5EF4-FFF2-40B4-BE49-F238E27FC236}">
                <a16:creationId xmlns="" xmlns:a16="http://schemas.microsoft.com/office/drawing/2014/main" id="{D737EE4F-FA5A-48C4-8FFA-FE5932BD8713}"/>
              </a:ext>
            </a:extLst>
          </p:cNvPr>
          <p:cNvSpPr txBox="1"/>
          <p:nvPr/>
        </p:nvSpPr>
        <p:spPr>
          <a:xfrm>
            <a:off x="7860564" y="5060696"/>
            <a:ext cx="4111732" cy="1446550"/>
          </a:xfrm>
          <a:prstGeom prst="rect">
            <a:avLst/>
          </a:prstGeom>
          <a:noFill/>
        </p:spPr>
        <p:txBody>
          <a:bodyPr wrap="square" rtlCol="0">
            <a:spAutoFit/>
          </a:bodyPr>
          <a:lstStyle/>
          <a:p>
            <a:pPr algn="r"/>
            <a:r>
              <a:rPr lang="en-US" sz="4400" b="1" dirty="0">
                <a:solidFill>
                  <a:schemeClr val="accent5">
                    <a:lumMod val="60000"/>
                    <a:lumOff val="40000"/>
                  </a:schemeClr>
                </a:solidFill>
                <a:latin typeface="Museo 700" panose="02000000000000000000" pitchFamily="2" charset="0"/>
                <a:ea typeface="Montserrat Semi" charset="0"/>
                <a:cs typeface="Montserrat Semi" charset="0"/>
              </a:rPr>
              <a:t>THE $27,000 TripWire</a:t>
            </a:r>
          </a:p>
        </p:txBody>
      </p:sp>
    </p:spTree>
    <p:extLst>
      <p:ext uri="{BB962C8B-B14F-4D97-AF65-F5344CB8AC3E}">
        <p14:creationId xmlns:p14="http://schemas.microsoft.com/office/powerpoint/2010/main" val="22955316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13">
            <a:extLst>
              <a:ext uri="{FF2B5EF4-FFF2-40B4-BE49-F238E27FC236}">
                <a16:creationId xmlns="" xmlns:a16="http://schemas.microsoft.com/office/drawing/2014/main" id="{104DDDF0-49C5-4F87-BD2E-271B1A14065B}"/>
              </a:ext>
            </a:extLst>
          </p:cNvPr>
          <p:cNvSpPr/>
          <p:nvPr/>
        </p:nvSpPr>
        <p:spPr>
          <a:xfrm>
            <a:off x="6666411" y="0"/>
            <a:ext cx="5525589" cy="6858000"/>
          </a:xfrm>
          <a:custGeom>
            <a:avLst/>
            <a:gdLst>
              <a:gd name="connsiteX0" fmla="*/ 0 w 4093029"/>
              <a:gd name="connsiteY0" fmla="*/ 0 h 6858000"/>
              <a:gd name="connsiteX1" fmla="*/ 4093029 w 4093029"/>
              <a:gd name="connsiteY1" fmla="*/ 0 h 6858000"/>
              <a:gd name="connsiteX2" fmla="*/ 4093029 w 4093029"/>
              <a:gd name="connsiteY2" fmla="*/ 6858000 h 6858000"/>
              <a:gd name="connsiteX3" fmla="*/ 0 w 4093029"/>
              <a:gd name="connsiteY3" fmla="*/ 6858000 h 6858000"/>
              <a:gd name="connsiteX4" fmla="*/ 0 w 4093029"/>
              <a:gd name="connsiteY4" fmla="*/ 0 h 6858000"/>
              <a:gd name="connsiteX0" fmla="*/ 0 w 5525589"/>
              <a:gd name="connsiteY0" fmla="*/ 0 h 6858000"/>
              <a:gd name="connsiteX1" fmla="*/ 5525589 w 5525589"/>
              <a:gd name="connsiteY1" fmla="*/ 0 h 6858000"/>
              <a:gd name="connsiteX2" fmla="*/ 5525589 w 5525589"/>
              <a:gd name="connsiteY2" fmla="*/ 6858000 h 6858000"/>
              <a:gd name="connsiteX3" fmla="*/ 1432560 w 5525589"/>
              <a:gd name="connsiteY3" fmla="*/ 6858000 h 6858000"/>
              <a:gd name="connsiteX4" fmla="*/ 0 w 552558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589" h="6858000">
                <a:moveTo>
                  <a:pt x="0" y="0"/>
                </a:moveTo>
                <a:lnTo>
                  <a:pt x="5525589" y="0"/>
                </a:lnTo>
                <a:lnTo>
                  <a:pt x="5525589" y="6858000"/>
                </a:lnTo>
                <a:lnTo>
                  <a:pt x="143256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 xmlns:a16="http://schemas.microsoft.com/office/drawing/2014/main" id="{D40F0108-BDF9-481C-9898-E98A136DF09F}"/>
              </a:ext>
            </a:extLst>
          </p:cNvPr>
          <p:cNvGrpSpPr/>
          <p:nvPr/>
        </p:nvGrpSpPr>
        <p:grpSpPr>
          <a:xfrm>
            <a:off x="970726" y="1859280"/>
            <a:ext cx="5617538" cy="4318000"/>
            <a:chOff x="1479062" y="182268"/>
            <a:chExt cx="6743568" cy="6748275"/>
          </a:xfrm>
        </p:grpSpPr>
        <p:sp>
          <p:nvSpPr>
            <p:cNvPr id="28" name="Rectangle: Rounded Corners 27">
              <a:extLst>
                <a:ext uri="{FF2B5EF4-FFF2-40B4-BE49-F238E27FC236}">
                  <a16:creationId xmlns="" xmlns:a16="http://schemas.microsoft.com/office/drawing/2014/main" id="{79EC8BF6-3B09-480E-9861-18D7D7873B3E}"/>
                </a:ext>
              </a:extLst>
            </p:cNvPr>
            <p:cNvSpPr/>
            <p:nvPr/>
          </p:nvSpPr>
          <p:spPr>
            <a:xfrm>
              <a:off x="2187590" y="309293"/>
              <a:ext cx="6035040" cy="5268547"/>
            </a:xfrm>
            <a:prstGeom prst="roundRect">
              <a:avLst>
                <a:gd name="adj" fmla="val 3912"/>
              </a:avLst>
            </a:prstGeom>
            <a:solidFill>
              <a:schemeClr val="bg1"/>
            </a:solidFill>
            <a:ln w="38100">
              <a:solidFill>
                <a:srgbClr val="DEE7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217"/>
              <a:endParaRPr lang="en-US">
                <a:solidFill>
                  <a:srgbClr val="FFFFFF"/>
                </a:solidFill>
                <a:latin typeface="Lato Light"/>
              </a:endParaRPr>
            </a:p>
          </p:txBody>
        </p:sp>
        <p:sp>
          <p:nvSpPr>
            <p:cNvPr id="26" name="TextBox 25">
              <a:extLst>
                <a:ext uri="{FF2B5EF4-FFF2-40B4-BE49-F238E27FC236}">
                  <a16:creationId xmlns="" xmlns:a16="http://schemas.microsoft.com/office/drawing/2014/main" id="{60D1E08F-AC69-42B3-96B7-FD5116D7EDD7}"/>
                </a:ext>
              </a:extLst>
            </p:cNvPr>
            <p:cNvSpPr txBox="1"/>
            <p:nvPr/>
          </p:nvSpPr>
          <p:spPr>
            <a:xfrm>
              <a:off x="2269678" y="427232"/>
              <a:ext cx="5807521" cy="2554545"/>
            </a:xfrm>
            <a:prstGeom prst="rect">
              <a:avLst/>
            </a:prstGeom>
            <a:noFill/>
          </p:spPr>
          <p:txBody>
            <a:bodyPr wrap="square" rtlCol="0">
              <a:spAutoFit/>
            </a:bodyPr>
            <a:lstStyle/>
            <a:p>
              <a:pPr defTabSz="914217"/>
              <a:r>
                <a:rPr lang="en-US" sz="1600" dirty="0">
                  <a:solidFill>
                    <a:schemeClr val="accent1"/>
                  </a:solidFill>
                  <a:latin typeface="Museo 700" panose="02000000000000000000" pitchFamily="2" charset="0"/>
                </a:rPr>
                <a:t>Hi </a:t>
              </a:r>
              <a:r>
                <a:rPr lang="en-US" sz="1600" dirty="0" smtClean="0">
                  <a:solidFill>
                    <a:schemeClr val="accent1"/>
                  </a:solidFill>
                  <a:latin typeface="Museo 700" panose="02000000000000000000" pitchFamily="2" charset="0"/>
                </a:rPr>
                <a:t>Tom,</a:t>
              </a:r>
              <a:endParaRPr lang="en-US" sz="1600" dirty="0">
                <a:solidFill>
                  <a:schemeClr val="accent1"/>
                </a:solidFill>
                <a:latin typeface="Museo 700" panose="02000000000000000000" pitchFamily="2" charset="0"/>
              </a:endParaRPr>
            </a:p>
            <a:p>
              <a:pPr defTabSz="914217"/>
              <a:endParaRPr lang="en-US" sz="1600" dirty="0">
                <a:solidFill>
                  <a:schemeClr val="accent1"/>
                </a:solidFill>
                <a:latin typeface="Museo 700" panose="02000000000000000000" pitchFamily="2" charset="0"/>
              </a:endParaRPr>
            </a:p>
            <a:p>
              <a:pPr defTabSz="914217"/>
              <a:r>
                <a:rPr lang="en-US" sz="1600" dirty="0" smtClean="0">
                  <a:solidFill>
                    <a:schemeClr val="accent1"/>
                  </a:solidFill>
                  <a:latin typeface="Museo 700" panose="02000000000000000000" pitchFamily="2" charset="0"/>
                </a:rPr>
                <a:t>Thanks for the note! Your business seems very interesting and I’d love to learn more. When can we chat some time?</a:t>
              </a:r>
              <a:endParaRPr lang="en-US" sz="1600" dirty="0">
                <a:solidFill>
                  <a:schemeClr val="accent1"/>
                </a:solidFill>
                <a:latin typeface="Museo 700" panose="02000000000000000000" pitchFamily="2" charset="0"/>
              </a:endParaRPr>
            </a:p>
            <a:p>
              <a:pPr defTabSz="914217"/>
              <a:endParaRPr lang="en-US" sz="1600" dirty="0">
                <a:solidFill>
                  <a:schemeClr val="accent1"/>
                </a:solidFill>
                <a:latin typeface="Museo 700" panose="02000000000000000000" pitchFamily="2" charset="0"/>
              </a:endParaRPr>
            </a:p>
            <a:p>
              <a:pPr defTabSz="914217"/>
              <a:r>
                <a:rPr lang="en-US" sz="1600" dirty="0" smtClean="0">
                  <a:solidFill>
                    <a:schemeClr val="accent1"/>
                  </a:solidFill>
                  <a:latin typeface="Museo 700" panose="02000000000000000000" pitchFamily="2" charset="0"/>
                </a:rPr>
                <a:t>Best, </a:t>
              </a:r>
            </a:p>
            <a:p>
              <a:pPr defTabSz="914217"/>
              <a:r>
                <a:rPr lang="en-US" sz="1600" dirty="0" smtClean="0">
                  <a:solidFill>
                    <a:schemeClr val="accent1"/>
                  </a:solidFill>
                  <a:latin typeface="Museo 700" panose="02000000000000000000" pitchFamily="2" charset="0"/>
                </a:rPr>
                <a:t>Mike</a:t>
              </a:r>
              <a:endParaRPr lang="en-US" sz="1600" dirty="0">
                <a:solidFill>
                  <a:schemeClr val="accent1"/>
                </a:solidFill>
                <a:latin typeface="Museo 700" panose="02000000000000000000" pitchFamily="2" charset="0"/>
              </a:endParaRPr>
            </a:p>
            <a:p>
              <a:pPr defTabSz="914217"/>
              <a:endParaRPr lang="en-US" sz="1600" dirty="0">
                <a:solidFill>
                  <a:schemeClr val="accent1"/>
                </a:solidFill>
                <a:latin typeface="Museo 700" panose="02000000000000000000" pitchFamily="2" charset="0"/>
              </a:endParaRPr>
            </a:p>
            <a:p>
              <a:pPr defTabSz="914217"/>
              <a:r>
                <a:rPr lang="en-US" sz="1600" dirty="0" smtClean="0">
                  <a:solidFill>
                    <a:schemeClr val="accent1"/>
                  </a:solidFill>
                  <a:latin typeface="Museo 700" panose="02000000000000000000" pitchFamily="2" charset="0"/>
                </a:rPr>
                <a:t>mike@</a:t>
              </a:r>
              <a:endParaRPr lang="en-US" sz="1600" dirty="0">
                <a:solidFill>
                  <a:schemeClr val="accent1"/>
                </a:solidFill>
                <a:latin typeface="Museo 700" panose="02000000000000000000" pitchFamily="2" charset="0"/>
              </a:endParaRPr>
            </a:p>
          </p:txBody>
        </p:sp>
        <p:pic>
          <p:nvPicPr>
            <p:cNvPr id="29" name="Picture 2">
              <a:extLst>
                <a:ext uri="{FF2B5EF4-FFF2-40B4-BE49-F238E27FC236}">
                  <a16:creationId xmlns="" xmlns:a16="http://schemas.microsoft.com/office/drawing/2014/main" id="{7F421C5D-F218-4A87-802D-A71B1BE634F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79062" y="182268"/>
              <a:ext cx="645184" cy="645185"/>
            </a:xfrm>
            <a:prstGeom prst="ellipse">
              <a:avLst/>
            </a:prstGeom>
            <a:noFill/>
            <a:extLst>
              <a:ext uri="{909E8E84-426E-40DD-AFC4-6F175D3DCCD1}">
                <a14:hiddenFill xmlns:a14="http://schemas.microsoft.com/office/drawing/2010/main">
                  <a:solidFill>
                    <a:srgbClr val="FFFFFF"/>
                  </a:solidFill>
                </a14:hiddenFill>
              </a:ext>
            </a:extLst>
          </p:spPr>
        </p:pic>
        <p:sp>
          <p:nvSpPr>
            <p:cNvPr id="32" name="Rectangle: Rounded Corners 31">
              <a:extLst>
                <a:ext uri="{FF2B5EF4-FFF2-40B4-BE49-F238E27FC236}">
                  <a16:creationId xmlns="" xmlns:a16="http://schemas.microsoft.com/office/drawing/2014/main" id="{F3286773-25DA-46D6-9E69-4702B821266C}"/>
                </a:ext>
              </a:extLst>
            </p:cNvPr>
            <p:cNvSpPr/>
            <p:nvPr/>
          </p:nvSpPr>
          <p:spPr>
            <a:xfrm>
              <a:off x="2606709" y="6225537"/>
              <a:ext cx="1773650" cy="705006"/>
            </a:xfrm>
            <a:prstGeom prst="roundRect">
              <a:avLst/>
            </a:prstGeom>
            <a:noFill/>
            <a:ln w="57150">
              <a:solidFill>
                <a:srgbClr val="1D83B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217"/>
              <a:endParaRPr lang="en-US" sz="1600" dirty="0">
                <a:solidFill>
                  <a:schemeClr val="bg2"/>
                </a:solidFill>
                <a:latin typeface="Lato Light"/>
              </a:endParaRPr>
            </a:p>
          </p:txBody>
        </p:sp>
        <p:sp>
          <p:nvSpPr>
            <p:cNvPr id="33" name="TextBox 32">
              <a:extLst>
                <a:ext uri="{FF2B5EF4-FFF2-40B4-BE49-F238E27FC236}">
                  <a16:creationId xmlns="" xmlns:a16="http://schemas.microsoft.com/office/drawing/2014/main" id="{BECEAA25-F600-4662-95EF-B17DE6CB1727}"/>
                </a:ext>
              </a:extLst>
            </p:cNvPr>
            <p:cNvSpPr txBox="1"/>
            <p:nvPr/>
          </p:nvSpPr>
          <p:spPr>
            <a:xfrm>
              <a:off x="2728674" y="6321860"/>
              <a:ext cx="1488265" cy="529100"/>
            </a:xfrm>
            <a:prstGeom prst="rect">
              <a:avLst/>
            </a:prstGeom>
            <a:noFill/>
            <a:ln>
              <a:noFill/>
            </a:ln>
          </p:spPr>
          <p:txBody>
            <a:bodyPr wrap="square" rtlCol="0">
              <a:spAutoFit/>
            </a:bodyPr>
            <a:lstStyle/>
            <a:p>
              <a:pPr algn="ctr" defTabSz="914217"/>
              <a:r>
                <a:rPr lang="en-US" sz="1600" dirty="0" smtClean="0">
                  <a:solidFill>
                    <a:srgbClr val="1D83BA"/>
                  </a:solidFill>
                  <a:latin typeface="Lato Black" panose="020F0502020204030203" pitchFamily="34" charset="0"/>
                  <a:ea typeface="Lato Black" panose="020F0502020204030203" pitchFamily="34" charset="0"/>
                  <a:cs typeface="Lato Black" panose="020F0502020204030203" pitchFamily="34" charset="0"/>
                </a:rPr>
                <a:t>Absolutely</a:t>
              </a:r>
              <a:endParaRPr lang="en-US" sz="1600" dirty="0">
                <a:solidFill>
                  <a:srgbClr val="1D83BA"/>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34" name="Rectangle: Rounded Corners 33">
              <a:extLst>
                <a:ext uri="{FF2B5EF4-FFF2-40B4-BE49-F238E27FC236}">
                  <a16:creationId xmlns="" xmlns:a16="http://schemas.microsoft.com/office/drawing/2014/main" id="{39032D20-F04D-4F14-976C-98A5DFEBCB23}"/>
                </a:ext>
              </a:extLst>
            </p:cNvPr>
            <p:cNvSpPr/>
            <p:nvPr/>
          </p:nvSpPr>
          <p:spPr>
            <a:xfrm>
              <a:off x="4543778" y="6225537"/>
              <a:ext cx="1546040" cy="705006"/>
            </a:xfrm>
            <a:prstGeom prst="roundRect">
              <a:avLst/>
            </a:prstGeom>
            <a:noFill/>
            <a:ln w="57150">
              <a:solidFill>
                <a:srgbClr val="1D83B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217"/>
              <a:endParaRPr lang="en-US" sz="1600">
                <a:solidFill>
                  <a:schemeClr val="bg2"/>
                </a:solidFill>
                <a:latin typeface="Lato Light"/>
              </a:endParaRPr>
            </a:p>
          </p:txBody>
        </p:sp>
        <p:sp>
          <p:nvSpPr>
            <p:cNvPr id="35" name="TextBox 34">
              <a:extLst>
                <a:ext uri="{FF2B5EF4-FFF2-40B4-BE49-F238E27FC236}">
                  <a16:creationId xmlns="" xmlns:a16="http://schemas.microsoft.com/office/drawing/2014/main" id="{6D1E167B-D412-408D-A36F-30A1A624DFE1}"/>
                </a:ext>
              </a:extLst>
            </p:cNvPr>
            <p:cNvSpPr txBox="1"/>
            <p:nvPr/>
          </p:nvSpPr>
          <p:spPr>
            <a:xfrm>
              <a:off x="4611705" y="6321860"/>
              <a:ext cx="1410185" cy="529100"/>
            </a:xfrm>
            <a:prstGeom prst="rect">
              <a:avLst/>
            </a:prstGeom>
            <a:noFill/>
            <a:ln>
              <a:noFill/>
            </a:ln>
          </p:spPr>
          <p:txBody>
            <a:bodyPr wrap="square" rtlCol="0">
              <a:spAutoFit/>
            </a:bodyPr>
            <a:lstStyle/>
            <a:p>
              <a:pPr algn="ctr" defTabSz="914217"/>
              <a:r>
                <a:rPr lang="en-US" sz="1600" dirty="0" smtClean="0">
                  <a:solidFill>
                    <a:srgbClr val="1D83BA"/>
                  </a:solidFill>
                  <a:latin typeface="Lato Black" panose="020F0502020204030203" pitchFamily="34" charset="0"/>
                  <a:ea typeface="Lato Black" panose="020F0502020204030203" pitchFamily="34" charset="0"/>
                  <a:cs typeface="Lato Black" panose="020F0502020204030203" pitchFamily="34" charset="0"/>
                </a:rPr>
                <a:t>Sure!</a:t>
              </a:r>
              <a:endParaRPr lang="en-US" sz="1600" dirty="0">
                <a:solidFill>
                  <a:srgbClr val="1D83BA"/>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36" name="Rectangle: Rounded Corners 35">
              <a:extLst>
                <a:ext uri="{FF2B5EF4-FFF2-40B4-BE49-F238E27FC236}">
                  <a16:creationId xmlns="" xmlns:a16="http://schemas.microsoft.com/office/drawing/2014/main" id="{F456CB24-069A-4ED6-BD4D-7EA775773FA4}"/>
                </a:ext>
              </a:extLst>
            </p:cNvPr>
            <p:cNvSpPr/>
            <p:nvPr/>
          </p:nvSpPr>
          <p:spPr>
            <a:xfrm>
              <a:off x="6253237" y="6225537"/>
              <a:ext cx="1969393" cy="705006"/>
            </a:xfrm>
            <a:prstGeom prst="roundRect">
              <a:avLst/>
            </a:prstGeom>
            <a:noFill/>
            <a:ln w="57150">
              <a:solidFill>
                <a:srgbClr val="1D83B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217"/>
              <a:endParaRPr lang="en-US" sz="1600">
                <a:solidFill>
                  <a:schemeClr val="bg2"/>
                </a:solidFill>
                <a:latin typeface="Lato Light"/>
              </a:endParaRPr>
            </a:p>
          </p:txBody>
        </p:sp>
        <p:sp>
          <p:nvSpPr>
            <p:cNvPr id="37" name="TextBox 36">
              <a:extLst>
                <a:ext uri="{FF2B5EF4-FFF2-40B4-BE49-F238E27FC236}">
                  <a16:creationId xmlns="" xmlns:a16="http://schemas.microsoft.com/office/drawing/2014/main" id="{D2530D88-9AF3-4DD4-9EB2-4C0AA6CB60E5}"/>
                </a:ext>
              </a:extLst>
            </p:cNvPr>
            <p:cNvSpPr txBox="1"/>
            <p:nvPr/>
          </p:nvSpPr>
          <p:spPr>
            <a:xfrm>
              <a:off x="6341433" y="6321860"/>
              <a:ext cx="1793000" cy="529100"/>
            </a:xfrm>
            <a:prstGeom prst="rect">
              <a:avLst/>
            </a:prstGeom>
            <a:noFill/>
            <a:ln>
              <a:noFill/>
            </a:ln>
          </p:spPr>
          <p:txBody>
            <a:bodyPr wrap="square" rtlCol="0">
              <a:spAutoFit/>
            </a:bodyPr>
            <a:lstStyle/>
            <a:p>
              <a:pPr algn="ctr" defTabSz="914217"/>
              <a:r>
                <a:rPr lang="en-US" sz="1600" dirty="0" smtClean="0">
                  <a:solidFill>
                    <a:srgbClr val="1D83BA"/>
                  </a:solidFill>
                  <a:latin typeface="Lato Black" panose="020F0502020204030203" pitchFamily="34" charset="0"/>
                  <a:ea typeface="Lato Black" panose="020F0502020204030203" pitchFamily="34" charset="0"/>
                  <a:cs typeface="Lato Black" panose="020F0502020204030203" pitchFamily="34" charset="0"/>
                </a:rPr>
                <a:t>Hi Mike</a:t>
              </a:r>
              <a:endParaRPr lang="en-US" sz="1600" dirty="0">
                <a:solidFill>
                  <a:srgbClr val="1D83BA"/>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39" name="TextBox 38">
              <a:extLst>
                <a:ext uri="{FF2B5EF4-FFF2-40B4-BE49-F238E27FC236}">
                  <a16:creationId xmlns="" xmlns:a16="http://schemas.microsoft.com/office/drawing/2014/main" id="{10055F6C-5C6D-4279-B155-DB55B5A47266}"/>
                </a:ext>
              </a:extLst>
            </p:cNvPr>
            <p:cNvSpPr txBox="1"/>
            <p:nvPr/>
          </p:nvSpPr>
          <p:spPr>
            <a:xfrm>
              <a:off x="6886596" y="5645687"/>
              <a:ext cx="922216" cy="369332"/>
            </a:xfrm>
            <a:prstGeom prst="rect">
              <a:avLst/>
            </a:prstGeom>
            <a:noFill/>
          </p:spPr>
          <p:txBody>
            <a:bodyPr wrap="square" rtlCol="0">
              <a:spAutoFit/>
            </a:bodyPr>
            <a:lstStyle/>
            <a:p>
              <a:pPr defTabSz="914217"/>
              <a:r>
                <a:rPr lang="en-US" dirty="0">
                  <a:solidFill>
                    <a:srgbClr val="B8B8B8"/>
                  </a:solidFill>
                  <a:latin typeface="Lato"/>
                </a:rPr>
                <a:t>Read</a:t>
              </a:r>
            </a:p>
          </p:txBody>
        </p:sp>
        <p:sp>
          <p:nvSpPr>
            <p:cNvPr id="40" name="TextBox 39">
              <a:extLst>
                <a:ext uri="{FF2B5EF4-FFF2-40B4-BE49-F238E27FC236}">
                  <a16:creationId xmlns="" xmlns:a16="http://schemas.microsoft.com/office/drawing/2014/main" id="{C51A8BC4-6787-444A-9193-B7B1BBB62D73}"/>
                </a:ext>
              </a:extLst>
            </p:cNvPr>
            <p:cNvSpPr txBox="1"/>
            <p:nvPr/>
          </p:nvSpPr>
          <p:spPr>
            <a:xfrm>
              <a:off x="2269679" y="5645686"/>
              <a:ext cx="1334264" cy="369332"/>
            </a:xfrm>
            <a:prstGeom prst="rect">
              <a:avLst/>
            </a:prstGeom>
            <a:noFill/>
          </p:spPr>
          <p:txBody>
            <a:bodyPr wrap="square" rtlCol="0">
              <a:spAutoFit/>
            </a:bodyPr>
            <a:lstStyle/>
            <a:p>
              <a:pPr defTabSz="914217"/>
              <a:r>
                <a:rPr lang="en-US" dirty="0" smtClean="0">
                  <a:solidFill>
                    <a:srgbClr val="B8B8B8"/>
                  </a:solidFill>
                  <a:latin typeface="Lato"/>
                </a:rPr>
                <a:t>2:55 </a:t>
              </a:r>
              <a:r>
                <a:rPr lang="en-US" dirty="0">
                  <a:solidFill>
                    <a:srgbClr val="B8B8B8"/>
                  </a:solidFill>
                  <a:latin typeface="Lato"/>
                </a:rPr>
                <a:t>PM</a:t>
              </a:r>
            </a:p>
          </p:txBody>
        </p:sp>
        <p:sp>
          <p:nvSpPr>
            <p:cNvPr id="48" name="Rectangle 47">
              <a:extLst>
                <a:ext uri="{FF2B5EF4-FFF2-40B4-BE49-F238E27FC236}">
                  <a16:creationId xmlns="" xmlns:a16="http://schemas.microsoft.com/office/drawing/2014/main" id="{3DDA18B1-4560-40A5-BE3A-599840FA1025}"/>
                </a:ext>
              </a:extLst>
            </p:cNvPr>
            <p:cNvSpPr/>
            <p:nvPr/>
          </p:nvSpPr>
          <p:spPr>
            <a:xfrm>
              <a:off x="3218760" y="3982303"/>
              <a:ext cx="1658526" cy="297505"/>
            </a:xfrm>
            <a:prstGeom prst="rect">
              <a:avLst/>
            </a:prstGeom>
            <a:solidFill>
              <a:schemeClr val="accent1">
                <a:lumMod val="20000"/>
                <a:lumOff val="8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394" tIns="25394" rIns="25394" bIns="25394" numCol="1" spcCol="38100" rtlCol="0" anchor="ctr">
              <a:spAutoFit/>
            </a:bodyPr>
            <a:lstStyle/>
            <a:p>
              <a:pPr algn="ctr" defTabSz="412626" hangingPunct="0"/>
              <a:endParaRPr lang="en-US" sz="1600">
                <a:solidFill>
                  <a:srgbClr val="FFFFFF"/>
                </a:solidFill>
                <a:latin typeface="Lato Light"/>
                <a:sym typeface="Arial"/>
              </a:endParaRPr>
            </a:p>
          </p:txBody>
        </p:sp>
      </p:grpSp>
      <p:sp>
        <p:nvSpPr>
          <p:cNvPr id="47" name="TextBox 46">
            <a:extLst>
              <a:ext uri="{FF2B5EF4-FFF2-40B4-BE49-F238E27FC236}">
                <a16:creationId xmlns="" xmlns:a16="http://schemas.microsoft.com/office/drawing/2014/main" id="{F7609895-35C0-46F2-8791-E50E04C43512}"/>
              </a:ext>
            </a:extLst>
          </p:cNvPr>
          <p:cNvSpPr txBox="1"/>
          <p:nvPr/>
        </p:nvSpPr>
        <p:spPr>
          <a:xfrm>
            <a:off x="7860564" y="5060696"/>
            <a:ext cx="4111732" cy="1446550"/>
          </a:xfrm>
          <a:prstGeom prst="rect">
            <a:avLst/>
          </a:prstGeom>
          <a:noFill/>
        </p:spPr>
        <p:txBody>
          <a:bodyPr wrap="square" rtlCol="0">
            <a:spAutoFit/>
          </a:bodyPr>
          <a:lstStyle/>
          <a:p>
            <a:pPr algn="r"/>
            <a:r>
              <a:rPr lang="en-US" sz="4400" b="1" dirty="0">
                <a:solidFill>
                  <a:schemeClr val="accent5">
                    <a:lumMod val="60000"/>
                    <a:lumOff val="40000"/>
                  </a:schemeClr>
                </a:solidFill>
                <a:latin typeface="Museo 700" panose="02000000000000000000" pitchFamily="2" charset="0"/>
                <a:ea typeface="Montserrat Semi" charset="0"/>
                <a:cs typeface="Montserrat Semi" charset="0"/>
              </a:rPr>
              <a:t>THE $27,000 TripWire</a:t>
            </a:r>
          </a:p>
        </p:txBody>
      </p:sp>
      <p:grpSp>
        <p:nvGrpSpPr>
          <p:cNvPr id="67" name="Group 66">
            <a:extLst>
              <a:ext uri="{FF2B5EF4-FFF2-40B4-BE49-F238E27FC236}">
                <a16:creationId xmlns="" xmlns:a16="http://schemas.microsoft.com/office/drawing/2014/main" id="{2A4ECB8E-54FB-4F6E-9455-EFD3D270E508}"/>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68" name="Oval 67">
              <a:extLst>
                <a:ext uri="{FF2B5EF4-FFF2-40B4-BE49-F238E27FC236}">
                  <a16:creationId xmlns="" xmlns:a16="http://schemas.microsoft.com/office/drawing/2014/main" id="{BFB82AB9-CE0A-44F1-9D19-1F5BB1932B9A}"/>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 xmlns:a16="http://schemas.microsoft.com/office/drawing/2014/main" id="{6FE45BD2-66A7-4A18-946A-FFF1630EC2AD}"/>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 xmlns:a16="http://schemas.microsoft.com/office/drawing/2014/main" id="{8FE44305-1485-4BAA-8833-A12846584670}"/>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 xmlns:a16="http://schemas.microsoft.com/office/drawing/2014/main" id="{8079DF6F-8249-44C6-BC16-D78DAAF49B0F}"/>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 xmlns:a16="http://schemas.microsoft.com/office/drawing/2014/main" id="{BCB3DBAD-5788-4F02-BA54-05F124711EAA}"/>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 xmlns:a16="http://schemas.microsoft.com/office/drawing/2014/main" id="{13B573E9-A3E7-4971-B4E9-4C31C375DEBA}"/>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 xmlns:a16="http://schemas.microsoft.com/office/drawing/2014/main" id="{7889C086-EC4F-4098-B450-354166A3F33E}"/>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 xmlns:a16="http://schemas.microsoft.com/office/drawing/2014/main" id="{05D3ED80-87AF-4994-B646-BE1D7D04B8C6}"/>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 xmlns:a16="http://schemas.microsoft.com/office/drawing/2014/main" id="{F4C9F4A1-1D3E-4EF2-A3D1-09557749311F}"/>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 xmlns:a16="http://schemas.microsoft.com/office/drawing/2014/main" id="{E5573270-6582-468A-8172-AEBD9A967C9D}"/>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 xmlns:a16="http://schemas.microsoft.com/office/drawing/2014/main" id="{72C141E6-BB66-4F83-886B-536B22D4F926}"/>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 xmlns:a16="http://schemas.microsoft.com/office/drawing/2014/main" id="{4ECBB058-15A2-40B1-AB8F-FEBF6EB4AA7A}"/>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 xmlns:a16="http://schemas.microsoft.com/office/drawing/2014/main" id="{174934A9-366E-4F1B-A00B-1AA3C45BB3F8}"/>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 xmlns:a16="http://schemas.microsoft.com/office/drawing/2014/main" id="{A2EAAEF1-F167-4889-ACF0-7688D67C9BF0}"/>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 xmlns:a16="http://schemas.microsoft.com/office/drawing/2014/main" id="{9E2B362C-39CB-47B0-B67D-6C8E3E8DAAD5}"/>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2">
            <a:extLst>
              <a:ext uri="{FF2B5EF4-FFF2-40B4-BE49-F238E27FC236}">
                <a16:creationId xmlns="" xmlns:a16="http://schemas.microsoft.com/office/drawing/2014/main" id="{7F421C5D-F218-4A87-802D-A71B1BE634F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71786" y="5336198"/>
            <a:ext cx="338331" cy="33833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1152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3897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92719" y="2502672"/>
            <a:ext cx="3828873" cy="2123658"/>
          </a:xfrm>
          <a:prstGeom prst="rect">
            <a:avLst/>
          </a:prstGeom>
          <a:noFill/>
        </p:spPr>
        <p:txBody>
          <a:bodyPr wrap="square" rtlCol="0">
            <a:spAutoFit/>
          </a:bodyPr>
          <a:lstStyle/>
          <a:p>
            <a:r>
              <a:rPr lang="en-US" sz="6600" b="1" dirty="0">
                <a:solidFill>
                  <a:schemeClr val="bg2"/>
                </a:solidFill>
                <a:latin typeface="Museo 700" panose="02000000000000000000" pitchFamily="2" charset="0"/>
                <a:ea typeface="Montserrat" charset="0"/>
                <a:cs typeface="Montserrat" charset="0"/>
              </a:rPr>
              <a:t>Case </a:t>
            </a:r>
          </a:p>
          <a:p>
            <a:r>
              <a:rPr lang="en-US" sz="6600" b="1" dirty="0">
                <a:solidFill>
                  <a:schemeClr val="bg2"/>
                </a:solidFill>
                <a:latin typeface="Museo 700" panose="02000000000000000000" pitchFamily="2" charset="0"/>
                <a:ea typeface="Montserrat" charset="0"/>
                <a:cs typeface="Montserrat" charset="0"/>
              </a:rPr>
              <a:t>Study</a:t>
            </a: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3"/>
          <a:stretch>
            <a:fillRect/>
          </a:stretch>
        </p:blipFill>
        <p:spPr>
          <a:xfrm>
            <a:off x="9863333" y="6145972"/>
            <a:ext cx="2121796" cy="602066"/>
          </a:xfrm>
          <a:prstGeom prst="rect">
            <a:avLst/>
          </a:prstGeom>
        </p:spPr>
      </p:pic>
      <p:pic>
        <p:nvPicPr>
          <p:cNvPr id="41" name="Picture 40">
            <a:extLst>
              <a:ext uri="{FF2B5EF4-FFF2-40B4-BE49-F238E27FC236}">
                <a16:creationId xmlns="" xmlns:a16="http://schemas.microsoft.com/office/drawing/2014/main" id="{C326748E-E9A6-432E-9C4E-516F40A69D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0331" y="350351"/>
            <a:ext cx="5947250" cy="2638186"/>
          </a:xfrm>
          <a:prstGeom prst="rect">
            <a:avLst/>
          </a:prstGeom>
          <a:ln>
            <a:solidFill>
              <a:schemeClr val="bg1">
                <a:lumMod val="65000"/>
              </a:schemeClr>
            </a:solidFill>
          </a:ln>
        </p:spPr>
      </p:pic>
      <p:sp>
        <p:nvSpPr>
          <p:cNvPr id="2" name="Rectangle 1">
            <a:extLst>
              <a:ext uri="{FF2B5EF4-FFF2-40B4-BE49-F238E27FC236}">
                <a16:creationId xmlns="" xmlns:a16="http://schemas.microsoft.com/office/drawing/2014/main" id="{8E2EFB91-F6F1-45A6-B75E-440957C41B2B}"/>
              </a:ext>
            </a:extLst>
          </p:cNvPr>
          <p:cNvSpPr/>
          <p:nvPr/>
        </p:nvSpPr>
        <p:spPr>
          <a:xfrm>
            <a:off x="3683739" y="3163109"/>
            <a:ext cx="7858024" cy="2926442"/>
          </a:xfrm>
          <a:prstGeom prst="rect">
            <a:avLst/>
          </a:prstGeom>
        </p:spPr>
        <p:txBody>
          <a:bodyPr wrap="square">
            <a:spAutoFit/>
          </a:bodyPr>
          <a:lstStyle/>
          <a:p>
            <a:pPr algn="just" defTabSz="609600">
              <a:spcBef>
                <a:spcPts val="500"/>
              </a:spcBef>
              <a:defRPr sz="9000"/>
            </a:pPr>
            <a:r>
              <a:rPr lang="en-US" sz="2000" dirty="0">
                <a:solidFill>
                  <a:srgbClr val="11233F"/>
                </a:solidFill>
                <a:latin typeface="Museo 700" panose="02000000000000000000" pitchFamily="2" charset="0"/>
              </a:rPr>
              <a:t>“I’ve turned over more than $100,000, I’m organizing a national conference for my health and safety professionals groups and really, by and large, it’s all thanks to this system.</a:t>
            </a:r>
          </a:p>
          <a:p>
            <a:pPr algn="just" defTabSz="609600">
              <a:spcBef>
                <a:spcPts val="500"/>
              </a:spcBef>
              <a:defRPr sz="9000"/>
            </a:pPr>
            <a:r>
              <a:rPr lang="en-US" sz="2000" dirty="0">
                <a:solidFill>
                  <a:srgbClr val="11233F"/>
                </a:solidFill>
                <a:latin typeface="Museo 700" panose="02000000000000000000" pitchFamily="2" charset="0"/>
              </a:rPr>
              <a:t>I was living day to day, not knowing where the next lead was, or how the next bill would be paid. Now, I’ve got enough in the bank where I can confidently forecast the next 6-12 months, expand the business and contract work out. I’m also seen as an authoritative figure, where people are turning to me for advice.”</a:t>
            </a:r>
          </a:p>
        </p:txBody>
      </p:sp>
    </p:spTree>
    <p:extLst>
      <p:ext uri="{BB962C8B-B14F-4D97-AF65-F5344CB8AC3E}">
        <p14:creationId xmlns:p14="http://schemas.microsoft.com/office/powerpoint/2010/main" val="13413269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 xmlns:a16="http://schemas.microsoft.com/office/drawing/2014/main" id="{0A1FD29C-96F4-4505-8E73-03F9E1F53934}"/>
              </a:ext>
            </a:extLst>
          </p:cNvPr>
          <p:cNvPicPr>
            <a:picLocks noGrp="1" noChangeAspect="1"/>
          </p:cNvPicPr>
          <p:nvPr>
            <p:ph type="pic" sz="quarter" idx="10"/>
          </p:nvPr>
        </p:nvPicPr>
        <p:blipFill rotWithShape="1">
          <a:blip r:embed="rId3"/>
          <a:srcRect l="38601" r="16124"/>
          <a:stretch/>
        </p:blipFill>
        <p:spPr>
          <a:xfrm>
            <a:off x="6666411" y="0"/>
            <a:ext cx="5525589" cy="6865620"/>
          </a:xfrm>
        </p:spPr>
      </p:pic>
      <p:sp>
        <p:nvSpPr>
          <p:cNvPr id="3" name="TextBox 2">
            <a:extLst>
              <a:ext uri="{FF2B5EF4-FFF2-40B4-BE49-F238E27FC236}">
                <a16:creationId xmlns="" xmlns:a16="http://schemas.microsoft.com/office/drawing/2014/main" id="{BC880D9F-3141-43E7-B646-51555B1F0472}"/>
              </a:ext>
            </a:extLst>
          </p:cNvPr>
          <p:cNvSpPr txBox="1"/>
          <p:nvPr/>
        </p:nvSpPr>
        <p:spPr>
          <a:xfrm>
            <a:off x="579120" y="497566"/>
            <a:ext cx="6087291" cy="1938992"/>
          </a:xfrm>
          <a:prstGeom prst="rect">
            <a:avLst/>
          </a:prstGeom>
          <a:noFill/>
          <a:effectLst/>
        </p:spPr>
        <p:txBody>
          <a:bodyPr wrap="square" rtlCol="0">
            <a:spAutoFit/>
          </a:bodyPr>
          <a:lstStyle/>
          <a:p>
            <a:r>
              <a:rPr lang="en-US" sz="4000" dirty="0">
                <a:solidFill>
                  <a:schemeClr val="tx2"/>
                </a:solidFill>
                <a:latin typeface="Museo 700" panose="02000000000000000000" pitchFamily="2" charset="0"/>
                <a:ea typeface="Lato Black" panose="020F0502020204030203" pitchFamily="34" charset="0"/>
                <a:cs typeface="Lato Black" panose="020F0502020204030203" pitchFamily="34" charset="0"/>
              </a:rPr>
              <a:t>From two guys in a basement full of spider crickets in St. Louis…</a:t>
            </a:r>
          </a:p>
        </p:txBody>
      </p:sp>
      <p:sp>
        <p:nvSpPr>
          <p:cNvPr id="4" name="Rectangle 3">
            <a:extLst>
              <a:ext uri="{FF2B5EF4-FFF2-40B4-BE49-F238E27FC236}">
                <a16:creationId xmlns="" xmlns:a16="http://schemas.microsoft.com/office/drawing/2014/main" id="{D66AC8DD-FDBF-44FE-AA5F-1C158F86F80B}"/>
              </a:ext>
            </a:extLst>
          </p:cNvPr>
          <p:cNvSpPr/>
          <p:nvPr/>
        </p:nvSpPr>
        <p:spPr>
          <a:xfrm>
            <a:off x="579122" y="2561195"/>
            <a:ext cx="6930042" cy="2554545"/>
          </a:xfrm>
          <a:prstGeom prst="rect">
            <a:avLst/>
          </a:prstGeom>
          <a:effectLst/>
        </p:spPr>
        <p:txBody>
          <a:bodyPr wrap="square">
            <a:spAutoFit/>
          </a:bodyPr>
          <a:lstStyle/>
          <a:p>
            <a:r>
              <a:rPr lang="en-US" sz="4000" dirty="0">
                <a:solidFill>
                  <a:schemeClr val="tx2"/>
                </a:solidFill>
                <a:latin typeface="Museo 700" panose="02000000000000000000" pitchFamily="2" charset="0"/>
                <a:ea typeface="Lato Black" panose="020F0502020204030203" pitchFamily="34" charset="0"/>
                <a:cs typeface="Lato Black" panose="020F0502020204030203" pitchFamily="34" charset="0"/>
              </a:rPr>
              <a:t>…to running a company viewed as one of the world’s leading authorities…</a:t>
            </a:r>
          </a:p>
        </p:txBody>
      </p:sp>
      <p:sp>
        <p:nvSpPr>
          <p:cNvPr id="5" name="Rectangle 4">
            <a:extLst>
              <a:ext uri="{FF2B5EF4-FFF2-40B4-BE49-F238E27FC236}">
                <a16:creationId xmlns="" xmlns:a16="http://schemas.microsoft.com/office/drawing/2014/main" id="{16019B94-73DE-449B-9AB3-6FE2A861C462}"/>
              </a:ext>
            </a:extLst>
          </p:cNvPr>
          <p:cNvSpPr/>
          <p:nvPr/>
        </p:nvSpPr>
        <p:spPr>
          <a:xfrm>
            <a:off x="579122" y="5234989"/>
            <a:ext cx="5875019" cy="1323439"/>
          </a:xfrm>
          <a:prstGeom prst="rect">
            <a:avLst/>
          </a:prstGeom>
          <a:effectLst/>
        </p:spPr>
        <p:txBody>
          <a:bodyPr wrap="square">
            <a:spAutoFit/>
          </a:bodyPr>
          <a:lstStyle/>
          <a:p>
            <a:r>
              <a:rPr lang="en-US" sz="4000" dirty="0">
                <a:solidFill>
                  <a:schemeClr val="tx2"/>
                </a:solidFill>
                <a:latin typeface="Museo 700" panose="02000000000000000000" pitchFamily="2" charset="0"/>
                <a:ea typeface="Lato Black" panose="020F0502020204030203" pitchFamily="34" charset="0"/>
                <a:cs typeface="Lato Black" panose="020F0502020204030203" pitchFamily="34" charset="0"/>
              </a:rPr>
              <a:t>…on using LinkedIn to get high end clients.</a:t>
            </a:r>
          </a:p>
        </p:txBody>
      </p:sp>
      <p:sp>
        <p:nvSpPr>
          <p:cNvPr id="8" name="Right Triangle 7">
            <a:extLst>
              <a:ext uri="{FF2B5EF4-FFF2-40B4-BE49-F238E27FC236}">
                <a16:creationId xmlns="" xmlns:a16="http://schemas.microsoft.com/office/drawing/2014/main" id="{13FB952C-E867-4139-8DAA-53E63D7FC265}"/>
              </a:ext>
            </a:extLst>
          </p:cNvPr>
          <p:cNvSpPr/>
          <p:nvPr/>
        </p:nvSpPr>
        <p:spPr>
          <a:xfrm rot="10800000">
            <a:off x="10404999" y="484095"/>
            <a:ext cx="1131682" cy="1131682"/>
          </a:xfrm>
          <a:prstGeom prst="rtTriangle">
            <a:avLst/>
          </a:prstGeom>
          <a:solidFill>
            <a:srgbClr val="223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 xmlns:a16="http://schemas.microsoft.com/office/drawing/2014/main" id="{A5688AEF-D079-4CD2-B333-6583839AEF8C}"/>
              </a:ext>
            </a:extLst>
          </p:cNvPr>
          <p:cNvGrpSpPr/>
          <p:nvPr/>
        </p:nvGrpSpPr>
        <p:grpSpPr>
          <a:xfrm rot="10800000">
            <a:off x="10255378" y="708872"/>
            <a:ext cx="1007690" cy="951671"/>
            <a:chOff x="7625694" y="1771958"/>
            <a:chExt cx="3025379" cy="2857192"/>
          </a:xfrm>
          <a:solidFill>
            <a:schemeClr val="accent2"/>
          </a:solidFill>
        </p:grpSpPr>
        <p:sp>
          <p:nvSpPr>
            <p:cNvPr id="10" name="Oval 9">
              <a:extLst>
                <a:ext uri="{FF2B5EF4-FFF2-40B4-BE49-F238E27FC236}">
                  <a16:creationId xmlns="" xmlns:a16="http://schemas.microsoft.com/office/drawing/2014/main" id="{02F9B146-E68C-41B6-9D5E-6FBABEF5FE1D}"/>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 xmlns:a16="http://schemas.microsoft.com/office/drawing/2014/main" id="{57372D87-F832-47F9-8383-757EBAB8E97A}"/>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 xmlns:a16="http://schemas.microsoft.com/office/drawing/2014/main" id="{EDD7FEF6-066A-4BA6-87A5-37C74A639E31}"/>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45D50254-D58E-4A0A-881C-26C7A015FAC6}"/>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958AB7E1-09D1-4954-8C75-4F35E928AE2A}"/>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0A34931D-56AA-4F7A-9C99-C2CF9A753E46}"/>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 xmlns:a16="http://schemas.microsoft.com/office/drawing/2014/main" id="{05FC333A-F163-4989-9282-B2335FB829BF}"/>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 xmlns:a16="http://schemas.microsoft.com/office/drawing/2014/main" id="{2EA2FA41-D1C5-45B2-A6FC-508C29DFADD2}"/>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 xmlns:a16="http://schemas.microsoft.com/office/drawing/2014/main" id="{038688D7-D7FE-472F-B8D1-978AB5F915C4}"/>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 xmlns:a16="http://schemas.microsoft.com/office/drawing/2014/main" id="{63715220-B336-4539-8051-227E81EBC579}"/>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 xmlns:a16="http://schemas.microsoft.com/office/drawing/2014/main" id="{7701963D-603A-481D-905D-D87F710E2D8B}"/>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 xmlns:a16="http://schemas.microsoft.com/office/drawing/2014/main" id="{58879D23-5B68-4C5D-BD04-B00A834EB943}"/>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 xmlns:a16="http://schemas.microsoft.com/office/drawing/2014/main" id="{D1B82E99-BDF4-43FC-8128-0673E1637E5F}"/>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 xmlns:a16="http://schemas.microsoft.com/office/drawing/2014/main" id="{379B61AB-A4EC-46B3-83C3-94B736476919}"/>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CBBA7179-2BB7-4595-8187-65B587F27776}"/>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46435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3">
            <a:extLst>
              <a:ext uri="{FF2B5EF4-FFF2-40B4-BE49-F238E27FC236}">
                <a16:creationId xmlns="" xmlns:a16="http://schemas.microsoft.com/office/drawing/2014/main" id="{110DF234-DE8B-482E-A5A4-45DC6C2597BB}"/>
              </a:ext>
            </a:extLst>
          </p:cNvPr>
          <p:cNvSpPr/>
          <p:nvPr/>
        </p:nvSpPr>
        <p:spPr>
          <a:xfrm rot="5400000">
            <a:off x="5139213" y="-191294"/>
            <a:ext cx="1913573" cy="12192002"/>
          </a:xfrm>
          <a:custGeom>
            <a:avLst/>
            <a:gdLst>
              <a:gd name="connsiteX0" fmla="*/ 0 w 4093029"/>
              <a:gd name="connsiteY0" fmla="*/ 0 h 6858000"/>
              <a:gd name="connsiteX1" fmla="*/ 4093029 w 4093029"/>
              <a:gd name="connsiteY1" fmla="*/ 0 h 6858000"/>
              <a:gd name="connsiteX2" fmla="*/ 4093029 w 4093029"/>
              <a:gd name="connsiteY2" fmla="*/ 6858000 h 6858000"/>
              <a:gd name="connsiteX3" fmla="*/ 0 w 4093029"/>
              <a:gd name="connsiteY3" fmla="*/ 6858000 h 6858000"/>
              <a:gd name="connsiteX4" fmla="*/ 0 w 4093029"/>
              <a:gd name="connsiteY4" fmla="*/ 0 h 6858000"/>
              <a:gd name="connsiteX0" fmla="*/ 0 w 5525589"/>
              <a:gd name="connsiteY0" fmla="*/ 0 h 6858000"/>
              <a:gd name="connsiteX1" fmla="*/ 5525589 w 5525589"/>
              <a:gd name="connsiteY1" fmla="*/ 0 h 6858000"/>
              <a:gd name="connsiteX2" fmla="*/ 5525589 w 5525589"/>
              <a:gd name="connsiteY2" fmla="*/ 6858000 h 6858000"/>
              <a:gd name="connsiteX3" fmla="*/ 1432560 w 5525589"/>
              <a:gd name="connsiteY3" fmla="*/ 6858000 h 6858000"/>
              <a:gd name="connsiteX4" fmla="*/ 0 w 552558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589" h="6858000">
                <a:moveTo>
                  <a:pt x="0" y="0"/>
                </a:moveTo>
                <a:lnTo>
                  <a:pt x="5525589" y="0"/>
                </a:lnTo>
                <a:lnTo>
                  <a:pt x="5525589" y="6858000"/>
                </a:lnTo>
                <a:lnTo>
                  <a:pt x="143256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516531" y="457909"/>
            <a:ext cx="3080109" cy="3289833"/>
          </a:xfrm>
          <a:custGeom>
            <a:avLst/>
            <a:gdLst>
              <a:gd name="connsiteX0" fmla="*/ 1171000 w 2507681"/>
              <a:gd name="connsiteY0" fmla="*/ 2636688 h 2678429"/>
              <a:gd name="connsiteX1" fmla="*/ 1193734 w 2507681"/>
              <a:gd name="connsiteY1" fmla="*/ 2659423 h 2678429"/>
              <a:gd name="connsiteX2" fmla="*/ 1187076 w 2507681"/>
              <a:gd name="connsiteY2" fmla="*/ 2675499 h 2678429"/>
              <a:gd name="connsiteX3" fmla="*/ 1180002 w 2507681"/>
              <a:gd name="connsiteY3" fmla="*/ 2678429 h 2678429"/>
              <a:gd name="connsiteX4" fmla="*/ 1159498 w 2507681"/>
              <a:gd name="connsiteY4" fmla="*/ 2677393 h 2678429"/>
              <a:gd name="connsiteX5" fmla="*/ 1154924 w 2507681"/>
              <a:gd name="connsiteY5" fmla="*/ 2675499 h 2678429"/>
              <a:gd name="connsiteX6" fmla="*/ 1148266 w 2507681"/>
              <a:gd name="connsiteY6" fmla="*/ 2659423 h 2678429"/>
              <a:gd name="connsiteX7" fmla="*/ 1171000 w 2507681"/>
              <a:gd name="connsiteY7" fmla="*/ 2636688 h 2678429"/>
              <a:gd name="connsiteX8" fmla="*/ 1006962 w 2507681"/>
              <a:gd name="connsiteY8" fmla="*/ 2636688 h 2678429"/>
              <a:gd name="connsiteX9" fmla="*/ 1029696 w 2507681"/>
              <a:gd name="connsiteY9" fmla="*/ 2659423 h 2678429"/>
              <a:gd name="connsiteX10" fmla="*/ 1028704 w 2507681"/>
              <a:gd name="connsiteY10" fmla="*/ 2661819 h 2678429"/>
              <a:gd name="connsiteX11" fmla="*/ 985938 w 2507681"/>
              <a:gd name="connsiteY11" fmla="*/ 2655293 h 2678429"/>
              <a:gd name="connsiteX12" fmla="*/ 990886 w 2507681"/>
              <a:gd name="connsiteY12" fmla="*/ 2643347 h 2678429"/>
              <a:gd name="connsiteX13" fmla="*/ 1006962 w 2507681"/>
              <a:gd name="connsiteY13" fmla="*/ 2636688 h 2678429"/>
              <a:gd name="connsiteX14" fmla="*/ 1500719 w 2507681"/>
              <a:gd name="connsiteY14" fmla="*/ 2628390 h 2678429"/>
              <a:gd name="connsiteX15" fmla="*/ 1523453 w 2507681"/>
              <a:gd name="connsiteY15" fmla="*/ 2651125 h 2678429"/>
              <a:gd name="connsiteX16" fmla="*/ 1521725 w 2507681"/>
              <a:gd name="connsiteY16" fmla="*/ 2655295 h 2678429"/>
              <a:gd name="connsiteX17" fmla="*/ 1482210 w 2507681"/>
              <a:gd name="connsiteY17" fmla="*/ 2661326 h 2678429"/>
              <a:gd name="connsiteX18" fmla="*/ 1477985 w 2507681"/>
              <a:gd name="connsiteY18" fmla="*/ 2651125 h 2678429"/>
              <a:gd name="connsiteX19" fmla="*/ 1500719 w 2507681"/>
              <a:gd name="connsiteY19" fmla="*/ 2628390 h 2678429"/>
              <a:gd name="connsiteX20" fmla="*/ 1336681 w 2507681"/>
              <a:gd name="connsiteY20" fmla="*/ 2628390 h 2678429"/>
              <a:gd name="connsiteX21" fmla="*/ 1359415 w 2507681"/>
              <a:gd name="connsiteY21" fmla="*/ 2651125 h 2678429"/>
              <a:gd name="connsiteX22" fmla="*/ 1336681 w 2507681"/>
              <a:gd name="connsiteY22" fmla="*/ 2673859 h 2678429"/>
              <a:gd name="connsiteX23" fmla="*/ 1313947 w 2507681"/>
              <a:gd name="connsiteY23" fmla="*/ 2651125 h 2678429"/>
              <a:gd name="connsiteX24" fmla="*/ 1336681 w 2507681"/>
              <a:gd name="connsiteY24" fmla="*/ 2628390 h 2678429"/>
              <a:gd name="connsiteX25" fmla="*/ 1171000 w 2507681"/>
              <a:gd name="connsiteY25" fmla="*/ 2458477 h 2678429"/>
              <a:gd name="connsiteX26" fmla="*/ 1193734 w 2507681"/>
              <a:gd name="connsiteY26" fmla="*/ 2481211 h 2678429"/>
              <a:gd name="connsiteX27" fmla="*/ 1171000 w 2507681"/>
              <a:gd name="connsiteY27" fmla="*/ 2503945 h 2678429"/>
              <a:gd name="connsiteX28" fmla="*/ 1148266 w 2507681"/>
              <a:gd name="connsiteY28" fmla="*/ 2481211 h 2678429"/>
              <a:gd name="connsiteX29" fmla="*/ 1171000 w 2507681"/>
              <a:gd name="connsiteY29" fmla="*/ 2458477 h 2678429"/>
              <a:gd name="connsiteX30" fmla="*/ 1006962 w 2507681"/>
              <a:gd name="connsiteY30" fmla="*/ 2458477 h 2678429"/>
              <a:gd name="connsiteX31" fmla="*/ 1029696 w 2507681"/>
              <a:gd name="connsiteY31" fmla="*/ 2481211 h 2678429"/>
              <a:gd name="connsiteX32" fmla="*/ 1006962 w 2507681"/>
              <a:gd name="connsiteY32" fmla="*/ 2503945 h 2678429"/>
              <a:gd name="connsiteX33" fmla="*/ 984227 w 2507681"/>
              <a:gd name="connsiteY33" fmla="*/ 2481211 h 2678429"/>
              <a:gd name="connsiteX34" fmla="*/ 1006962 w 2507681"/>
              <a:gd name="connsiteY34" fmla="*/ 2458477 h 2678429"/>
              <a:gd name="connsiteX35" fmla="*/ 842924 w 2507681"/>
              <a:gd name="connsiteY35" fmla="*/ 2458477 h 2678429"/>
              <a:gd name="connsiteX36" fmla="*/ 865659 w 2507681"/>
              <a:gd name="connsiteY36" fmla="*/ 2481211 h 2678429"/>
              <a:gd name="connsiteX37" fmla="*/ 842924 w 2507681"/>
              <a:gd name="connsiteY37" fmla="*/ 2503945 h 2678429"/>
              <a:gd name="connsiteX38" fmla="*/ 820189 w 2507681"/>
              <a:gd name="connsiteY38" fmla="*/ 2481211 h 2678429"/>
              <a:gd name="connsiteX39" fmla="*/ 842924 w 2507681"/>
              <a:gd name="connsiteY39" fmla="*/ 2458477 h 2678429"/>
              <a:gd name="connsiteX40" fmla="*/ 678886 w 2507681"/>
              <a:gd name="connsiteY40" fmla="*/ 2458477 h 2678429"/>
              <a:gd name="connsiteX41" fmla="*/ 701621 w 2507681"/>
              <a:gd name="connsiteY41" fmla="*/ 2481211 h 2678429"/>
              <a:gd name="connsiteX42" fmla="*/ 678886 w 2507681"/>
              <a:gd name="connsiteY42" fmla="*/ 2503945 h 2678429"/>
              <a:gd name="connsiteX43" fmla="*/ 656152 w 2507681"/>
              <a:gd name="connsiteY43" fmla="*/ 2481211 h 2678429"/>
              <a:gd name="connsiteX44" fmla="*/ 678886 w 2507681"/>
              <a:gd name="connsiteY44" fmla="*/ 2458477 h 2678429"/>
              <a:gd name="connsiteX45" fmla="*/ 514849 w 2507681"/>
              <a:gd name="connsiteY45" fmla="*/ 2458477 h 2678429"/>
              <a:gd name="connsiteX46" fmla="*/ 530925 w 2507681"/>
              <a:gd name="connsiteY46" fmla="*/ 2465135 h 2678429"/>
              <a:gd name="connsiteX47" fmla="*/ 533493 w 2507681"/>
              <a:gd name="connsiteY47" fmla="*/ 2471335 h 2678429"/>
              <a:gd name="connsiteX48" fmla="*/ 513349 w 2507681"/>
              <a:gd name="connsiteY48" fmla="*/ 2459098 h 2678429"/>
              <a:gd name="connsiteX49" fmla="*/ 1992832 w 2507681"/>
              <a:gd name="connsiteY49" fmla="*/ 2450178 h 2678429"/>
              <a:gd name="connsiteX50" fmla="*/ 2002454 w 2507681"/>
              <a:gd name="connsiteY50" fmla="*/ 2454164 h 2678429"/>
              <a:gd name="connsiteX51" fmla="*/ 1970399 w 2507681"/>
              <a:gd name="connsiteY51" fmla="*/ 2473638 h 2678429"/>
              <a:gd name="connsiteX52" fmla="*/ 1970098 w 2507681"/>
              <a:gd name="connsiteY52" fmla="*/ 2472912 h 2678429"/>
              <a:gd name="connsiteX53" fmla="*/ 1992832 w 2507681"/>
              <a:gd name="connsiteY53" fmla="*/ 2450178 h 2678429"/>
              <a:gd name="connsiteX54" fmla="*/ 1828795 w 2507681"/>
              <a:gd name="connsiteY54" fmla="*/ 2450178 h 2678429"/>
              <a:gd name="connsiteX55" fmla="*/ 1851529 w 2507681"/>
              <a:gd name="connsiteY55" fmla="*/ 2472912 h 2678429"/>
              <a:gd name="connsiteX56" fmla="*/ 1828795 w 2507681"/>
              <a:gd name="connsiteY56" fmla="*/ 2495647 h 2678429"/>
              <a:gd name="connsiteX57" fmla="*/ 1806060 w 2507681"/>
              <a:gd name="connsiteY57" fmla="*/ 2472912 h 2678429"/>
              <a:gd name="connsiteX58" fmla="*/ 1828795 w 2507681"/>
              <a:gd name="connsiteY58" fmla="*/ 2450178 h 2678429"/>
              <a:gd name="connsiteX59" fmla="*/ 1664757 w 2507681"/>
              <a:gd name="connsiteY59" fmla="*/ 2450178 h 2678429"/>
              <a:gd name="connsiteX60" fmla="*/ 1687491 w 2507681"/>
              <a:gd name="connsiteY60" fmla="*/ 2472912 h 2678429"/>
              <a:gd name="connsiteX61" fmla="*/ 1664757 w 2507681"/>
              <a:gd name="connsiteY61" fmla="*/ 2495647 h 2678429"/>
              <a:gd name="connsiteX62" fmla="*/ 1642022 w 2507681"/>
              <a:gd name="connsiteY62" fmla="*/ 2472912 h 2678429"/>
              <a:gd name="connsiteX63" fmla="*/ 1664757 w 2507681"/>
              <a:gd name="connsiteY63" fmla="*/ 2450178 h 2678429"/>
              <a:gd name="connsiteX64" fmla="*/ 1500719 w 2507681"/>
              <a:gd name="connsiteY64" fmla="*/ 2450178 h 2678429"/>
              <a:gd name="connsiteX65" fmla="*/ 1523453 w 2507681"/>
              <a:gd name="connsiteY65" fmla="*/ 2472912 h 2678429"/>
              <a:gd name="connsiteX66" fmla="*/ 1500719 w 2507681"/>
              <a:gd name="connsiteY66" fmla="*/ 2495647 h 2678429"/>
              <a:gd name="connsiteX67" fmla="*/ 1477985 w 2507681"/>
              <a:gd name="connsiteY67" fmla="*/ 2472912 h 2678429"/>
              <a:gd name="connsiteX68" fmla="*/ 1500719 w 2507681"/>
              <a:gd name="connsiteY68" fmla="*/ 2450178 h 2678429"/>
              <a:gd name="connsiteX69" fmla="*/ 1336681 w 2507681"/>
              <a:gd name="connsiteY69" fmla="*/ 2450178 h 2678429"/>
              <a:gd name="connsiteX70" fmla="*/ 1359415 w 2507681"/>
              <a:gd name="connsiteY70" fmla="*/ 2472912 h 2678429"/>
              <a:gd name="connsiteX71" fmla="*/ 1336681 w 2507681"/>
              <a:gd name="connsiteY71" fmla="*/ 2495647 h 2678429"/>
              <a:gd name="connsiteX72" fmla="*/ 1313947 w 2507681"/>
              <a:gd name="connsiteY72" fmla="*/ 2472912 h 2678429"/>
              <a:gd name="connsiteX73" fmla="*/ 1336681 w 2507681"/>
              <a:gd name="connsiteY73" fmla="*/ 2450178 h 2678429"/>
              <a:gd name="connsiteX74" fmla="*/ 1171000 w 2507681"/>
              <a:gd name="connsiteY74" fmla="*/ 2280264 h 2678429"/>
              <a:gd name="connsiteX75" fmla="*/ 1193734 w 2507681"/>
              <a:gd name="connsiteY75" fmla="*/ 2302999 h 2678429"/>
              <a:gd name="connsiteX76" fmla="*/ 1171000 w 2507681"/>
              <a:gd name="connsiteY76" fmla="*/ 2325733 h 2678429"/>
              <a:gd name="connsiteX77" fmla="*/ 1148266 w 2507681"/>
              <a:gd name="connsiteY77" fmla="*/ 2302999 h 2678429"/>
              <a:gd name="connsiteX78" fmla="*/ 1171000 w 2507681"/>
              <a:gd name="connsiteY78" fmla="*/ 2280264 h 2678429"/>
              <a:gd name="connsiteX79" fmla="*/ 1006962 w 2507681"/>
              <a:gd name="connsiteY79" fmla="*/ 2280264 h 2678429"/>
              <a:gd name="connsiteX80" fmla="*/ 1029696 w 2507681"/>
              <a:gd name="connsiteY80" fmla="*/ 2302999 h 2678429"/>
              <a:gd name="connsiteX81" fmla="*/ 1006962 w 2507681"/>
              <a:gd name="connsiteY81" fmla="*/ 2325733 h 2678429"/>
              <a:gd name="connsiteX82" fmla="*/ 984227 w 2507681"/>
              <a:gd name="connsiteY82" fmla="*/ 2302999 h 2678429"/>
              <a:gd name="connsiteX83" fmla="*/ 1006962 w 2507681"/>
              <a:gd name="connsiteY83" fmla="*/ 2280264 h 2678429"/>
              <a:gd name="connsiteX84" fmla="*/ 842924 w 2507681"/>
              <a:gd name="connsiteY84" fmla="*/ 2280264 h 2678429"/>
              <a:gd name="connsiteX85" fmla="*/ 865659 w 2507681"/>
              <a:gd name="connsiteY85" fmla="*/ 2302999 h 2678429"/>
              <a:gd name="connsiteX86" fmla="*/ 842924 w 2507681"/>
              <a:gd name="connsiteY86" fmla="*/ 2325733 h 2678429"/>
              <a:gd name="connsiteX87" fmla="*/ 820189 w 2507681"/>
              <a:gd name="connsiteY87" fmla="*/ 2302999 h 2678429"/>
              <a:gd name="connsiteX88" fmla="*/ 842924 w 2507681"/>
              <a:gd name="connsiteY88" fmla="*/ 2280264 h 2678429"/>
              <a:gd name="connsiteX89" fmla="*/ 678886 w 2507681"/>
              <a:gd name="connsiteY89" fmla="*/ 2280264 h 2678429"/>
              <a:gd name="connsiteX90" fmla="*/ 701621 w 2507681"/>
              <a:gd name="connsiteY90" fmla="*/ 2302999 h 2678429"/>
              <a:gd name="connsiteX91" fmla="*/ 678886 w 2507681"/>
              <a:gd name="connsiteY91" fmla="*/ 2325733 h 2678429"/>
              <a:gd name="connsiteX92" fmla="*/ 656152 w 2507681"/>
              <a:gd name="connsiteY92" fmla="*/ 2302999 h 2678429"/>
              <a:gd name="connsiteX93" fmla="*/ 678886 w 2507681"/>
              <a:gd name="connsiteY93" fmla="*/ 2280264 h 2678429"/>
              <a:gd name="connsiteX94" fmla="*/ 514849 w 2507681"/>
              <a:gd name="connsiteY94" fmla="*/ 2280264 h 2678429"/>
              <a:gd name="connsiteX95" fmla="*/ 537583 w 2507681"/>
              <a:gd name="connsiteY95" fmla="*/ 2302999 h 2678429"/>
              <a:gd name="connsiteX96" fmla="*/ 514849 w 2507681"/>
              <a:gd name="connsiteY96" fmla="*/ 2325733 h 2678429"/>
              <a:gd name="connsiteX97" fmla="*/ 492114 w 2507681"/>
              <a:gd name="connsiteY97" fmla="*/ 2302999 h 2678429"/>
              <a:gd name="connsiteX98" fmla="*/ 514849 w 2507681"/>
              <a:gd name="connsiteY98" fmla="*/ 2280264 h 2678429"/>
              <a:gd name="connsiteX99" fmla="*/ 350811 w 2507681"/>
              <a:gd name="connsiteY99" fmla="*/ 2280264 h 2678429"/>
              <a:gd name="connsiteX100" fmla="*/ 373545 w 2507681"/>
              <a:gd name="connsiteY100" fmla="*/ 2302999 h 2678429"/>
              <a:gd name="connsiteX101" fmla="*/ 350811 w 2507681"/>
              <a:gd name="connsiteY101" fmla="*/ 2325733 h 2678429"/>
              <a:gd name="connsiteX102" fmla="*/ 339865 w 2507681"/>
              <a:gd name="connsiteY102" fmla="*/ 2321199 h 2678429"/>
              <a:gd name="connsiteX103" fmla="*/ 333050 w 2507681"/>
              <a:gd name="connsiteY103" fmla="*/ 2315006 h 2678429"/>
              <a:gd name="connsiteX104" fmla="*/ 328077 w 2507681"/>
              <a:gd name="connsiteY104" fmla="*/ 2302999 h 2678429"/>
              <a:gd name="connsiteX105" fmla="*/ 350811 w 2507681"/>
              <a:gd name="connsiteY105" fmla="*/ 2280264 h 2678429"/>
              <a:gd name="connsiteX106" fmla="*/ 2156870 w 2507681"/>
              <a:gd name="connsiteY106" fmla="*/ 2271965 h 2678429"/>
              <a:gd name="connsiteX107" fmla="*/ 2179604 w 2507681"/>
              <a:gd name="connsiteY107" fmla="*/ 2294700 h 2678429"/>
              <a:gd name="connsiteX108" fmla="*/ 2156870 w 2507681"/>
              <a:gd name="connsiteY108" fmla="*/ 2317434 h 2678429"/>
              <a:gd name="connsiteX109" fmla="*/ 2134135 w 2507681"/>
              <a:gd name="connsiteY109" fmla="*/ 2294700 h 2678429"/>
              <a:gd name="connsiteX110" fmla="*/ 2156870 w 2507681"/>
              <a:gd name="connsiteY110" fmla="*/ 2271965 h 2678429"/>
              <a:gd name="connsiteX111" fmla="*/ 1992832 w 2507681"/>
              <a:gd name="connsiteY111" fmla="*/ 2271965 h 2678429"/>
              <a:gd name="connsiteX112" fmla="*/ 2015567 w 2507681"/>
              <a:gd name="connsiteY112" fmla="*/ 2294700 h 2678429"/>
              <a:gd name="connsiteX113" fmla="*/ 1992832 w 2507681"/>
              <a:gd name="connsiteY113" fmla="*/ 2317434 h 2678429"/>
              <a:gd name="connsiteX114" fmla="*/ 1970098 w 2507681"/>
              <a:gd name="connsiteY114" fmla="*/ 2294700 h 2678429"/>
              <a:gd name="connsiteX115" fmla="*/ 1992832 w 2507681"/>
              <a:gd name="connsiteY115" fmla="*/ 2271965 h 2678429"/>
              <a:gd name="connsiteX116" fmla="*/ 1828795 w 2507681"/>
              <a:gd name="connsiteY116" fmla="*/ 2271965 h 2678429"/>
              <a:gd name="connsiteX117" fmla="*/ 1851529 w 2507681"/>
              <a:gd name="connsiteY117" fmla="*/ 2294700 h 2678429"/>
              <a:gd name="connsiteX118" fmla="*/ 1828795 w 2507681"/>
              <a:gd name="connsiteY118" fmla="*/ 2317434 h 2678429"/>
              <a:gd name="connsiteX119" fmla="*/ 1806060 w 2507681"/>
              <a:gd name="connsiteY119" fmla="*/ 2294700 h 2678429"/>
              <a:gd name="connsiteX120" fmla="*/ 1828795 w 2507681"/>
              <a:gd name="connsiteY120" fmla="*/ 2271965 h 2678429"/>
              <a:gd name="connsiteX121" fmla="*/ 1664757 w 2507681"/>
              <a:gd name="connsiteY121" fmla="*/ 2271965 h 2678429"/>
              <a:gd name="connsiteX122" fmla="*/ 1687491 w 2507681"/>
              <a:gd name="connsiteY122" fmla="*/ 2294700 h 2678429"/>
              <a:gd name="connsiteX123" fmla="*/ 1664757 w 2507681"/>
              <a:gd name="connsiteY123" fmla="*/ 2317434 h 2678429"/>
              <a:gd name="connsiteX124" fmla="*/ 1642022 w 2507681"/>
              <a:gd name="connsiteY124" fmla="*/ 2294700 h 2678429"/>
              <a:gd name="connsiteX125" fmla="*/ 1664757 w 2507681"/>
              <a:gd name="connsiteY125" fmla="*/ 2271965 h 2678429"/>
              <a:gd name="connsiteX126" fmla="*/ 1500719 w 2507681"/>
              <a:gd name="connsiteY126" fmla="*/ 2271965 h 2678429"/>
              <a:gd name="connsiteX127" fmla="*/ 1523453 w 2507681"/>
              <a:gd name="connsiteY127" fmla="*/ 2294700 h 2678429"/>
              <a:gd name="connsiteX128" fmla="*/ 1500719 w 2507681"/>
              <a:gd name="connsiteY128" fmla="*/ 2317434 h 2678429"/>
              <a:gd name="connsiteX129" fmla="*/ 1477985 w 2507681"/>
              <a:gd name="connsiteY129" fmla="*/ 2294700 h 2678429"/>
              <a:gd name="connsiteX130" fmla="*/ 1500719 w 2507681"/>
              <a:gd name="connsiteY130" fmla="*/ 2271965 h 2678429"/>
              <a:gd name="connsiteX131" fmla="*/ 1336681 w 2507681"/>
              <a:gd name="connsiteY131" fmla="*/ 2271965 h 2678429"/>
              <a:gd name="connsiteX132" fmla="*/ 1359415 w 2507681"/>
              <a:gd name="connsiteY132" fmla="*/ 2294700 h 2678429"/>
              <a:gd name="connsiteX133" fmla="*/ 1336681 w 2507681"/>
              <a:gd name="connsiteY133" fmla="*/ 2317434 h 2678429"/>
              <a:gd name="connsiteX134" fmla="*/ 1313947 w 2507681"/>
              <a:gd name="connsiteY134" fmla="*/ 2294700 h 2678429"/>
              <a:gd name="connsiteX135" fmla="*/ 1336681 w 2507681"/>
              <a:gd name="connsiteY135" fmla="*/ 2271965 h 2678429"/>
              <a:gd name="connsiteX136" fmla="*/ 1171000 w 2507681"/>
              <a:gd name="connsiteY136" fmla="*/ 2102052 h 2678429"/>
              <a:gd name="connsiteX137" fmla="*/ 1193734 w 2507681"/>
              <a:gd name="connsiteY137" fmla="*/ 2124786 h 2678429"/>
              <a:gd name="connsiteX138" fmla="*/ 1171000 w 2507681"/>
              <a:gd name="connsiteY138" fmla="*/ 2147521 h 2678429"/>
              <a:gd name="connsiteX139" fmla="*/ 1148266 w 2507681"/>
              <a:gd name="connsiteY139" fmla="*/ 2124786 h 2678429"/>
              <a:gd name="connsiteX140" fmla="*/ 1171000 w 2507681"/>
              <a:gd name="connsiteY140" fmla="*/ 2102052 h 2678429"/>
              <a:gd name="connsiteX141" fmla="*/ 1006962 w 2507681"/>
              <a:gd name="connsiteY141" fmla="*/ 2102052 h 2678429"/>
              <a:gd name="connsiteX142" fmla="*/ 1029696 w 2507681"/>
              <a:gd name="connsiteY142" fmla="*/ 2124786 h 2678429"/>
              <a:gd name="connsiteX143" fmla="*/ 1006962 w 2507681"/>
              <a:gd name="connsiteY143" fmla="*/ 2147521 h 2678429"/>
              <a:gd name="connsiteX144" fmla="*/ 984227 w 2507681"/>
              <a:gd name="connsiteY144" fmla="*/ 2124786 h 2678429"/>
              <a:gd name="connsiteX145" fmla="*/ 1006962 w 2507681"/>
              <a:gd name="connsiteY145" fmla="*/ 2102052 h 2678429"/>
              <a:gd name="connsiteX146" fmla="*/ 842924 w 2507681"/>
              <a:gd name="connsiteY146" fmla="*/ 2102052 h 2678429"/>
              <a:gd name="connsiteX147" fmla="*/ 865659 w 2507681"/>
              <a:gd name="connsiteY147" fmla="*/ 2124786 h 2678429"/>
              <a:gd name="connsiteX148" fmla="*/ 842924 w 2507681"/>
              <a:gd name="connsiteY148" fmla="*/ 2147521 h 2678429"/>
              <a:gd name="connsiteX149" fmla="*/ 820189 w 2507681"/>
              <a:gd name="connsiteY149" fmla="*/ 2124786 h 2678429"/>
              <a:gd name="connsiteX150" fmla="*/ 842924 w 2507681"/>
              <a:gd name="connsiteY150" fmla="*/ 2102052 h 2678429"/>
              <a:gd name="connsiteX151" fmla="*/ 678886 w 2507681"/>
              <a:gd name="connsiteY151" fmla="*/ 2102052 h 2678429"/>
              <a:gd name="connsiteX152" fmla="*/ 701621 w 2507681"/>
              <a:gd name="connsiteY152" fmla="*/ 2124786 h 2678429"/>
              <a:gd name="connsiteX153" fmla="*/ 678886 w 2507681"/>
              <a:gd name="connsiteY153" fmla="*/ 2147521 h 2678429"/>
              <a:gd name="connsiteX154" fmla="*/ 656152 w 2507681"/>
              <a:gd name="connsiteY154" fmla="*/ 2124786 h 2678429"/>
              <a:gd name="connsiteX155" fmla="*/ 678886 w 2507681"/>
              <a:gd name="connsiteY155" fmla="*/ 2102052 h 2678429"/>
              <a:gd name="connsiteX156" fmla="*/ 514849 w 2507681"/>
              <a:gd name="connsiteY156" fmla="*/ 2102052 h 2678429"/>
              <a:gd name="connsiteX157" fmla="*/ 537583 w 2507681"/>
              <a:gd name="connsiteY157" fmla="*/ 2124786 h 2678429"/>
              <a:gd name="connsiteX158" fmla="*/ 514849 w 2507681"/>
              <a:gd name="connsiteY158" fmla="*/ 2147521 h 2678429"/>
              <a:gd name="connsiteX159" fmla="*/ 492114 w 2507681"/>
              <a:gd name="connsiteY159" fmla="*/ 2124786 h 2678429"/>
              <a:gd name="connsiteX160" fmla="*/ 514849 w 2507681"/>
              <a:gd name="connsiteY160" fmla="*/ 2102052 h 2678429"/>
              <a:gd name="connsiteX161" fmla="*/ 350811 w 2507681"/>
              <a:gd name="connsiteY161" fmla="*/ 2102052 h 2678429"/>
              <a:gd name="connsiteX162" fmla="*/ 373545 w 2507681"/>
              <a:gd name="connsiteY162" fmla="*/ 2124786 h 2678429"/>
              <a:gd name="connsiteX163" fmla="*/ 350811 w 2507681"/>
              <a:gd name="connsiteY163" fmla="*/ 2147521 h 2678429"/>
              <a:gd name="connsiteX164" fmla="*/ 328077 w 2507681"/>
              <a:gd name="connsiteY164" fmla="*/ 2124786 h 2678429"/>
              <a:gd name="connsiteX165" fmla="*/ 350811 w 2507681"/>
              <a:gd name="connsiteY165" fmla="*/ 2102052 h 2678429"/>
              <a:gd name="connsiteX166" fmla="*/ 186773 w 2507681"/>
              <a:gd name="connsiteY166" fmla="*/ 2102052 h 2678429"/>
              <a:gd name="connsiteX167" fmla="*/ 209507 w 2507681"/>
              <a:gd name="connsiteY167" fmla="*/ 2124786 h 2678429"/>
              <a:gd name="connsiteX168" fmla="*/ 186773 w 2507681"/>
              <a:gd name="connsiteY168" fmla="*/ 2147521 h 2678429"/>
              <a:gd name="connsiteX169" fmla="*/ 181619 w 2507681"/>
              <a:gd name="connsiteY169" fmla="*/ 2145386 h 2678429"/>
              <a:gd name="connsiteX170" fmla="*/ 164815 w 2507681"/>
              <a:gd name="connsiteY170" fmla="*/ 2122914 h 2678429"/>
              <a:gd name="connsiteX171" fmla="*/ 170698 w 2507681"/>
              <a:gd name="connsiteY171" fmla="*/ 2108711 h 2678429"/>
              <a:gd name="connsiteX172" fmla="*/ 186773 w 2507681"/>
              <a:gd name="connsiteY172" fmla="*/ 2102052 h 2678429"/>
              <a:gd name="connsiteX173" fmla="*/ 2320908 w 2507681"/>
              <a:gd name="connsiteY173" fmla="*/ 2093754 h 2678429"/>
              <a:gd name="connsiteX174" fmla="*/ 2343643 w 2507681"/>
              <a:gd name="connsiteY174" fmla="*/ 2116488 h 2678429"/>
              <a:gd name="connsiteX175" fmla="*/ 2338639 w 2507681"/>
              <a:gd name="connsiteY175" fmla="*/ 2128569 h 2678429"/>
              <a:gd name="connsiteX176" fmla="*/ 2335053 w 2507681"/>
              <a:gd name="connsiteY176" fmla="*/ 2133364 h 2678429"/>
              <a:gd name="connsiteX177" fmla="*/ 2320908 w 2507681"/>
              <a:gd name="connsiteY177" fmla="*/ 2139223 h 2678429"/>
              <a:gd name="connsiteX178" fmla="*/ 2298174 w 2507681"/>
              <a:gd name="connsiteY178" fmla="*/ 2116488 h 2678429"/>
              <a:gd name="connsiteX179" fmla="*/ 2320908 w 2507681"/>
              <a:gd name="connsiteY179" fmla="*/ 2093754 h 2678429"/>
              <a:gd name="connsiteX180" fmla="*/ 2156870 w 2507681"/>
              <a:gd name="connsiteY180" fmla="*/ 2093754 h 2678429"/>
              <a:gd name="connsiteX181" fmla="*/ 2179604 w 2507681"/>
              <a:gd name="connsiteY181" fmla="*/ 2116488 h 2678429"/>
              <a:gd name="connsiteX182" fmla="*/ 2156870 w 2507681"/>
              <a:gd name="connsiteY182" fmla="*/ 2139223 h 2678429"/>
              <a:gd name="connsiteX183" fmla="*/ 2134135 w 2507681"/>
              <a:gd name="connsiteY183" fmla="*/ 2116488 h 2678429"/>
              <a:gd name="connsiteX184" fmla="*/ 2156870 w 2507681"/>
              <a:gd name="connsiteY184" fmla="*/ 2093754 h 2678429"/>
              <a:gd name="connsiteX185" fmla="*/ 1992832 w 2507681"/>
              <a:gd name="connsiteY185" fmla="*/ 2093754 h 2678429"/>
              <a:gd name="connsiteX186" fmla="*/ 2015567 w 2507681"/>
              <a:gd name="connsiteY186" fmla="*/ 2116488 h 2678429"/>
              <a:gd name="connsiteX187" fmla="*/ 1992832 w 2507681"/>
              <a:gd name="connsiteY187" fmla="*/ 2139223 h 2678429"/>
              <a:gd name="connsiteX188" fmla="*/ 1970098 w 2507681"/>
              <a:gd name="connsiteY188" fmla="*/ 2116488 h 2678429"/>
              <a:gd name="connsiteX189" fmla="*/ 1992832 w 2507681"/>
              <a:gd name="connsiteY189" fmla="*/ 2093754 h 2678429"/>
              <a:gd name="connsiteX190" fmla="*/ 1828795 w 2507681"/>
              <a:gd name="connsiteY190" fmla="*/ 2093754 h 2678429"/>
              <a:gd name="connsiteX191" fmla="*/ 1851529 w 2507681"/>
              <a:gd name="connsiteY191" fmla="*/ 2116488 h 2678429"/>
              <a:gd name="connsiteX192" fmla="*/ 1828795 w 2507681"/>
              <a:gd name="connsiteY192" fmla="*/ 2139223 h 2678429"/>
              <a:gd name="connsiteX193" fmla="*/ 1806060 w 2507681"/>
              <a:gd name="connsiteY193" fmla="*/ 2116488 h 2678429"/>
              <a:gd name="connsiteX194" fmla="*/ 1828795 w 2507681"/>
              <a:gd name="connsiteY194" fmla="*/ 2093754 h 2678429"/>
              <a:gd name="connsiteX195" fmla="*/ 1664757 w 2507681"/>
              <a:gd name="connsiteY195" fmla="*/ 2093754 h 2678429"/>
              <a:gd name="connsiteX196" fmla="*/ 1687491 w 2507681"/>
              <a:gd name="connsiteY196" fmla="*/ 2116488 h 2678429"/>
              <a:gd name="connsiteX197" fmla="*/ 1664757 w 2507681"/>
              <a:gd name="connsiteY197" fmla="*/ 2139223 h 2678429"/>
              <a:gd name="connsiteX198" fmla="*/ 1642022 w 2507681"/>
              <a:gd name="connsiteY198" fmla="*/ 2116488 h 2678429"/>
              <a:gd name="connsiteX199" fmla="*/ 1664757 w 2507681"/>
              <a:gd name="connsiteY199" fmla="*/ 2093754 h 2678429"/>
              <a:gd name="connsiteX200" fmla="*/ 1500719 w 2507681"/>
              <a:gd name="connsiteY200" fmla="*/ 2093754 h 2678429"/>
              <a:gd name="connsiteX201" fmla="*/ 1523453 w 2507681"/>
              <a:gd name="connsiteY201" fmla="*/ 2116488 h 2678429"/>
              <a:gd name="connsiteX202" fmla="*/ 1500719 w 2507681"/>
              <a:gd name="connsiteY202" fmla="*/ 2139223 h 2678429"/>
              <a:gd name="connsiteX203" fmla="*/ 1477985 w 2507681"/>
              <a:gd name="connsiteY203" fmla="*/ 2116488 h 2678429"/>
              <a:gd name="connsiteX204" fmla="*/ 1500719 w 2507681"/>
              <a:gd name="connsiteY204" fmla="*/ 2093754 h 2678429"/>
              <a:gd name="connsiteX205" fmla="*/ 1336681 w 2507681"/>
              <a:gd name="connsiteY205" fmla="*/ 2093754 h 2678429"/>
              <a:gd name="connsiteX206" fmla="*/ 1359415 w 2507681"/>
              <a:gd name="connsiteY206" fmla="*/ 2116488 h 2678429"/>
              <a:gd name="connsiteX207" fmla="*/ 1336681 w 2507681"/>
              <a:gd name="connsiteY207" fmla="*/ 2139223 h 2678429"/>
              <a:gd name="connsiteX208" fmla="*/ 1313947 w 2507681"/>
              <a:gd name="connsiteY208" fmla="*/ 2116488 h 2678429"/>
              <a:gd name="connsiteX209" fmla="*/ 1336681 w 2507681"/>
              <a:gd name="connsiteY209" fmla="*/ 2093754 h 2678429"/>
              <a:gd name="connsiteX210" fmla="*/ 1171000 w 2507681"/>
              <a:gd name="connsiteY210" fmla="*/ 1929264 h 2678429"/>
              <a:gd name="connsiteX211" fmla="*/ 1193734 w 2507681"/>
              <a:gd name="connsiteY211" fmla="*/ 1951998 h 2678429"/>
              <a:gd name="connsiteX212" fmla="*/ 1171000 w 2507681"/>
              <a:gd name="connsiteY212" fmla="*/ 1974733 h 2678429"/>
              <a:gd name="connsiteX213" fmla="*/ 1148266 w 2507681"/>
              <a:gd name="connsiteY213" fmla="*/ 1951998 h 2678429"/>
              <a:gd name="connsiteX214" fmla="*/ 1171000 w 2507681"/>
              <a:gd name="connsiteY214" fmla="*/ 1929264 h 2678429"/>
              <a:gd name="connsiteX215" fmla="*/ 1006962 w 2507681"/>
              <a:gd name="connsiteY215" fmla="*/ 1929264 h 2678429"/>
              <a:gd name="connsiteX216" fmla="*/ 1029696 w 2507681"/>
              <a:gd name="connsiteY216" fmla="*/ 1951998 h 2678429"/>
              <a:gd name="connsiteX217" fmla="*/ 1006962 w 2507681"/>
              <a:gd name="connsiteY217" fmla="*/ 1974733 h 2678429"/>
              <a:gd name="connsiteX218" fmla="*/ 984227 w 2507681"/>
              <a:gd name="connsiteY218" fmla="*/ 1951998 h 2678429"/>
              <a:gd name="connsiteX219" fmla="*/ 1006962 w 2507681"/>
              <a:gd name="connsiteY219" fmla="*/ 1929264 h 2678429"/>
              <a:gd name="connsiteX220" fmla="*/ 842924 w 2507681"/>
              <a:gd name="connsiteY220" fmla="*/ 1929264 h 2678429"/>
              <a:gd name="connsiteX221" fmla="*/ 865659 w 2507681"/>
              <a:gd name="connsiteY221" fmla="*/ 1951998 h 2678429"/>
              <a:gd name="connsiteX222" fmla="*/ 842924 w 2507681"/>
              <a:gd name="connsiteY222" fmla="*/ 1974733 h 2678429"/>
              <a:gd name="connsiteX223" fmla="*/ 820189 w 2507681"/>
              <a:gd name="connsiteY223" fmla="*/ 1951998 h 2678429"/>
              <a:gd name="connsiteX224" fmla="*/ 842924 w 2507681"/>
              <a:gd name="connsiteY224" fmla="*/ 1929264 h 2678429"/>
              <a:gd name="connsiteX225" fmla="*/ 678886 w 2507681"/>
              <a:gd name="connsiteY225" fmla="*/ 1929264 h 2678429"/>
              <a:gd name="connsiteX226" fmla="*/ 701621 w 2507681"/>
              <a:gd name="connsiteY226" fmla="*/ 1951998 h 2678429"/>
              <a:gd name="connsiteX227" fmla="*/ 678886 w 2507681"/>
              <a:gd name="connsiteY227" fmla="*/ 1974733 h 2678429"/>
              <a:gd name="connsiteX228" fmla="*/ 656152 w 2507681"/>
              <a:gd name="connsiteY228" fmla="*/ 1951998 h 2678429"/>
              <a:gd name="connsiteX229" fmla="*/ 678886 w 2507681"/>
              <a:gd name="connsiteY229" fmla="*/ 1929264 h 2678429"/>
              <a:gd name="connsiteX230" fmla="*/ 514849 w 2507681"/>
              <a:gd name="connsiteY230" fmla="*/ 1929264 h 2678429"/>
              <a:gd name="connsiteX231" fmla="*/ 537583 w 2507681"/>
              <a:gd name="connsiteY231" fmla="*/ 1951998 h 2678429"/>
              <a:gd name="connsiteX232" fmla="*/ 514849 w 2507681"/>
              <a:gd name="connsiteY232" fmla="*/ 1974733 h 2678429"/>
              <a:gd name="connsiteX233" fmla="*/ 492114 w 2507681"/>
              <a:gd name="connsiteY233" fmla="*/ 1951998 h 2678429"/>
              <a:gd name="connsiteX234" fmla="*/ 514849 w 2507681"/>
              <a:gd name="connsiteY234" fmla="*/ 1929264 h 2678429"/>
              <a:gd name="connsiteX235" fmla="*/ 350811 w 2507681"/>
              <a:gd name="connsiteY235" fmla="*/ 1929264 h 2678429"/>
              <a:gd name="connsiteX236" fmla="*/ 373545 w 2507681"/>
              <a:gd name="connsiteY236" fmla="*/ 1951998 h 2678429"/>
              <a:gd name="connsiteX237" fmla="*/ 350811 w 2507681"/>
              <a:gd name="connsiteY237" fmla="*/ 1974733 h 2678429"/>
              <a:gd name="connsiteX238" fmla="*/ 328077 w 2507681"/>
              <a:gd name="connsiteY238" fmla="*/ 1951998 h 2678429"/>
              <a:gd name="connsiteX239" fmla="*/ 350811 w 2507681"/>
              <a:gd name="connsiteY239" fmla="*/ 1929264 h 2678429"/>
              <a:gd name="connsiteX240" fmla="*/ 186773 w 2507681"/>
              <a:gd name="connsiteY240" fmla="*/ 1929264 h 2678429"/>
              <a:gd name="connsiteX241" fmla="*/ 209507 w 2507681"/>
              <a:gd name="connsiteY241" fmla="*/ 1951998 h 2678429"/>
              <a:gd name="connsiteX242" fmla="*/ 186773 w 2507681"/>
              <a:gd name="connsiteY242" fmla="*/ 1974733 h 2678429"/>
              <a:gd name="connsiteX243" fmla="*/ 164039 w 2507681"/>
              <a:gd name="connsiteY243" fmla="*/ 1951998 h 2678429"/>
              <a:gd name="connsiteX244" fmla="*/ 186773 w 2507681"/>
              <a:gd name="connsiteY244" fmla="*/ 1929264 h 2678429"/>
              <a:gd name="connsiteX245" fmla="*/ 2320908 w 2507681"/>
              <a:gd name="connsiteY245" fmla="*/ 1920965 h 2678429"/>
              <a:gd name="connsiteX246" fmla="*/ 2343643 w 2507681"/>
              <a:gd name="connsiteY246" fmla="*/ 1943699 h 2678429"/>
              <a:gd name="connsiteX247" fmla="*/ 2320908 w 2507681"/>
              <a:gd name="connsiteY247" fmla="*/ 1966434 h 2678429"/>
              <a:gd name="connsiteX248" fmla="*/ 2298174 w 2507681"/>
              <a:gd name="connsiteY248" fmla="*/ 1943699 h 2678429"/>
              <a:gd name="connsiteX249" fmla="*/ 2320908 w 2507681"/>
              <a:gd name="connsiteY249" fmla="*/ 1920965 h 2678429"/>
              <a:gd name="connsiteX250" fmla="*/ 2156870 w 2507681"/>
              <a:gd name="connsiteY250" fmla="*/ 1920965 h 2678429"/>
              <a:gd name="connsiteX251" fmla="*/ 2179604 w 2507681"/>
              <a:gd name="connsiteY251" fmla="*/ 1943699 h 2678429"/>
              <a:gd name="connsiteX252" fmla="*/ 2156870 w 2507681"/>
              <a:gd name="connsiteY252" fmla="*/ 1966434 h 2678429"/>
              <a:gd name="connsiteX253" fmla="*/ 2134135 w 2507681"/>
              <a:gd name="connsiteY253" fmla="*/ 1943699 h 2678429"/>
              <a:gd name="connsiteX254" fmla="*/ 2156870 w 2507681"/>
              <a:gd name="connsiteY254" fmla="*/ 1920965 h 2678429"/>
              <a:gd name="connsiteX255" fmla="*/ 1992832 w 2507681"/>
              <a:gd name="connsiteY255" fmla="*/ 1920965 h 2678429"/>
              <a:gd name="connsiteX256" fmla="*/ 2015567 w 2507681"/>
              <a:gd name="connsiteY256" fmla="*/ 1943699 h 2678429"/>
              <a:gd name="connsiteX257" fmla="*/ 1992832 w 2507681"/>
              <a:gd name="connsiteY257" fmla="*/ 1966434 h 2678429"/>
              <a:gd name="connsiteX258" fmla="*/ 1970098 w 2507681"/>
              <a:gd name="connsiteY258" fmla="*/ 1943699 h 2678429"/>
              <a:gd name="connsiteX259" fmla="*/ 1992832 w 2507681"/>
              <a:gd name="connsiteY259" fmla="*/ 1920965 h 2678429"/>
              <a:gd name="connsiteX260" fmla="*/ 1828795 w 2507681"/>
              <a:gd name="connsiteY260" fmla="*/ 1920965 h 2678429"/>
              <a:gd name="connsiteX261" fmla="*/ 1851529 w 2507681"/>
              <a:gd name="connsiteY261" fmla="*/ 1943699 h 2678429"/>
              <a:gd name="connsiteX262" fmla="*/ 1828795 w 2507681"/>
              <a:gd name="connsiteY262" fmla="*/ 1966434 h 2678429"/>
              <a:gd name="connsiteX263" fmla="*/ 1806060 w 2507681"/>
              <a:gd name="connsiteY263" fmla="*/ 1943699 h 2678429"/>
              <a:gd name="connsiteX264" fmla="*/ 1828795 w 2507681"/>
              <a:gd name="connsiteY264" fmla="*/ 1920965 h 2678429"/>
              <a:gd name="connsiteX265" fmla="*/ 1664757 w 2507681"/>
              <a:gd name="connsiteY265" fmla="*/ 1920965 h 2678429"/>
              <a:gd name="connsiteX266" fmla="*/ 1687491 w 2507681"/>
              <a:gd name="connsiteY266" fmla="*/ 1943699 h 2678429"/>
              <a:gd name="connsiteX267" fmla="*/ 1664757 w 2507681"/>
              <a:gd name="connsiteY267" fmla="*/ 1966434 h 2678429"/>
              <a:gd name="connsiteX268" fmla="*/ 1642022 w 2507681"/>
              <a:gd name="connsiteY268" fmla="*/ 1943699 h 2678429"/>
              <a:gd name="connsiteX269" fmla="*/ 1664757 w 2507681"/>
              <a:gd name="connsiteY269" fmla="*/ 1920965 h 2678429"/>
              <a:gd name="connsiteX270" fmla="*/ 1500719 w 2507681"/>
              <a:gd name="connsiteY270" fmla="*/ 1920965 h 2678429"/>
              <a:gd name="connsiteX271" fmla="*/ 1523453 w 2507681"/>
              <a:gd name="connsiteY271" fmla="*/ 1943699 h 2678429"/>
              <a:gd name="connsiteX272" fmla="*/ 1500719 w 2507681"/>
              <a:gd name="connsiteY272" fmla="*/ 1966434 h 2678429"/>
              <a:gd name="connsiteX273" fmla="*/ 1477985 w 2507681"/>
              <a:gd name="connsiteY273" fmla="*/ 1943699 h 2678429"/>
              <a:gd name="connsiteX274" fmla="*/ 1500719 w 2507681"/>
              <a:gd name="connsiteY274" fmla="*/ 1920965 h 2678429"/>
              <a:gd name="connsiteX275" fmla="*/ 1336681 w 2507681"/>
              <a:gd name="connsiteY275" fmla="*/ 1920965 h 2678429"/>
              <a:gd name="connsiteX276" fmla="*/ 1359415 w 2507681"/>
              <a:gd name="connsiteY276" fmla="*/ 1943699 h 2678429"/>
              <a:gd name="connsiteX277" fmla="*/ 1336681 w 2507681"/>
              <a:gd name="connsiteY277" fmla="*/ 1966434 h 2678429"/>
              <a:gd name="connsiteX278" fmla="*/ 1313947 w 2507681"/>
              <a:gd name="connsiteY278" fmla="*/ 1943699 h 2678429"/>
              <a:gd name="connsiteX279" fmla="*/ 1336681 w 2507681"/>
              <a:gd name="connsiteY279" fmla="*/ 1920965 h 2678429"/>
              <a:gd name="connsiteX280" fmla="*/ 1171000 w 2507681"/>
              <a:gd name="connsiteY280" fmla="*/ 1751051 h 2678429"/>
              <a:gd name="connsiteX281" fmla="*/ 1193734 w 2507681"/>
              <a:gd name="connsiteY281" fmla="*/ 1773786 h 2678429"/>
              <a:gd name="connsiteX282" fmla="*/ 1171000 w 2507681"/>
              <a:gd name="connsiteY282" fmla="*/ 1796520 h 2678429"/>
              <a:gd name="connsiteX283" fmla="*/ 1148266 w 2507681"/>
              <a:gd name="connsiteY283" fmla="*/ 1773786 h 2678429"/>
              <a:gd name="connsiteX284" fmla="*/ 1171000 w 2507681"/>
              <a:gd name="connsiteY284" fmla="*/ 1751051 h 2678429"/>
              <a:gd name="connsiteX285" fmla="*/ 1006962 w 2507681"/>
              <a:gd name="connsiteY285" fmla="*/ 1751051 h 2678429"/>
              <a:gd name="connsiteX286" fmla="*/ 1029696 w 2507681"/>
              <a:gd name="connsiteY286" fmla="*/ 1773786 h 2678429"/>
              <a:gd name="connsiteX287" fmla="*/ 1006962 w 2507681"/>
              <a:gd name="connsiteY287" fmla="*/ 1796520 h 2678429"/>
              <a:gd name="connsiteX288" fmla="*/ 984227 w 2507681"/>
              <a:gd name="connsiteY288" fmla="*/ 1773786 h 2678429"/>
              <a:gd name="connsiteX289" fmla="*/ 1006962 w 2507681"/>
              <a:gd name="connsiteY289" fmla="*/ 1751051 h 2678429"/>
              <a:gd name="connsiteX290" fmla="*/ 842924 w 2507681"/>
              <a:gd name="connsiteY290" fmla="*/ 1751051 h 2678429"/>
              <a:gd name="connsiteX291" fmla="*/ 865659 w 2507681"/>
              <a:gd name="connsiteY291" fmla="*/ 1773786 h 2678429"/>
              <a:gd name="connsiteX292" fmla="*/ 842924 w 2507681"/>
              <a:gd name="connsiteY292" fmla="*/ 1796520 h 2678429"/>
              <a:gd name="connsiteX293" fmla="*/ 820189 w 2507681"/>
              <a:gd name="connsiteY293" fmla="*/ 1773786 h 2678429"/>
              <a:gd name="connsiteX294" fmla="*/ 842924 w 2507681"/>
              <a:gd name="connsiteY294" fmla="*/ 1751051 h 2678429"/>
              <a:gd name="connsiteX295" fmla="*/ 678886 w 2507681"/>
              <a:gd name="connsiteY295" fmla="*/ 1751051 h 2678429"/>
              <a:gd name="connsiteX296" fmla="*/ 701621 w 2507681"/>
              <a:gd name="connsiteY296" fmla="*/ 1773786 h 2678429"/>
              <a:gd name="connsiteX297" fmla="*/ 678886 w 2507681"/>
              <a:gd name="connsiteY297" fmla="*/ 1796520 h 2678429"/>
              <a:gd name="connsiteX298" fmla="*/ 656152 w 2507681"/>
              <a:gd name="connsiteY298" fmla="*/ 1773786 h 2678429"/>
              <a:gd name="connsiteX299" fmla="*/ 678886 w 2507681"/>
              <a:gd name="connsiteY299" fmla="*/ 1751051 h 2678429"/>
              <a:gd name="connsiteX300" fmla="*/ 514849 w 2507681"/>
              <a:gd name="connsiteY300" fmla="*/ 1751051 h 2678429"/>
              <a:gd name="connsiteX301" fmla="*/ 537583 w 2507681"/>
              <a:gd name="connsiteY301" fmla="*/ 1773786 h 2678429"/>
              <a:gd name="connsiteX302" fmla="*/ 514849 w 2507681"/>
              <a:gd name="connsiteY302" fmla="*/ 1796520 h 2678429"/>
              <a:gd name="connsiteX303" fmla="*/ 492114 w 2507681"/>
              <a:gd name="connsiteY303" fmla="*/ 1773786 h 2678429"/>
              <a:gd name="connsiteX304" fmla="*/ 514849 w 2507681"/>
              <a:gd name="connsiteY304" fmla="*/ 1751051 h 2678429"/>
              <a:gd name="connsiteX305" fmla="*/ 350811 w 2507681"/>
              <a:gd name="connsiteY305" fmla="*/ 1751051 h 2678429"/>
              <a:gd name="connsiteX306" fmla="*/ 373545 w 2507681"/>
              <a:gd name="connsiteY306" fmla="*/ 1773786 h 2678429"/>
              <a:gd name="connsiteX307" fmla="*/ 350811 w 2507681"/>
              <a:gd name="connsiteY307" fmla="*/ 1796520 h 2678429"/>
              <a:gd name="connsiteX308" fmla="*/ 328077 w 2507681"/>
              <a:gd name="connsiteY308" fmla="*/ 1773786 h 2678429"/>
              <a:gd name="connsiteX309" fmla="*/ 350811 w 2507681"/>
              <a:gd name="connsiteY309" fmla="*/ 1751051 h 2678429"/>
              <a:gd name="connsiteX310" fmla="*/ 186773 w 2507681"/>
              <a:gd name="connsiteY310" fmla="*/ 1751051 h 2678429"/>
              <a:gd name="connsiteX311" fmla="*/ 209507 w 2507681"/>
              <a:gd name="connsiteY311" fmla="*/ 1773786 h 2678429"/>
              <a:gd name="connsiteX312" fmla="*/ 186773 w 2507681"/>
              <a:gd name="connsiteY312" fmla="*/ 1796520 h 2678429"/>
              <a:gd name="connsiteX313" fmla="*/ 164039 w 2507681"/>
              <a:gd name="connsiteY313" fmla="*/ 1773786 h 2678429"/>
              <a:gd name="connsiteX314" fmla="*/ 186773 w 2507681"/>
              <a:gd name="connsiteY314" fmla="*/ 1751051 h 2678429"/>
              <a:gd name="connsiteX315" fmla="*/ 22735 w 2507681"/>
              <a:gd name="connsiteY315" fmla="*/ 1751051 h 2678429"/>
              <a:gd name="connsiteX316" fmla="*/ 45469 w 2507681"/>
              <a:gd name="connsiteY316" fmla="*/ 1773786 h 2678429"/>
              <a:gd name="connsiteX317" fmla="*/ 22735 w 2507681"/>
              <a:gd name="connsiteY317" fmla="*/ 1796520 h 2678429"/>
              <a:gd name="connsiteX318" fmla="*/ 0 w 2507681"/>
              <a:gd name="connsiteY318" fmla="*/ 1773786 h 2678429"/>
              <a:gd name="connsiteX319" fmla="*/ 22735 w 2507681"/>
              <a:gd name="connsiteY319" fmla="*/ 1751051 h 2678429"/>
              <a:gd name="connsiteX320" fmla="*/ 2484946 w 2507681"/>
              <a:gd name="connsiteY320" fmla="*/ 1742753 h 2678429"/>
              <a:gd name="connsiteX321" fmla="*/ 2507681 w 2507681"/>
              <a:gd name="connsiteY321" fmla="*/ 1765487 h 2678429"/>
              <a:gd name="connsiteX322" fmla="*/ 2484946 w 2507681"/>
              <a:gd name="connsiteY322" fmla="*/ 1788221 h 2678429"/>
              <a:gd name="connsiteX323" fmla="*/ 2462211 w 2507681"/>
              <a:gd name="connsiteY323" fmla="*/ 1765487 h 2678429"/>
              <a:gd name="connsiteX324" fmla="*/ 2484946 w 2507681"/>
              <a:gd name="connsiteY324" fmla="*/ 1742753 h 2678429"/>
              <a:gd name="connsiteX325" fmla="*/ 2320908 w 2507681"/>
              <a:gd name="connsiteY325" fmla="*/ 1742753 h 2678429"/>
              <a:gd name="connsiteX326" fmla="*/ 2343643 w 2507681"/>
              <a:gd name="connsiteY326" fmla="*/ 1765487 h 2678429"/>
              <a:gd name="connsiteX327" fmla="*/ 2320908 w 2507681"/>
              <a:gd name="connsiteY327" fmla="*/ 1788221 h 2678429"/>
              <a:gd name="connsiteX328" fmla="*/ 2298174 w 2507681"/>
              <a:gd name="connsiteY328" fmla="*/ 1765487 h 2678429"/>
              <a:gd name="connsiteX329" fmla="*/ 2320908 w 2507681"/>
              <a:gd name="connsiteY329" fmla="*/ 1742753 h 2678429"/>
              <a:gd name="connsiteX330" fmla="*/ 2156870 w 2507681"/>
              <a:gd name="connsiteY330" fmla="*/ 1742753 h 2678429"/>
              <a:gd name="connsiteX331" fmla="*/ 2179604 w 2507681"/>
              <a:gd name="connsiteY331" fmla="*/ 1765487 h 2678429"/>
              <a:gd name="connsiteX332" fmla="*/ 2156870 w 2507681"/>
              <a:gd name="connsiteY332" fmla="*/ 1788221 h 2678429"/>
              <a:gd name="connsiteX333" fmla="*/ 2134135 w 2507681"/>
              <a:gd name="connsiteY333" fmla="*/ 1765487 h 2678429"/>
              <a:gd name="connsiteX334" fmla="*/ 2156870 w 2507681"/>
              <a:gd name="connsiteY334" fmla="*/ 1742753 h 2678429"/>
              <a:gd name="connsiteX335" fmla="*/ 1992832 w 2507681"/>
              <a:gd name="connsiteY335" fmla="*/ 1742753 h 2678429"/>
              <a:gd name="connsiteX336" fmla="*/ 2015567 w 2507681"/>
              <a:gd name="connsiteY336" fmla="*/ 1765487 h 2678429"/>
              <a:gd name="connsiteX337" fmla="*/ 1992832 w 2507681"/>
              <a:gd name="connsiteY337" fmla="*/ 1788221 h 2678429"/>
              <a:gd name="connsiteX338" fmla="*/ 1970098 w 2507681"/>
              <a:gd name="connsiteY338" fmla="*/ 1765487 h 2678429"/>
              <a:gd name="connsiteX339" fmla="*/ 1992832 w 2507681"/>
              <a:gd name="connsiteY339" fmla="*/ 1742753 h 2678429"/>
              <a:gd name="connsiteX340" fmla="*/ 1828795 w 2507681"/>
              <a:gd name="connsiteY340" fmla="*/ 1742753 h 2678429"/>
              <a:gd name="connsiteX341" fmla="*/ 1851529 w 2507681"/>
              <a:gd name="connsiteY341" fmla="*/ 1765487 h 2678429"/>
              <a:gd name="connsiteX342" fmla="*/ 1828795 w 2507681"/>
              <a:gd name="connsiteY342" fmla="*/ 1788221 h 2678429"/>
              <a:gd name="connsiteX343" fmla="*/ 1806060 w 2507681"/>
              <a:gd name="connsiteY343" fmla="*/ 1765487 h 2678429"/>
              <a:gd name="connsiteX344" fmla="*/ 1828795 w 2507681"/>
              <a:gd name="connsiteY344" fmla="*/ 1742753 h 2678429"/>
              <a:gd name="connsiteX345" fmla="*/ 1664757 w 2507681"/>
              <a:gd name="connsiteY345" fmla="*/ 1742753 h 2678429"/>
              <a:gd name="connsiteX346" fmla="*/ 1687491 w 2507681"/>
              <a:gd name="connsiteY346" fmla="*/ 1765487 h 2678429"/>
              <a:gd name="connsiteX347" fmla="*/ 1664757 w 2507681"/>
              <a:gd name="connsiteY347" fmla="*/ 1788221 h 2678429"/>
              <a:gd name="connsiteX348" fmla="*/ 1642022 w 2507681"/>
              <a:gd name="connsiteY348" fmla="*/ 1765487 h 2678429"/>
              <a:gd name="connsiteX349" fmla="*/ 1664757 w 2507681"/>
              <a:gd name="connsiteY349" fmla="*/ 1742753 h 2678429"/>
              <a:gd name="connsiteX350" fmla="*/ 1500719 w 2507681"/>
              <a:gd name="connsiteY350" fmla="*/ 1742753 h 2678429"/>
              <a:gd name="connsiteX351" fmla="*/ 1523453 w 2507681"/>
              <a:gd name="connsiteY351" fmla="*/ 1765487 h 2678429"/>
              <a:gd name="connsiteX352" fmla="*/ 1500719 w 2507681"/>
              <a:gd name="connsiteY352" fmla="*/ 1788221 h 2678429"/>
              <a:gd name="connsiteX353" fmla="*/ 1477985 w 2507681"/>
              <a:gd name="connsiteY353" fmla="*/ 1765487 h 2678429"/>
              <a:gd name="connsiteX354" fmla="*/ 1500719 w 2507681"/>
              <a:gd name="connsiteY354" fmla="*/ 1742753 h 2678429"/>
              <a:gd name="connsiteX355" fmla="*/ 1336681 w 2507681"/>
              <a:gd name="connsiteY355" fmla="*/ 1742753 h 2678429"/>
              <a:gd name="connsiteX356" fmla="*/ 1359415 w 2507681"/>
              <a:gd name="connsiteY356" fmla="*/ 1765487 h 2678429"/>
              <a:gd name="connsiteX357" fmla="*/ 1336681 w 2507681"/>
              <a:gd name="connsiteY357" fmla="*/ 1788221 h 2678429"/>
              <a:gd name="connsiteX358" fmla="*/ 1313947 w 2507681"/>
              <a:gd name="connsiteY358" fmla="*/ 1765487 h 2678429"/>
              <a:gd name="connsiteX359" fmla="*/ 1336681 w 2507681"/>
              <a:gd name="connsiteY359" fmla="*/ 1742753 h 2678429"/>
              <a:gd name="connsiteX360" fmla="*/ 1171000 w 2507681"/>
              <a:gd name="connsiteY360" fmla="*/ 1572840 h 2678429"/>
              <a:gd name="connsiteX361" fmla="*/ 1193734 w 2507681"/>
              <a:gd name="connsiteY361" fmla="*/ 1595573 h 2678429"/>
              <a:gd name="connsiteX362" fmla="*/ 1171000 w 2507681"/>
              <a:gd name="connsiteY362" fmla="*/ 1618308 h 2678429"/>
              <a:gd name="connsiteX363" fmla="*/ 1148266 w 2507681"/>
              <a:gd name="connsiteY363" fmla="*/ 1595573 h 2678429"/>
              <a:gd name="connsiteX364" fmla="*/ 1171000 w 2507681"/>
              <a:gd name="connsiteY364" fmla="*/ 1572840 h 2678429"/>
              <a:gd name="connsiteX365" fmla="*/ 1006962 w 2507681"/>
              <a:gd name="connsiteY365" fmla="*/ 1572840 h 2678429"/>
              <a:gd name="connsiteX366" fmla="*/ 1029696 w 2507681"/>
              <a:gd name="connsiteY366" fmla="*/ 1595573 h 2678429"/>
              <a:gd name="connsiteX367" fmla="*/ 1006962 w 2507681"/>
              <a:gd name="connsiteY367" fmla="*/ 1618308 h 2678429"/>
              <a:gd name="connsiteX368" fmla="*/ 984227 w 2507681"/>
              <a:gd name="connsiteY368" fmla="*/ 1595573 h 2678429"/>
              <a:gd name="connsiteX369" fmla="*/ 1006962 w 2507681"/>
              <a:gd name="connsiteY369" fmla="*/ 1572840 h 2678429"/>
              <a:gd name="connsiteX370" fmla="*/ 842924 w 2507681"/>
              <a:gd name="connsiteY370" fmla="*/ 1572840 h 2678429"/>
              <a:gd name="connsiteX371" fmla="*/ 865659 w 2507681"/>
              <a:gd name="connsiteY371" fmla="*/ 1595573 h 2678429"/>
              <a:gd name="connsiteX372" fmla="*/ 842924 w 2507681"/>
              <a:gd name="connsiteY372" fmla="*/ 1618308 h 2678429"/>
              <a:gd name="connsiteX373" fmla="*/ 820189 w 2507681"/>
              <a:gd name="connsiteY373" fmla="*/ 1595573 h 2678429"/>
              <a:gd name="connsiteX374" fmla="*/ 842924 w 2507681"/>
              <a:gd name="connsiteY374" fmla="*/ 1572840 h 2678429"/>
              <a:gd name="connsiteX375" fmla="*/ 678886 w 2507681"/>
              <a:gd name="connsiteY375" fmla="*/ 1572840 h 2678429"/>
              <a:gd name="connsiteX376" fmla="*/ 701621 w 2507681"/>
              <a:gd name="connsiteY376" fmla="*/ 1595573 h 2678429"/>
              <a:gd name="connsiteX377" fmla="*/ 678886 w 2507681"/>
              <a:gd name="connsiteY377" fmla="*/ 1618308 h 2678429"/>
              <a:gd name="connsiteX378" fmla="*/ 656152 w 2507681"/>
              <a:gd name="connsiteY378" fmla="*/ 1595573 h 2678429"/>
              <a:gd name="connsiteX379" fmla="*/ 678886 w 2507681"/>
              <a:gd name="connsiteY379" fmla="*/ 1572840 h 2678429"/>
              <a:gd name="connsiteX380" fmla="*/ 514849 w 2507681"/>
              <a:gd name="connsiteY380" fmla="*/ 1572840 h 2678429"/>
              <a:gd name="connsiteX381" fmla="*/ 537583 w 2507681"/>
              <a:gd name="connsiteY381" fmla="*/ 1595573 h 2678429"/>
              <a:gd name="connsiteX382" fmla="*/ 514849 w 2507681"/>
              <a:gd name="connsiteY382" fmla="*/ 1618308 h 2678429"/>
              <a:gd name="connsiteX383" fmla="*/ 492114 w 2507681"/>
              <a:gd name="connsiteY383" fmla="*/ 1595573 h 2678429"/>
              <a:gd name="connsiteX384" fmla="*/ 514849 w 2507681"/>
              <a:gd name="connsiteY384" fmla="*/ 1572840 h 2678429"/>
              <a:gd name="connsiteX385" fmla="*/ 350811 w 2507681"/>
              <a:gd name="connsiteY385" fmla="*/ 1572840 h 2678429"/>
              <a:gd name="connsiteX386" fmla="*/ 373545 w 2507681"/>
              <a:gd name="connsiteY386" fmla="*/ 1595573 h 2678429"/>
              <a:gd name="connsiteX387" fmla="*/ 350811 w 2507681"/>
              <a:gd name="connsiteY387" fmla="*/ 1618308 h 2678429"/>
              <a:gd name="connsiteX388" fmla="*/ 328077 w 2507681"/>
              <a:gd name="connsiteY388" fmla="*/ 1595573 h 2678429"/>
              <a:gd name="connsiteX389" fmla="*/ 350811 w 2507681"/>
              <a:gd name="connsiteY389" fmla="*/ 1572840 h 2678429"/>
              <a:gd name="connsiteX390" fmla="*/ 186773 w 2507681"/>
              <a:gd name="connsiteY390" fmla="*/ 1572840 h 2678429"/>
              <a:gd name="connsiteX391" fmla="*/ 209507 w 2507681"/>
              <a:gd name="connsiteY391" fmla="*/ 1595573 h 2678429"/>
              <a:gd name="connsiteX392" fmla="*/ 186773 w 2507681"/>
              <a:gd name="connsiteY392" fmla="*/ 1618308 h 2678429"/>
              <a:gd name="connsiteX393" fmla="*/ 164039 w 2507681"/>
              <a:gd name="connsiteY393" fmla="*/ 1595573 h 2678429"/>
              <a:gd name="connsiteX394" fmla="*/ 186773 w 2507681"/>
              <a:gd name="connsiteY394" fmla="*/ 1572840 h 2678429"/>
              <a:gd name="connsiteX395" fmla="*/ 22735 w 2507681"/>
              <a:gd name="connsiteY395" fmla="*/ 1572840 h 2678429"/>
              <a:gd name="connsiteX396" fmla="*/ 45469 w 2507681"/>
              <a:gd name="connsiteY396" fmla="*/ 1595573 h 2678429"/>
              <a:gd name="connsiteX397" fmla="*/ 22735 w 2507681"/>
              <a:gd name="connsiteY397" fmla="*/ 1618308 h 2678429"/>
              <a:gd name="connsiteX398" fmla="*/ 0 w 2507681"/>
              <a:gd name="connsiteY398" fmla="*/ 1595573 h 2678429"/>
              <a:gd name="connsiteX399" fmla="*/ 22735 w 2507681"/>
              <a:gd name="connsiteY399" fmla="*/ 1572840 h 2678429"/>
              <a:gd name="connsiteX400" fmla="*/ 2484946 w 2507681"/>
              <a:gd name="connsiteY400" fmla="*/ 1564541 h 2678429"/>
              <a:gd name="connsiteX401" fmla="*/ 2507681 w 2507681"/>
              <a:gd name="connsiteY401" fmla="*/ 1587275 h 2678429"/>
              <a:gd name="connsiteX402" fmla="*/ 2484946 w 2507681"/>
              <a:gd name="connsiteY402" fmla="*/ 1610010 h 2678429"/>
              <a:gd name="connsiteX403" fmla="*/ 2462211 w 2507681"/>
              <a:gd name="connsiteY403" fmla="*/ 1587275 h 2678429"/>
              <a:gd name="connsiteX404" fmla="*/ 2484946 w 2507681"/>
              <a:gd name="connsiteY404" fmla="*/ 1564541 h 2678429"/>
              <a:gd name="connsiteX405" fmla="*/ 2320908 w 2507681"/>
              <a:gd name="connsiteY405" fmla="*/ 1564541 h 2678429"/>
              <a:gd name="connsiteX406" fmla="*/ 2343643 w 2507681"/>
              <a:gd name="connsiteY406" fmla="*/ 1587275 h 2678429"/>
              <a:gd name="connsiteX407" fmla="*/ 2320908 w 2507681"/>
              <a:gd name="connsiteY407" fmla="*/ 1610010 h 2678429"/>
              <a:gd name="connsiteX408" fmla="*/ 2298174 w 2507681"/>
              <a:gd name="connsiteY408" fmla="*/ 1587275 h 2678429"/>
              <a:gd name="connsiteX409" fmla="*/ 2320908 w 2507681"/>
              <a:gd name="connsiteY409" fmla="*/ 1564541 h 2678429"/>
              <a:gd name="connsiteX410" fmla="*/ 2156870 w 2507681"/>
              <a:gd name="connsiteY410" fmla="*/ 1564541 h 2678429"/>
              <a:gd name="connsiteX411" fmla="*/ 2179604 w 2507681"/>
              <a:gd name="connsiteY411" fmla="*/ 1587275 h 2678429"/>
              <a:gd name="connsiteX412" fmla="*/ 2156870 w 2507681"/>
              <a:gd name="connsiteY412" fmla="*/ 1610010 h 2678429"/>
              <a:gd name="connsiteX413" fmla="*/ 2134135 w 2507681"/>
              <a:gd name="connsiteY413" fmla="*/ 1587275 h 2678429"/>
              <a:gd name="connsiteX414" fmla="*/ 2156870 w 2507681"/>
              <a:gd name="connsiteY414" fmla="*/ 1564541 h 2678429"/>
              <a:gd name="connsiteX415" fmla="*/ 1992832 w 2507681"/>
              <a:gd name="connsiteY415" fmla="*/ 1564541 h 2678429"/>
              <a:gd name="connsiteX416" fmla="*/ 2015567 w 2507681"/>
              <a:gd name="connsiteY416" fmla="*/ 1587275 h 2678429"/>
              <a:gd name="connsiteX417" fmla="*/ 1992832 w 2507681"/>
              <a:gd name="connsiteY417" fmla="*/ 1610010 h 2678429"/>
              <a:gd name="connsiteX418" fmla="*/ 1970098 w 2507681"/>
              <a:gd name="connsiteY418" fmla="*/ 1587275 h 2678429"/>
              <a:gd name="connsiteX419" fmla="*/ 1992832 w 2507681"/>
              <a:gd name="connsiteY419" fmla="*/ 1564541 h 2678429"/>
              <a:gd name="connsiteX420" fmla="*/ 1828795 w 2507681"/>
              <a:gd name="connsiteY420" fmla="*/ 1564541 h 2678429"/>
              <a:gd name="connsiteX421" fmla="*/ 1851529 w 2507681"/>
              <a:gd name="connsiteY421" fmla="*/ 1587275 h 2678429"/>
              <a:gd name="connsiteX422" fmla="*/ 1828795 w 2507681"/>
              <a:gd name="connsiteY422" fmla="*/ 1610010 h 2678429"/>
              <a:gd name="connsiteX423" fmla="*/ 1806060 w 2507681"/>
              <a:gd name="connsiteY423" fmla="*/ 1587275 h 2678429"/>
              <a:gd name="connsiteX424" fmla="*/ 1828795 w 2507681"/>
              <a:gd name="connsiteY424" fmla="*/ 1564541 h 2678429"/>
              <a:gd name="connsiteX425" fmla="*/ 1664757 w 2507681"/>
              <a:gd name="connsiteY425" fmla="*/ 1564541 h 2678429"/>
              <a:gd name="connsiteX426" fmla="*/ 1687491 w 2507681"/>
              <a:gd name="connsiteY426" fmla="*/ 1587275 h 2678429"/>
              <a:gd name="connsiteX427" fmla="*/ 1664757 w 2507681"/>
              <a:gd name="connsiteY427" fmla="*/ 1610010 h 2678429"/>
              <a:gd name="connsiteX428" fmla="*/ 1642022 w 2507681"/>
              <a:gd name="connsiteY428" fmla="*/ 1587275 h 2678429"/>
              <a:gd name="connsiteX429" fmla="*/ 1664757 w 2507681"/>
              <a:gd name="connsiteY429" fmla="*/ 1564541 h 2678429"/>
              <a:gd name="connsiteX430" fmla="*/ 1500719 w 2507681"/>
              <a:gd name="connsiteY430" fmla="*/ 1564541 h 2678429"/>
              <a:gd name="connsiteX431" fmla="*/ 1523453 w 2507681"/>
              <a:gd name="connsiteY431" fmla="*/ 1587275 h 2678429"/>
              <a:gd name="connsiteX432" fmla="*/ 1500719 w 2507681"/>
              <a:gd name="connsiteY432" fmla="*/ 1610010 h 2678429"/>
              <a:gd name="connsiteX433" fmla="*/ 1477985 w 2507681"/>
              <a:gd name="connsiteY433" fmla="*/ 1587275 h 2678429"/>
              <a:gd name="connsiteX434" fmla="*/ 1500719 w 2507681"/>
              <a:gd name="connsiteY434" fmla="*/ 1564541 h 2678429"/>
              <a:gd name="connsiteX435" fmla="*/ 1336681 w 2507681"/>
              <a:gd name="connsiteY435" fmla="*/ 1564541 h 2678429"/>
              <a:gd name="connsiteX436" fmla="*/ 1359415 w 2507681"/>
              <a:gd name="connsiteY436" fmla="*/ 1587275 h 2678429"/>
              <a:gd name="connsiteX437" fmla="*/ 1336681 w 2507681"/>
              <a:gd name="connsiteY437" fmla="*/ 1610010 h 2678429"/>
              <a:gd name="connsiteX438" fmla="*/ 1313947 w 2507681"/>
              <a:gd name="connsiteY438" fmla="*/ 1587275 h 2678429"/>
              <a:gd name="connsiteX439" fmla="*/ 1336681 w 2507681"/>
              <a:gd name="connsiteY439" fmla="*/ 1564541 h 2678429"/>
              <a:gd name="connsiteX440" fmla="*/ 1171000 w 2507681"/>
              <a:gd name="connsiteY440" fmla="*/ 1400050 h 2678429"/>
              <a:gd name="connsiteX441" fmla="*/ 1193734 w 2507681"/>
              <a:gd name="connsiteY441" fmla="*/ 1422785 h 2678429"/>
              <a:gd name="connsiteX442" fmla="*/ 1171000 w 2507681"/>
              <a:gd name="connsiteY442" fmla="*/ 1445519 h 2678429"/>
              <a:gd name="connsiteX443" fmla="*/ 1148266 w 2507681"/>
              <a:gd name="connsiteY443" fmla="*/ 1422785 h 2678429"/>
              <a:gd name="connsiteX444" fmla="*/ 1171000 w 2507681"/>
              <a:gd name="connsiteY444" fmla="*/ 1400050 h 2678429"/>
              <a:gd name="connsiteX445" fmla="*/ 1006962 w 2507681"/>
              <a:gd name="connsiteY445" fmla="*/ 1400050 h 2678429"/>
              <a:gd name="connsiteX446" fmla="*/ 1029696 w 2507681"/>
              <a:gd name="connsiteY446" fmla="*/ 1422785 h 2678429"/>
              <a:gd name="connsiteX447" fmla="*/ 1006962 w 2507681"/>
              <a:gd name="connsiteY447" fmla="*/ 1445519 h 2678429"/>
              <a:gd name="connsiteX448" fmla="*/ 984227 w 2507681"/>
              <a:gd name="connsiteY448" fmla="*/ 1422785 h 2678429"/>
              <a:gd name="connsiteX449" fmla="*/ 1006962 w 2507681"/>
              <a:gd name="connsiteY449" fmla="*/ 1400050 h 2678429"/>
              <a:gd name="connsiteX450" fmla="*/ 842924 w 2507681"/>
              <a:gd name="connsiteY450" fmla="*/ 1400050 h 2678429"/>
              <a:gd name="connsiteX451" fmla="*/ 865659 w 2507681"/>
              <a:gd name="connsiteY451" fmla="*/ 1422785 h 2678429"/>
              <a:gd name="connsiteX452" fmla="*/ 842924 w 2507681"/>
              <a:gd name="connsiteY452" fmla="*/ 1445519 h 2678429"/>
              <a:gd name="connsiteX453" fmla="*/ 820189 w 2507681"/>
              <a:gd name="connsiteY453" fmla="*/ 1422785 h 2678429"/>
              <a:gd name="connsiteX454" fmla="*/ 842924 w 2507681"/>
              <a:gd name="connsiteY454" fmla="*/ 1400050 h 2678429"/>
              <a:gd name="connsiteX455" fmla="*/ 678886 w 2507681"/>
              <a:gd name="connsiteY455" fmla="*/ 1400050 h 2678429"/>
              <a:gd name="connsiteX456" fmla="*/ 701621 w 2507681"/>
              <a:gd name="connsiteY456" fmla="*/ 1422785 h 2678429"/>
              <a:gd name="connsiteX457" fmla="*/ 678886 w 2507681"/>
              <a:gd name="connsiteY457" fmla="*/ 1445519 h 2678429"/>
              <a:gd name="connsiteX458" fmla="*/ 656152 w 2507681"/>
              <a:gd name="connsiteY458" fmla="*/ 1422785 h 2678429"/>
              <a:gd name="connsiteX459" fmla="*/ 678886 w 2507681"/>
              <a:gd name="connsiteY459" fmla="*/ 1400050 h 2678429"/>
              <a:gd name="connsiteX460" fmla="*/ 514849 w 2507681"/>
              <a:gd name="connsiteY460" fmla="*/ 1400050 h 2678429"/>
              <a:gd name="connsiteX461" fmla="*/ 537583 w 2507681"/>
              <a:gd name="connsiteY461" fmla="*/ 1422785 h 2678429"/>
              <a:gd name="connsiteX462" fmla="*/ 514849 w 2507681"/>
              <a:gd name="connsiteY462" fmla="*/ 1445519 h 2678429"/>
              <a:gd name="connsiteX463" fmla="*/ 492114 w 2507681"/>
              <a:gd name="connsiteY463" fmla="*/ 1422785 h 2678429"/>
              <a:gd name="connsiteX464" fmla="*/ 514849 w 2507681"/>
              <a:gd name="connsiteY464" fmla="*/ 1400050 h 2678429"/>
              <a:gd name="connsiteX465" fmla="*/ 350811 w 2507681"/>
              <a:gd name="connsiteY465" fmla="*/ 1400050 h 2678429"/>
              <a:gd name="connsiteX466" fmla="*/ 373545 w 2507681"/>
              <a:gd name="connsiteY466" fmla="*/ 1422785 h 2678429"/>
              <a:gd name="connsiteX467" fmla="*/ 350811 w 2507681"/>
              <a:gd name="connsiteY467" fmla="*/ 1445519 h 2678429"/>
              <a:gd name="connsiteX468" fmla="*/ 328077 w 2507681"/>
              <a:gd name="connsiteY468" fmla="*/ 1422785 h 2678429"/>
              <a:gd name="connsiteX469" fmla="*/ 350811 w 2507681"/>
              <a:gd name="connsiteY469" fmla="*/ 1400050 h 2678429"/>
              <a:gd name="connsiteX470" fmla="*/ 186773 w 2507681"/>
              <a:gd name="connsiteY470" fmla="*/ 1400050 h 2678429"/>
              <a:gd name="connsiteX471" fmla="*/ 209507 w 2507681"/>
              <a:gd name="connsiteY471" fmla="*/ 1422785 h 2678429"/>
              <a:gd name="connsiteX472" fmla="*/ 186773 w 2507681"/>
              <a:gd name="connsiteY472" fmla="*/ 1445519 h 2678429"/>
              <a:gd name="connsiteX473" fmla="*/ 164039 w 2507681"/>
              <a:gd name="connsiteY473" fmla="*/ 1422785 h 2678429"/>
              <a:gd name="connsiteX474" fmla="*/ 186773 w 2507681"/>
              <a:gd name="connsiteY474" fmla="*/ 1400050 h 2678429"/>
              <a:gd name="connsiteX475" fmla="*/ 22735 w 2507681"/>
              <a:gd name="connsiteY475" fmla="*/ 1400050 h 2678429"/>
              <a:gd name="connsiteX476" fmla="*/ 45469 w 2507681"/>
              <a:gd name="connsiteY476" fmla="*/ 1422785 h 2678429"/>
              <a:gd name="connsiteX477" fmla="*/ 22735 w 2507681"/>
              <a:gd name="connsiteY477" fmla="*/ 1445519 h 2678429"/>
              <a:gd name="connsiteX478" fmla="*/ 0 w 2507681"/>
              <a:gd name="connsiteY478" fmla="*/ 1422785 h 2678429"/>
              <a:gd name="connsiteX479" fmla="*/ 22735 w 2507681"/>
              <a:gd name="connsiteY479" fmla="*/ 1400050 h 2678429"/>
              <a:gd name="connsiteX480" fmla="*/ 2484946 w 2507681"/>
              <a:gd name="connsiteY480" fmla="*/ 1391751 h 2678429"/>
              <a:gd name="connsiteX481" fmla="*/ 2507681 w 2507681"/>
              <a:gd name="connsiteY481" fmla="*/ 1414486 h 2678429"/>
              <a:gd name="connsiteX482" fmla="*/ 2484946 w 2507681"/>
              <a:gd name="connsiteY482" fmla="*/ 1437220 h 2678429"/>
              <a:gd name="connsiteX483" fmla="*/ 2462211 w 2507681"/>
              <a:gd name="connsiteY483" fmla="*/ 1414486 h 2678429"/>
              <a:gd name="connsiteX484" fmla="*/ 2484946 w 2507681"/>
              <a:gd name="connsiteY484" fmla="*/ 1391751 h 2678429"/>
              <a:gd name="connsiteX485" fmla="*/ 2320908 w 2507681"/>
              <a:gd name="connsiteY485" fmla="*/ 1391751 h 2678429"/>
              <a:gd name="connsiteX486" fmla="*/ 2343643 w 2507681"/>
              <a:gd name="connsiteY486" fmla="*/ 1414486 h 2678429"/>
              <a:gd name="connsiteX487" fmla="*/ 2320908 w 2507681"/>
              <a:gd name="connsiteY487" fmla="*/ 1437220 h 2678429"/>
              <a:gd name="connsiteX488" fmla="*/ 2298174 w 2507681"/>
              <a:gd name="connsiteY488" fmla="*/ 1414486 h 2678429"/>
              <a:gd name="connsiteX489" fmla="*/ 2320908 w 2507681"/>
              <a:gd name="connsiteY489" fmla="*/ 1391751 h 2678429"/>
              <a:gd name="connsiteX490" fmla="*/ 2156870 w 2507681"/>
              <a:gd name="connsiteY490" fmla="*/ 1391751 h 2678429"/>
              <a:gd name="connsiteX491" fmla="*/ 2179604 w 2507681"/>
              <a:gd name="connsiteY491" fmla="*/ 1414486 h 2678429"/>
              <a:gd name="connsiteX492" fmla="*/ 2156870 w 2507681"/>
              <a:gd name="connsiteY492" fmla="*/ 1437220 h 2678429"/>
              <a:gd name="connsiteX493" fmla="*/ 2134135 w 2507681"/>
              <a:gd name="connsiteY493" fmla="*/ 1414486 h 2678429"/>
              <a:gd name="connsiteX494" fmla="*/ 2156870 w 2507681"/>
              <a:gd name="connsiteY494" fmla="*/ 1391751 h 2678429"/>
              <a:gd name="connsiteX495" fmla="*/ 1992832 w 2507681"/>
              <a:gd name="connsiteY495" fmla="*/ 1391751 h 2678429"/>
              <a:gd name="connsiteX496" fmla="*/ 2015567 w 2507681"/>
              <a:gd name="connsiteY496" fmla="*/ 1414486 h 2678429"/>
              <a:gd name="connsiteX497" fmla="*/ 1992832 w 2507681"/>
              <a:gd name="connsiteY497" fmla="*/ 1437220 h 2678429"/>
              <a:gd name="connsiteX498" fmla="*/ 1970098 w 2507681"/>
              <a:gd name="connsiteY498" fmla="*/ 1414486 h 2678429"/>
              <a:gd name="connsiteX499" fmla="*/ 1992832 w 2507681"/>
              <a:gd name="connsiteY499" fmla="*/ 1391751 h 2678429"/>
              <a:gd name="connsiteX500" fmla="*/ 1828795 w 2507681"/>
              <a:gd name="connsiteY500" fmla="*/ 1391751 h 2678429"/>
              <a:gd name="connsiteX501" fmla="*/ 1851529 w 2507681"/>
              <a:gd name="connsiteY501" fmla="*/ 1414486 h 2678429"/>
              <a:gd name="connsiteX502" fmla="*/ 1828795 w 2507681"/>
              <a:gd name="connsiteY502" fmla="*/ 1437220 h 2678429"/>
              <a:gd name="connsiteX503" fmla="*/ 1806060 w 2507681"/>
              <a:gd name="connsiteY503" fmla="*/ 1414486 h 2678429"/>
              <a:gd name="connsiteX504" fmla="*/ 1828795 w 2507681"/>
              <a:gd name="connsiteY504" fmla="*/ 1391751 h 2678429"/>
              <a:gd name="connsiteX505" fmla="*/ 1664757 w 2507681"/>
              <a:gd name="connsiteY505" fmla="*/ 1391751 h 2678429"/>
              <a:gd name="connsiteX506" fmla="*/ 1687491 w 2507681"/>
              <a:gd name="connsiteY506" fmla="*/ 1414486 h 2678429"/>
              <a:gd name="connsiteX507" fmla="*/ 1664757 w 2507681"/>
              <a:gd name="connsiteY507" fmla="*/ 1437220 h 2678429"/>
              <a:gd name="connsiteX508" fmla="*/ 1642022 w 2507681"/>
              <a:gd name="connsiteY508" fmla="*/ 1414486 h 2678429"/>
              <a:gd name="connsiteX509" fmla="*/ 1664757 w 2507681"/>
              <a:gd name="connsiteY509" fmla="*/ 1391751 h 2678429"/>
              <a:gd name="connsiteX510" fmla="*/ 1500719 w 2507681"/>
              <a:gd name="connsiteY510" fmla="*/ 1391751 h 2678429"/>
              <a:gd name="connsiteX511" fmla="*/ 1523453 w 2507681"/>
              <a:gd name="connsiteY511" fmla="*/ 1414486 h 2678429"/>
              <a:gd name="connsiteX512" fmla="*/ 1500719 w 2507681"/>
              <a:gd name="connsiteY512" fmla="*/ 1437220 h 2678429"/>
              <a:gd name="connsiteX513" fmla="*/ 1477985 w 2507681"/>
              <a:gd name="connsiteY513" fmla="*/ 1414486 h 2678429"/>
              <a:gd name="connsiteX514" fmla="*/ 1500719 w 2507681"/>
              <a:gd name="connsiteY514" fmla="*/ 1391751 h 2678429"/>
              <a:gd name="connsiteX515" fmla="*/ 1336681 w 2507681"/>
              <a:gd name="connsiteY515" fmla="*/ 1391751 h 2678429"/>
              <a:gd name="connsiteX516" fmla="*/ 1359415 w 2507681"/>
              <a:gd name="connsiteY516" fmla="*/ 1414486 h 2678429"/>
              <a:gd name="connsiteX517" fmla="*/ 1336681 w 2507681"/>
              <a:gd name="connsiteY517" fmla="*/ 1437220 h 2678429"/>
              <a:gd name="connsiteX518" fmla="*/ 1313947 w 2507681"/>
              <a:gd name="connsiteY518" fmla="*/ 1414486 h 2678429"/>
              <a:gd name="connsiteX519" fmla="*/ 1336681 w 2507681"/>
              <a:gd name="connsiteY519" fmla="*/ 1391751 h 2678429"/>
              <a:gd name="connsiteX520" fmla="*/ 1171000 w 2507681"/>
              <a:gd name="connsiteY520" fmla="*/ 1241208 h 2678429"/>
              <a:gd name="connsiteX521" fmla="*/ 1193734 w 2507681"/>
              <a:gd name="connsiteY521" fmla="*/ 1263943 h 2678429"/>
              <a:gd name="connsiteX522" fmla="*/ 1171000 w 2507681"/>
              <a:gd name="connsiteY522" fmla="*/ 1286677 h 2678429"/>
              <a:gd name="connsiteX523" fmla="*/ 1148266 w 2507681"/>
              <a:gd name="connsiteY523" fmla="*/ 1263943 h 2678429"/>
              <a:gd name="connsiteX524" fmla="*/ 1171000 w 2507681"/>
              <a:gd name="connsiteY524" fmla="*/ 1241208 h 2678429"/>
              <a:gd name="connsiteX525" fmla="*/ 1006962 w 2507681"/>
              <a:gd name="connsiteY525" fmla="*/ 1241208 h 2678429"/>
              <a:gd name="connsiteX526" fmla="*/ 1029696 w 2507681"/>
              <a:gd name="connsiteY526" fmla="*/ 1263943 h 2678429"/>
              <a:gd name="connsiteX527" fmla="*/ 1006962 w 2507681"/>
              <a:gd name="connsiteY527" fmla="*/ 1286677 h 2678429"/>
              <a:gd name="connsiteX528" fmla="*/ 984227 w 2507681"/>
              <a:gd name="connsiteY528" fmla="*/ 1263943 h 2678429"/>
              <a:gd name="connsiteX529" fmla="*/ 1006962 w 2507681"/>
              <a:gd name="connsiteY529" fmla="*/ 1241208 h 2678429"/>
              <a:gd name="connsiteX530" fmla="*/ 842924 w 2507681"/>
              <a:gd name="connsiteY530" fmla="*/ 1241208 h 2678429"/>
              <a:gd name="connsiteX531" fmla="*/ 865659 w 2507681"/>
              <a:gd name="connsiteY531" fmla="*/ 1263943 h 2678429"/>
              <a:gd name="connsiteX532" fmla="*/ 842924 w 2507681"/>
              <a:gd name="connsiteY532" fmla="*/ 1286677 h 2678429"/>
              <a:gd name="connsiteX533" fmla="*/ 820189 w 2507681"/>
              <a:gd name="connsiteY533" fmla="*/ 1263943 h 2678429"/>
              <a:gd name="connsiteX534" fmla="*/ 842924 w 2507681"/>
              <a:gd name="connsiteY534" fmla="*/ 1241208 h 2678429"/>
              <a:gd name="connsiteX535" fmla="*/ 678886 w 2507681"/>
              <a:gd name="connsiteY535" fmla="*/ 1241208 h 2678429"/>
              <a:gd name="connsiteX536" fmla="*/ 701621 w 2507681"/>
              <a:gd name="connsiteY536" fmla="*/ 1263943 h 2678429"/>
              <a:gd name="connsiteX537" fmla="*/ 678886 w 2507681"/>
              <a:gd name="connsiteY537" fmla="*/ 1286677 h 2678429"/>
              <a:gd name="connsiteX538" fmla="*/ 656152 w 2507681"/>
              <a:gd name="connsiteY538" fmla="*/ 1263943 h 2678429"/>
              <a:gd name="connsiteX539" fmla="*/ 678886 w 2507681"/>
              <a:gd name="connsiteY539" fmla="*/ 1241208 h 2678429"/>
              <a:gd name="connsiteX540" fmla="*/ 514849 w 2507681"/>
              <a:gd name="connsiteY540" fmla="*/ 1241208 h 2678429"/>
              <a:gd name="connsiteX541" fmla="*/ 537583 w 2507681"/>
              <a:gd name="connsiteY541" fmla="*/ 1263943 h 2678429"/>
              <a:gd name="connsiteX542" fmla="*/ 514849 w 2507681"/>
              <a:gd name="connsiteY542" fmla="*/ 1286677 h 2678429"/>
              <a:gd name="connsiteX543" fmla="*/ 492114 w 2507681"/>
              <a:gd name="connsiteY543" fmla="*/ 1263943 h 2678429"/>
              <a:gd name="connsiteX544" fmla="*/ 514849 w 2507681"/>
              <a:gd name="connsiteY544" fmla="*/ 1241208 h 2678429"/>
              <a:gd name="connsiteX545" fmla="*/ 350811 w 2507681"/>
              <a:gd name="connsiteY545" fmla="*/ 1241208 h 2678429"/>
              <a:gd name="connsiteX546" fmla="*/ 373545 w 2507681"/>
              <a:gd name="connsiteY546" fmla="*/ 1263943 h 2678429"/>
              <a:gd name="connsiteX547" fmla="*/ 350811 w 2507681"/>
              <a:gd name="connsiteY547" fmla="*/ 1286677 h 2678429"/>
              <a:gd name="connsiteX548" fmla="*/ 328077 w 2507681"/>
              <a:gd name="connsiteY548" fmla="*/ 1263943 h 2678429"/>
              <a:gd name="connsiteX549" fmla="*/ 350811 w 2507681"/>
              <a:gd name="connsiteY549" fmla="*/ 1241208 h 2678429"/>
              <a:gd name="connsiteX550" fmla="*/ 186773 w 2507681"/>
              <a:gd name="connsiteY550" fmla="*/ 1241208 h 2678429"/>
              <a:gd name="connsiteX551" fmla="*/ 209507 w 2507681"/>
              <a:gd name="connsiteY551" fmla="*/ 1263943 h 2678429"/>
              <a:gd name="connsiteX552" fmla="*/ 186773 w 2507681"/>
              <a:gd name="connsiteY552" fmla="*/ 1286677 h 2678429"/>
              <a:gd name="connsiteX553" fmla="*/ 164039 w 2507681"/>
              <a:gd name="connsiteY553" fmla="*/ 1263943 h 2678429"/>
              <a:gd name="connsiteX554" fmla="*/ 186773 w 2507681"/>
              <a:gd name="connsiteY554" fmla="*/ 1241208 h 2678429"/>
              <a:gd name="connsiteX555" fmla="*/ 22735 w 2507681"/>
              <a:gd name="connsiteY555" fmla="*/ 1241208 h 2678429"/>
              <a:gd name="connsiteX556" fmla="*/ 45469 w 2507681"/>
              <a:gd name="connsiteY556" fmla="*/ 1263943 h 2678429"/>
              <a:gd name="connsiteX557" fmla="*/ 22735 w 2507681"/>
              <a:gd name="connsiteY557" fmla="*/ 1286677 h 2678429"/>
              <a:gd name="connsiteX558" fmla="*/ 0 w 2507681"/>
              <a:gd name="connsiteY558" fmla="*/ 1263943 h 2678429"/>
              <a:gd name="connsiteX559" fmla="*/ 22735 w 2507681"/>
              <a:gd name="connsiteY559" fmla="*/ 1241208 h 2678429"/>
              <a:gd name="connsiteX560" fmla="*/ 2484946 w 2507681"/>
              <a:gd name="connsiteY560" fmla="*/ 1232910 h 2678429"/>
              <a:gd name="connsiteX561" fmla="*/ 2507681 w 2507681"/>
              <a:gd name="connsiteY561" fmla="*/ 1255644 h 2678429"/>
              <a:gd name="connsiteX562" fmla="*/ 2484946 w 2507681"/>
              <a:gd name="connsiteY562" fmla="*/ 1278378 h 2678429"/>
              <a:gd name="connsiteX563" fmla="*/ 2462211 w 2507681"/>
              <a:gd name="connsiteY563" fmla="*/ 1255644 h 2678429"/>
              <a:gd name="connsiteX564" fmla="*/ 2484946 w 2507681"/>
              <a:gd name="connsiteY564" fmla="*/ 1232910 h 2678429"/>
              <a:gd name="connsiteX565" fmla="*/ 2320908 w 2507681"/>
              <a:gd name="connsiteY565" fmla="*/ 1232910 h 2678429"/>
              <a:gd name="connsiteX566" fmla="*/ 2343643 w 2507681"/>
              <a:gd name="connsiteY566" fmla="*/ 1255644 h 2678429"/>
              <a:gd name="connsiteX567" fmla="*/ 2320908 w 2507681"/>
              <a:gd name="connsiteY567" fmla="*/ 1278378 h 2678429"/>
              <a:gd name="connsiteX568" fmla="*/ 2298174 w 2507681"/>
              <a:gd name="connsiteY568" fmla="*/ 1255644 h 2678429"/>
              <a:gd name="connsiteX569" fmla="*/ 2320908 w 2507681"/>
              <a:gd name="connsiteY569" fmla="*/ 1232910 h 2678429"/>
              <a:gd name="connsiteX570" fmla="*/ 2156870 w 2507681"/>
              <a:gd name="connsiteY570" fmla="*/ 1232910 h 2678429"/>
              <a:gd name="connsiteX571" fmla="*/ 2179604 w 2507681"/>
              <a:gd name="connsiteY571" fmla="*/ 1255644 h 2678429"/>
              <a:gd name="connsiteX572" fmla="*/ 2156870 w 2507681"/>
              <a:gd name="connsiteY572" fmla="*/ 1278378 h 2678429"/>
              <a:gd name="connsiteX573" fmla="*/ 2134135 w 2507681"/>
              <a:gd name="connsiteY573" fmla="*/ 1255644 h 2678429"/>
              <a:gd name="connsiteX574" fmla="*/ 2156870 w 2507681"/>
              <a:gd name="connsiteY574" fmla="*/ 1232910 h 2678429"/>
              <a:gd name="connsiteX575" fmla="*/ 1992832 w 2507681"/>
              <a:gd name="connsiteY575" fmla="*/ 1232910 h 2678429"/>
              <a:gd name="connsiteX576" fmla="*/ 2015567 w 2507681"/>
              <a:gd name="connsiteY576" fmla="*/ 1255644 h 2678429"/>
              <a:gd name="connsiteX577" fmla="*/ 1992832 w 2507681"/>
              <a:gd name="connsiteY577" fmla="*/ 1278378 h 2678429"/>
              <a:gd name="connsiteX578" fmla="*/ 1970098 w 2507681"/>
              <a:gd name="connsiteY578" fmla="*/ 1255644 h 2678429"/>
              <a:gd name="connsiteX579" fmla="*/ 1992832 w 2507681"/>
              <a:gd name="connsiteY579" fmla="*/ 1232910 h 2678429"/>
              <a:gd name="connsiteX580" fmla="*/ 1828795 w 2507681"/>
              <a:gd name="connsiteY580" fmla="*/ 1232910 h 2678429"/>
              <a:gd name="connsiteX581" fmla="*/ 1851529 w 2507681"/>
              <a:gd name="connsiteY581" fmla="*/ 1255644 h 2678429"/>
              <a:gd name="connsiteX582" fmla="*/ 1828795 w 2507681"/>
              <a:gd name="connsiteY582" fmla="*/ 1278378 h 2678429"/>
              <a:gd name="connsiteX583" fmla="*/ 1806060 w 2507681"/>
              <a:gd name="connsiteY583" fmla="*/ 1255644 h 2678429"/>
              <a:gd name="connsiteX584" fmla="*/ 1828795 w 2507681"/>
              <a:gd name="connsiteY584" fmla="*/ 1232910 h 2678429"/>
              <a:gd name="connsiteX585" fmla="*/ 1664757 w 2507681"/>
              <a:gd name="connsiteY585" fmla="*/ 1232910 h 2678429"/>
              <a:gd name="connsiteX586" fmla="*/ 1687491 w 2507681"/>
              <a:gd name="connsiteY586" fmla="*/ 1255644 h 2678429"/>
              <a:gd name="connsiteX587" fmla="*/ 1664757 w 2507681"/>
              <a:gd name="connsiteY587" fmla="*/ 1278378 h 2678429"/>
              <a:gd name="connsiteX588" fmla="*/ 1642022 w 2507681"/>
              <a:gd name="connsiteY588" fmla="*/ 1255644 h 2678429"/>
              <a:gd name="connsiteX589" fmla="*/ 1664757 w 2507681"/>
              <a:gd name="connsiteY589" fmla="*/ 1232910 h 2678429"/>
              <a:gd name="connsiteX590" fmla="*/ 1500719 w 2507681"/>
              <a:gd name="connsiteY590" fmla="*/ 1232910 h 2678429"/>
              <a:gd name="connsiteX591" fmla="*/ 1523453 w 2507681"/>
              <a:gd name="connsiteY591" fmla="*/ 1255644 h 2678429"/>
              <a:gd name="connsiteX592" fmla="*/ 1500719 w 2507681"/>
              <a:gd name="connsiteY592" fmla="*/ 1278378 h 2678429"/>
              <a:gd name="connsiteX593" fmla="*/ 1477985 w 2507681"/>
              <a:gd name="connsiteY593" fmla="*/ 1255644 h 2678429"/>
              <a:gd name="connsiteX594" fmla="*/ 1500719 w 2507681"/>
              <a:gd name="connsiteY594" fmla="*/ 1232910 h 2678429"/>
              <a:gd name="connsiteX595" fmla="*/ 1336681 w 2507681"/>
              <a:gd name="connsiteY595" fmla="*/ 1232910 h 2678429"/>
              <a:gd name="connsiteX596" fmla="*/ 1359415 w 2507681"/>
              <a:gd name="connsiteY596" fmla="*/ 1255644 h 2678429"/>
              <a:gd name="connsiteX597" fmla="*/ 1336681 w 2507681"/>
              <a:gd name="connsiteY597" fmla="*/ 1278378 h 2678429"/>
              <a:gd name="connsiteX598" fmla="*/ 1313947 w 2507681"/>
              <a:gd name="connsiteY598" fmla="*/ 1255644 h 2678429"/>
              <a:gd name="connsiteX599" fmla="*/ 1336681 w 2507681"/>
              <a:gd name="connsiteY599" fmla="*/ 1232910 h 2678429"/>
              <a:gd name="connsiteX600" fmla="*/ 1171000 w 2507681"/>
              <a:gd name="connsiteY600" fmla="*/ 1062996 h 2678429"/>
              <a:gd name="connsiteX601" fmla="*/ 1193734 w 2507681"/>
              <a:gd name="connsiteY601" fmla="*/ 1085730 h 2678429"/>
              <a:gd name="connsiteX602" fmla="*/ 1171000 w 2507681"/>
              <a:gd name="connsiteY602" fmla="*/ 1108465 h 2678429"/>
              <a:gd name="connsiteX603" fmla="*/ 1148266 w 2507681"/>
              <a:gd name="connsiteY603" fmla="*/ 1085730 h 2678429"/>
              <a:gd name="connsiteX604" fmla="*/ 1171000 w 2507681"/>
              <a:gd name="connsiteY604" fmla="*/ 1062996 h 2678429"/>
              <a:gd name="connsiteX605" fmla="*/ 1006962 w 2507681"/>
              <a:gd name="connsiteY605" fmla="*/ 1062996 h 2678429"/>
              <a:gd name="connsiteX606" fmla="*/ 1029696 w 2507681"/>
              <a:gd name="connsiteY606" fmla="*/ 1085730 h 2678429"/>
              <a:gd name="connsiteX607" fmla="*/ 1006962 w 2507681"/>
              <a:gd name="connsiteY607" fmla="*/ 1108465 h 2678429"/>
              <a:gd name="connsiteX608" fmla="*/ 984227 w 2507681"/>
              <a:gd name="connsiteY608" fmla="*/ 1085730 h 2678429"/>
              <a:gd name="connsiteX609" fmla="*/ 1006962 w 2507681"/>
              <a:gd name="connsiteY609" fmla="*/ 1062996 h 2678429"/>
              <a:gd name="connsiteX610" fmla="*/ 842924 w 2507681"/>
              <a:gd name="connsiteY610" fmla="*/ 1062996 h 2678429"/>
              <a:gd name="connsiteX611" fmla="*/ 865659 w 2507681"/>
              <a:gd name="connsiteY611" fmla="*/ 1085730 h 2678429"/>
              <a:gd name="connsiteX612" fmla="*/ 842924 w 2507681"/>
              <a:gd name="connsiteY612" fmla="*/ 1108465 h 2678429"/>
              <a:gd name="connsiteX613" fmla="*/ 820189 w 2507681"/>
              <a:gd name="connsiteY613" fmla="*/ 1085730 h 2678429"/>
              <a:gd name="connsiteX614" fmla="*/ 842924 w 2507681"/>
              <a:gd name="connsiteY614" fmla="*/ 1062996 h 2678429"/>
              <a:gd name="connsiteX615" fmla="*/ 678886 w 2507681"/>
              <a:gd name="connsiteY615" fmla="*/ 1062996 h 2678429"/>
              <a:gd name="connsiteX616" fmla="*/ 701621 w 2507681"/>
              <a:gd name="connsiteY616" fmla="*/ 1085730 h 2678429"/>
              <a:gd name="connsiteX617" fmla="*/ 678886 w 2507681"/>
              <a:gd name="connsiteY617" fmla="*/ 1108465 h 2678429"/>
              <a:gd name="connsiteX618" fmla="*/ 656152 w 2507681"/>
              <a:gd name="connsiteY618" fmla="*/ 1085730 h 2678429"/>
              <a:gd name="connsiteX619" fmla="*/ 678886 w 2507681"/>
              <a:gd name="connsiteY619" fmla="*/ 1062996 h 2678429"/>
              <a:gd name="connsiteX620" fmla="*/ 514849 w 2507681"/>
              <a:gd name="connsiteY620" fmla="*/ 1062996 h 2678429"/>
              <a:gd name="connsiteX621" fmla="*/ 537583 w 2507681"/>
              <a:gd name="connsiteY621" fmla="*/ 1085730 h 2678429"/>
              <a:gd name="connsiteX622" fmla="*/ 514849 w 2507681"/>
              <a:gd name="connsiteY622" fmla="*/ 1108465 h 2678429"/>
              <a:gd name="connsiteX623" fmla="*/ 492114 w 2507681"/>
              <a:gd name="connsiteY623" fmla="*/ 1085730 h 2678429"/>
              <a:gd name="connsiteX624" fmla="*/ 514849 w 2507681"/>
              <a:gd name="connsiteY624" fmla="*/ 1062996 h 2678429"/>
              <a:gd name="connsiteX625" fmla="*/ 350811 w 2507681"/>
              <a:gd name="connsiteY625" fmla="*/ 1062996 h 2678429"/>
              <a:gd name="connsiteX626" fmla="*/ 373545 w 2507681"/>
              <a:gd name="connsiteY626" fmla="*/ 1085730 h 2678429"/>
              <a:gd name="connsiteX627" fmla="*/ 350811 w 2507681"/>
              <a:gd name="connsiteY627" fmla="*/ 1108465 h 2678429"/>
              <a:gd name="connsiteX628" fmla="*/ 328077 w 2507681"/>
              <a:gd name="connsiteY628" fmla="*/ 1085730 h 2678429"/>
              <a:gd name="connsiteX629" fmla="*/ 350811 w 2507681"/>
              <a:gd name="connsiteY629" fmla="*/ 1062996 h 2678429"/>
              <a:gd name="connsiteX630" fmla="*/ 186773 w 2507681"/>
              <a:gd name="connsiteY630" fmla="*/ 1062996 h 2678429"/>
              <a:gd name="connsiteX631" fmla="*/ 209507 w 2507681"/>
              <a:gd name="connsiteY631" fmla="*/ 1085730 h 2678429"/>
              <a:gd name="connsiteX632" fmla="*/ 186773 w 2507681"/>
              <a:gd name="connsiteY632" fmla="*/ 1108465 h 2678429"/>
              <a:gd name="connsiteX633" fmla="*/ 164039 w 2507681"/>
              <a:gd name="connsiteY633" fmla="*/ 1085730 h 2678429"/>
              <a:gd name="connsiteX634" fmla="*/ 186773 w 2507681"/>
              <a:gd name="connsiteY634" fmla="*/ 1062996 h 2678429"/>
              <a:gd name="connsiteX635" fmla="*/ 22735 w 2507681"/>
              <a:gd name="connsiteY635" fmla="*/ 1062996 h 2678429"/>
              <a:gd name="connsiteX636" fmla="*/ 45469 w 2507681"/>
              <a:gd name="connsiteY636" fmla="*/ 1085730 h 2678429"/>
              <a:gd name="connsiteX637" fmla="*/ 22735 w 2507681"/>
              <a:gd name="connsiteY637" fmla="*/ 1108465 h 2678429"/>
              <a:gd name="connsiteX638" fmla="*/ 0 w 2507681"/>
              <a:gd name="connsiteY638" fmla="*/ 1085730 h 2678429"/>
              <a:gd name="connsiteX639" fmla="*/ 22735 w 2507681"/>
              <a:gd name="connsiteY639" fmla="*/ 1062996 h 2678429"/>
              <a:gd name="connsiteX640" fmla="*/ 2484946 w 2507681"/>
              <a:gd name="connsiteY640" fmla="*/ 1054698 h 2678429"/>
              <a:gd name="connsiteX641" fmla="*/ 2507681 w 2507681"/>
              <a:gd name="connsiteY641" fmla="*/ 1077432 h 2678429"/>
              <a:gd name="connsiteX642" fmla="*/ 2484946 w 2507681"/>
              <a:gd name="connsiteY642" fmla="*/ 1100167 h 2678429"/>
              <a:gd name="connsiteX643" fmla="*/ 2462211 w 2507681"/>
              <a:gd name="connsiteY643" fmla="*/ 1077432 h 2678429"/>
              <a:gd name="connsiteX644" fmla="*/ 2484946 w 2507681"/>
              <a:gd name="connsiteY644" fmla="*/ 1054698 h 2678429"/>
              <a:gd name="connsiteX645" fmla="*/ 2320908 w 2507681"/>
              <a:gd name="connsiteY645" fmla="*/ 1054698 h 2678429"/>
              <a:gd name="connsiteX646" fmla="*/ 2343643 w 2507681"/>
              <a:gd name="connsiteY646" fmla="*/ 1077432 h 2678429"/>
              <a:gd name="connsiteX647" fmla="*/ 2320908 w 2507681"/>
              <a:gd name="connsiteY647" fmla="*/ 1100167 h 2678429"/>
              <a:gd name="connsiteX648" fmla="*/ 2298174 w 2507681"/>
              <a:gd name="connsiteY648" fmla="*/ 1077432 h 2678429"/>
              <a:gd name="connsiteX649" fmla="*/ 2320908 w 2507681"/>
              <a:gd name="connsiteY649" fmla="*/ 1054698 h 2678429"/>
              <a:gd name="connsiteX650" fmla="*/ 2156870 w 2507681"/>
              <a:gd name="connsiteY650" fmla="*/ 1054698 h 2678429"/>
              <a:gd name="connsiteX651" fmla="*/ 2179604 w 2507681"/>
              <a:gd name="connsiteY651" fmla="*/ 1077432 h 2678429"/>
              <a:gd name="connsiteX652" fmla="*/ 2156870 w 2507681"/>
              <a:gd name="connsiteY652" fmla="*/ 1100167 h 2678429"/>
              <a:gd name="connsiteX653" fmla="*/ 2134135 w 2507681"/>
              <a:gd name="connsiteY653" fmla="*/ 1077432 h 2678429"/>
              <a:gd name="connsiteX654" fmla="*/ 2156870 w 2507681"/>
              <a:gd name="connsiteY654" fmla="*/ 1054698 h 2678429"/>
              <a:gd name="connsiteX655" fmla="*/ 1992832 w 2507681"/>
              <a:gd name="connsiteY655" fmla="*/ 1054698 h 2678429"/>
              <a:gd name="connsiteX656" fmla="*/ 2015567 w 2507681"/>
              <a:gd name="connsiteY656" fmla="*/ 1077432 h 2678429"/>
              <a:gd name="connsiteX657" fmla="*/ 1992832 w 2507681"/>
              <a:gd name="connsiteY657" fmla="*/ 1100167 h 2678429"/>
              <a:gd name="connsiteX658" fmla="*/ 1970098 w 2507681"/>
              <a:gd name="connsiteY658" fmla="*/ 1077432 h 2678429"/>
              <a:gd name="connsiteX659" fmla="*/ 1992832 w 2507681"/>
              <a:gd name="connsiteY659" fmla="*/ 1054698 h 2678429"/>
              <a:gd name="connsiteX660" fmla="*/ 1828795 w 2507681"/>
              <a:gd name="connsiteY660" fmla="*/ 1054698 h 2678429"/>
              <a:gd name="connsiteX661" fmla="*/ 1851529 w 2507681"/>
              <a:gd name="connsiteY661" fmla="*/ 1077432 h 2678429"/>
              <a:gd name="connsiteX662" fmla="*/ 1828795 w 2507681"/>
              <a:gd name="connsiteY662" fmla="*/ 1100167 h 2678429"/>
              <a:gd name="connsiteX663" fmla="*/ 1806060 w 2507681"/>
              <a:gd name="connsiteY663" fmla="*/ 1077432 h 2678429"/>
              <a:gd name="connsiteX664" fmla="*/ 1828795 w 2507681"/>
              <a:gd name="connsiteY664" fmla="*/ 1054698 h 2678429"/>
              <a:gd name="connsiteX665" fmla="*/ 1664757 w 2507681"/>
              <a:gd name="connsiteY665" fmla="*/ 1054698 h 2678429"/>
              <a:gd name="connsiteX666" fmla="*/ 1687491 w 2507681"/>
              <a:gd name="connsiteY666" fmla="*/ 1077432 h 2678429"/>
              <a:gd name="connsiteX667" fmla="*/ 1664757 w 2507681"/>
              <a:gd name="connsiteY667" fmla="*/ 1100167 h 2678429"/>
              <a:gd name="connsiteX668" fmla="*/ 1642022 w 2507681"/>
              <a:gd name="connsiteY668" fmla="*/ 1077432 h 2678429"/>
              <a:gd name="connsiteX669" fmla="*/ 1664757 w 2507681"/>
              <a:gd name="connsiteY669" fmla="*/ 1054698 h 2678429"/>
              <a:gd name="connsiteX670" fmla="*/ 1500719 w 2507681"/>
              <a:gd name="connsiteY670" fmla="*/ 1054698 h 2678429"/>
              <a:gd name="connsiteX671" fmla="*/ 1523453 w 2507681"/>
              <a:gd name="connsiteY671" fmla="*/ 1077432 h 2678429"/>
              <a:gd name="connsiteX672" fmla="*/ 1500719 w 2507681"/>
              <a:gd name="connsiteY672" fmla="*/ 1100167 h 2678429"/>
              <a:gd name="connsiteX673" fmla="*/ 1477985 w 2507681"/>
              <a:gd name="connsiteY673" fmla="*/ 1077432 h 2678429"/>
              <a:gd name="connsiteX674" fmla="*/ 1500719 w 2507681"/>
              <a:gd name="connsiteY674" fmla="*/ 1054698 h 2678429"/>
              <a:gd name="connsiteX675" fmla="*/ 1336681 w 2507681"/>
              <a:gd name="connsiteY675" fmla="*/ 1054698 h 2678429"/>
              <a:gd name="connsiteX676" fmla="*/ 1359415 w 2507681"/>
              <a:gd name="connsiteY676" fmla="*/ 1077432 h 2678429"/>
              <a:gd name="connsiteX677" fmla="*/ 1336681 w 2507681"/>
              <a:gd name="connsiteY677" fmla="*/ 1100167 h 2678429"/>
              <a:gd name="connsiteX678" fmla="*/ 1313947 w 2507681"/>
              <a:gd name="connsiteY678" fmla="*/ 1077432 h 2678429"/>
              <a:gd name="connsiteX679" fmla="*/ 1336681 w 2507681"/>
              <a:gd name="connsiteY679" fmla="*/ 1054698 h 2678429"/>
              <a:gd name="connsiteX680" fmla="*/ 1171000 w 2507681"/>
              <a:gd name="connsiteY680" fmla="*/ 884784 h 2678429"/>
              <a:gd name="connsiteX681" fmla="*/ 1193734 w 2507681"/>
              <a:gd name="connsiteY681" fmla="*/ 907519 h 2678429"/>
              <a:gd name="connsiteX682" fmla="*/ 1171000 w 2507681"/>
              <a:gd name="connsiteY682" fmla="*/ 930253 h 2678429"/>
              <a:gd name="connsiteX683" fmla="*/ 1148266 w 2507681"/>
              <a:gd name="connsiteY683" fmla="*/ 907519 h 2678429"/>
              <a:gd name="connsiteX684" fmla="*/ 1171000 w 2507681"/>
              <a:gd name="connsiteY684" fmla="*/ 884784 h 2678429"/>
              <a:gd name="connsiteX685" fmla="*/ 1006962 w 2507681"/>
              <a:gd name="connsiteY685" fmla="*/ 884784 h 2678429"/>
              <a:gd name="connsiteX686" fmla="*/ 1029696 w 2507681"/>
              <a:gd name="connsiteY686" fmla="*/ 907519 h 2678429"/>
              <a:gd name="connsiteX687" fmla="*/ 1006962 w 2507681"/>
              <a:gd name="connsiteY687" fmla="*/ 930253 h 2678429"/>
              <a:gd name="connsiteX688" fmla="*/ 984227 w 2507681"/>
              <a:gd name="connsiteY688" fmla="*/ 907519 h 2678429"/>
              <a:gd name="connsiteX689" fmla="*/ 1006962 w 2507681"/>
              <a:gd name="connsiteY689" fmla="*/ 884784 h 2678429"/>
              <a:gd name="connsiteX690" fmla="*/ 842924 w 2507681"/>
              <a:gd name="connsiteY690" fmla="*/ 884784 h 2678429"/>
              <a:gd name="connsiteX691" fmla="*/ 865659 w 2507681"/>
              <a:gd name="connsiteY691" fmla="*/ 907519 h 2678429"/>
              <a:gd name="connsiteX692" fmla="*/ 842924 w 2507681"/>
              <a:gd name="connsiteY692" fmla="*/ 930253 h 2678429"/>
              <a:gd name="connsiteX693" fmla="*/ 820189 w 2507681"/>
              <a:gd name="connsiteY693" fmla="*/ 907519 h 2678429"/>
              <a:gd name="connsiteX694" fmla="*/ 842924 w 2507681"/>
              <a:gd name="connsiteY694" fmla="*/ 884784 h 2678429"/>
              <a:gd name="connsiteX695" fmla="*/ 678886 w 2507681"/>
              <a:gd name="connsiteY695" fmla="*/ 884784 h 2678429"/>
              <a:gd name="connsiteX696" fmla="*/ 701621 w 2507681"/>
              <a:gd name="connsiteY696" fmla="*/ 907519 h 2678429"/>
              <a:gd name="connsiteX697" fmla="*/ 678886 w 2507681"/>
              <a:gd name="connsiteY697" fmla="*/ 930253 h 2678429"/>
              <a:gd name="connsiteX698" fmla="*/ 656152 w 2507681"/>
              <a:gd name="connsiteY698" fmla="*/ 907519 h 2678429"/>
              <a:gd name="connsiteX699" fmla="*/ 678886 w 2507681"/>
              <a:gd name="connsiteY699" fmla="*/ 884784 h 2678429"/>
              <a:gd name="connsiteX700" fmla="*/ 514849 w 2507681"/>
              <a:gd name="connsiteY700" fmla="*/ 884784 h 2678429"/>
              <a:gd name="connsiteX701" fmla="*/ 537583 w 2507681"/>
              <a:gd name="connsiteY701" fmla="*/ 907519 h 2678429"/>
              <a:gd name="connsiteX702" fmla="*/ 514849 w 2507681"/>
              <a:gd name="connsiteY702" fmla="*/ 930253 h 2678429"/>
              <a:gd name="connsiteX703" fmla="*/ 492114 w 2507681"/>
              <a:gd name="connsiteY703" fmla="*/ 907519 h 2678429"/>
              <a:gd name="connsiteX704" fmla="*/ 514849 w 2507681"/>
              <a:gd name="connsiteY704" fmla="*/ 884784 h 2678429"/>
              <a:gd name="connsiteX705" fmla="*/ 350811 w 2507681"/>
              <a:gd name="connsiteY705" fmla="*/ 884784 h 2678429"/>
              <a:gd name="connsiteX706" fmla="*/ 373545 w 2507681"/>
              <a:gd name="connsiteY706" fmla="*/ 907519 h 2678429"/>
              <a:gd name="connsiteX707" fmla="*/ 350811 w 2507681"/>
              <a:gd name="connsiteY707" fmla="*/ 930253 h 2678429"/>
              <a:gd name="connsiteX708" fmla="*/ 328077 w 2507681"/>
              <a:gd name="connsiteY708" fmla="*/ 907519 h 2678429"/>
              <a:gd name="connsiteX709" fmla="*/ 350811 w 2507681"/>
              <a:gd name="connsiteY709" fmla="*/ 884784 h 2678429"/>
              <a:gd name="connsiteX710" fmla="*/ 186773 w 2507681"/>
              <a:gd name="connsiteY710" fmla="*/ 884784 h 2678429"/>
              <a:gd name="connsiteX711" fmla="*/ 209507 w 2507681"/>
              <a:gd name="connsiteY711" fmla="*/ 907519 h 2678429"/>
              <a:gd name="connsiteX712" fmla="*/ 186773 w 2507681"/>
              <a:gd name="connsiteY712" fmla="*/ 930253 h 2678429"/>
              <a:gd name="connsiteX713" fmla="*/ 164039 w 2507681"/>
              <a:gd name="connsiteY713" fmla="*/ 907519 h 2678429"/>
              <a:gd name="connsiteX714" fmla="*/ 186773 w 2507681"/>
              <a:gd name="connsiteY714" fmla="*/ 884784 h 2678429"/>
              <a:gd name="connsiteX715" fmla="*/ 22735 w 2507681"/>
              <a:gd name="connsiteY715" fmla="*/ 884784 h 2678429"/>
              <a:gd name="connsiteX716" fmla="*/ 45469 w 2507681"/>
              <a:gd name="connsiteY716" fmla="*/ 907519 h 2678429"/>
              <a:gd name="connsiteX717" fmla="*/ 22735 w 2507681"/>
              <a:gd name="connsiteY717" fmla="*/ 930253 h 2678429"/>
              <a:gd name="connsiteX718" fmla="*/ 0 w 2507681"/>
              <a:gd name="connsiteY718" fmla="*/ 907519 h 2678429"/>
              <a:gd name="connsiteX719" fmla="*/ 22735 w 2507681"/>
              <a:gd name="connsiteY719" fmla="*/ 884784 h 2678429"/>
              <a:gd name="connsiteX720" fmla="*/ 2484946 w 2507681"/>
              <a:gd name="connsiteY720" fmla="*/ 876485 h 2678429"/>
              <a:gd name="connsiteX721" fmla="*/ 2507681 w 2507681"/>
              <a:gd name="connsiteY721" fmla="*/ 899220 h 2678429"/>
              <a:gd name="connsiteX722" fmla="*/ 2484946 w 2507681"/>
              <a:gd name="connsiteY722" fmla="*/ 921954 h 2678429"/>
              <a:gd name="connsiteX723" fmla="*/ 2462211 w 2507681"/>
              <a:gd name="connsiteY723" fmla="*/ 899220 h 2678429"/>
              <a:gd name="connsiteX724" fmla="*/ 2484946 w 2507681"/>
              <a:gd name="connsiteY724" fmla="*/ 876485 h 2678429"/>
              <a:gd name="connsiteX725" fmla="*/ 2320908 w 2507681"/>
              <a:gd name="connsiteY725" fmla="*/ 876485 h 2678429"/>
              <a:gd name="connsiteX726" fmla="*/ 2343643 w 2507681"/>
              <a:gd name="connsiteY726" fmla="*/ 899220 h 2678429"/>
              <a:gd name="connsiteX727" fmla="*/ 2320908 w 2507681"/>
              <a:gd name="connsiteY727" fmla="*/ 921954 h 2678429"/>
              <a:gd name="connsiteX728" fmla="*/ 2298174 w 2507681"/>
              <a:gd name="connsiteY728" fmla="*/ 899220 h 2678429"/>
              <a:gd name="connsiteX729" fmla="*/ 2320908 w 2507681"/>
              <a:gd name="connsiteY729" fmla="*/ 876485 h 2678429"/>
              <a:gd name="connsiteX730" fmla="*/ 2156870 w 2507681"/>
              <a:gd name="connsiteY730" fmla="*/ 876485 h 2678429"/>
              <a:gd name="connsiteX731" fmla="*/ 2179604 w 2507681"/>
              <a:gd name="connsiteY731" fmla="*/ 899220 h 2678429"/>
              <a:gd name="connsiteX732" fmla="*/ 2156870 w 2507681"/>
              <a:gd name="connsiteY732" fmla="*/ 921954 h 2678429"/>
              <a:gd name="connsiteX733" fmla="*/ 2134135 w 2507681"/>
              <a:gd name="connsiteY733" fmla="*/ 899220 h 2678429"/>
              <a:gd name="connsiteX734" fmla="*/ 2156870 w 2507681"/>
              <a:gd name="connsiteY734" fmla="*/ 876485 h 2678429"/>
              <a:gd name="connsiteX735" fmla="*/ 1992832 w 2507681"/>
              <a:gd name="connsiteY735" fmla="*/ 876485 h 2678429"/>
              <a:gd name="connsiteX736" fmla="*/ 2015567 w 2507681"/>
              <a:gd name="connsiteY736" fmla="*/ 899220 h 2678429"/>
              <a:gd name="connsiteX737" fmla="*/ 1992832 w 2507681"/>
              <a:gd name="connsiteY737" fmla="*/ 921954 h 2678429"/>
              <a:gd name="connsiteX738" fmla="*/ 1970098 w 2507681"/>
              <a:gd name="connsiteY738" fmla="*/ 899220 h 2678429"/>
              <a:gd name="connsiteX739" fmla="*/ 1992832 w 2507681"/>
              <a:gd name="connsiteY739" fmla="*/ 876485 h 2678429"/>
              <a:gd name="connsiteX740" fmla="*/ 1828795 w 2507681"/>
              <a:gd name="connsiteY740" fmla="*/ 876485 h 2678429"/>
              <a:gd name="connsiteX741" fmla="*/ 1851529 w 2507681"/>
              <a:gd name="connsiteY741" fmla="*/ 899220 h 2678429"/>
              <a:gd name="connsiteX742" fmla="*/ 1828795 w 2507681"/>
              <a:gd name="connsiteY742" fmla="*/ 921954 h 2678429"/>
              <a:gd name="connsiteX743" fmla="*/ 1806060 w 2507681"/>
              <a:gd name="connsiteY743" fmla="*/ 899220 h 2678429"/>
              <a:gd name="connsiteX744" fmla="*/ 1828795 w 2507681"/>
              <a:gd name="connsiteY744" fmla="*/ 876485 h 2678429"/>
              <a:gd name="connsiteX745" fmla="*/ 1664757 w 2507681"/>
              <a:gd name="connsiteY745" fmla="*/ 876485 h 2678429"/>
              <a:gd name="connsiteX746" fmla="*/ 1687491 w 2507681"/>
              <a:gd name="connsiteY746" fmla="*/ 899220 h 2678429"/>
              <a:gd name="connsiteX747" fmla="*/ 1664757 w 2507681"/>
              <a:gd name="connsiteY747" fmla="*/ 921954 h 2678429"/>
              <a:gd name="connsiteX748" fmla="*/ 1642022 w 2507681"/>
              <a:gd name="connsiteY748" fmla="*/ 899220 h 2678429"/>
              <a:gd name="connsiteX749" fmla="*/ 1664757 w 2507681"/>
              <a:gd name="connsiteY749" fmla="*/ 876485 h 2678429"/>
              <a:gd name="connsiteX750" fmla="*/ 1500719 w 2507681"/>
              <a:gd name="connsiteY750" fmla="*/ 876485 h 2678429"/>
              <a:gd name="connsiteX751" fmla="*/ 1523453 w 2507681"/>
              <a:gd name="connsiteY751" fmla="*/ 899220 h 2678429"/>
              <a:gd name="connsiteX752" fmla="*/ 1500719 w 2507681"/>
              <a:gd name="connsiteY752" fmla="*/ 921954 h 2678429"/>
              <a:gd name="connsiteX753" fmla="*/ 1477985 w 2507681"/>
              <a:gd name="connsiteY753" fmla="*/ 899220 h 2678429"/>
              <a:gd name="connsiteX754" fmla="*/ 1500719 w 2507681"/>
              <a:gd name="connsiteY754" fmla="*/ 876485 h 2678429"/>
              <a:gd name="connsiteX755" fmla="*/ 1336681 w 2507681"/>
              <a:gd name="connsiteY755" fmla="*/ 876485 h 2678429"/>
              <a:gd name="connsiteX756" fmla="*/ 1359415 w 2507681"/>
              <a:gd name="connsiteY756" fmla="*/ 899220 h 2678429"/>
              <a:gd name="connsiteX757" fmla="*/ 1336681 w 2507681"/>
              <a:gd name="connsiteY757" fmla="*/ 921954 h 2678429"/>
              <a:gd name="connsiteX758" fmla="*/ 1313947 w 2507681"/>
              <a:gd name="connsiteY758" fmla="*/ 899220 h 2678429"/>
              <a:gd name="connsiteX759" fmla="*/ 1336681 w 2507681"/>
              <a:gd name="connsiteY759" fmla="*/ 876485 h 2678429"/>
              <a:gd name="connsiteX760" fmla="*/ 1171000 w 2507681"/>
              <a:gd name="connsiteY760" fmla="*/ 706572 h 2678429"/>
              <a:gd name="connsiteX761" fmla="*/ 1193734 w 2507681"/>
              <a:gd name="connsiteY761" fmla="*/ 729306 h 2678429"/>
              <a:gd name="connsiteX762" fmla="*/ 1171000 w 2507681"/>
              <a:gd name="connsiteY762" fmla="*/ 752041 h 2678429"/>
              <a:gd name="connsiteX763" fmla="*/ 1148266 w 2507681"/>
              <a:gd name="connsiteY763" fmla="*/ 729306 h 2678429"/>
              <a:gd name="connsiteX764" fmla="*/ 1171000 w 2507681"/>
              <a:gd name="connsiteY764" fmla="*/ 706572 h 2678429"/>
              <a:gd name="connsiteX765" fmla="*/ 1006962 w 2507681"/>
              <a:gd name="connsiteY765" fmla="*/ 706572 h 2678429"/>
              <a:gd name="connsiteX766" fmla="*/ 1029696 w 2507681"/>
              <a:gd name="connsiteY766" fmla="*/ 729306 h 2678429"/>
              <a:gd name="connsiteX767" fmla="*/ 1006962 w 2507681"/>
              <a:gd name="connsiteY767" fmla="*/ 752041 h 2678429"/>
              <a:gd name="connsiteX768" fmla="*/ 984227 w 2507681"/>
              <a:gd name="connsiteY768" fmla="*/ 729306 h 2678429"/>
              <a:gd name="connsiteX769" fmla="*/ 1006962 w 2507681"/>
              <a:gd name="connsiteY769" fmla="*/ 706572 h 2678429"/>
              <a:gd name="connsiteX770" fmla="*/ 842924 w 2507681"/>
              <a:gd name="connsiteY770" fmla="*/ 706572 h 2678429"/>
              <a:gd name="connsiteX771" fmla="*/ 865659 w 2507681"/>
              <a:gd name="connsiteY771" fmla="*/ 729306 h 2678429"/>
              <a:gd name="connsiteX772" fmla="*/ 842924 w 2507681"/>
              <a:gd name="connsiteY772" fmla="*/ 752041 h 2678429"/>
              <a:gd name="connsiteX773" fmla="*/ 820189 w 2507681"/>
              <a:gd name="connsiteY773" fmla="*/ 729306 h 2678429"/>
              <a:gd name="connsiteX774" fmla="*/ 842924 w 2507681"/>
              <a:gd name="connsiteY774" fmla="*/ 706572 h 2678429"/>
              <a:gd name="connsiteX775" fmla="*/ 678886 w 2507681"/>
              <a:gd name="connsiteY775" fmla="*/ 706572 h 2678429"/>
              <a:gd name="connsiteX776" fmla="*/ 701621 w 2507681"/>
              <a:gd name="connsiteY776" fmla="*/ 729306 h 2678429"/>
              <a:gd name="connsiteX777" fmla="*/ 678886 w 2507681"/>
              <a:gd name="connsiteY777" fmla="*/ 752041 h 2678429"/>
              <a:gd name="connsiteX778" fmla="*/ 656152 w 2507681"/>
              <a:gd name="connsiteY778" fmla="*/ 729306 h 2678429"/>
              <a:gd name="connsiteX779" fmla="*/ 678886 w 2507681"/>
              <a:gd name="connsiteY779" fmla="*/ 706572 h 2678429"/>
              <a:gd name="connsiteX780" fmla="*/ 514849 w 2507681"/>
              <a:gd name="connsiteY780" fmla="*/ 706572 h 2678429"/>
              <a:gd name="connsiteX781" fmla="*/ 537583 w 2507681"/>
              <a:gd name="connsiteY781" fmla="*/ 729306 h 2678429"/>
              <a:gd name="connsiteX782" fmla="*/ 514849 w 2507681"/>
              <a:gd name="connsiteY782" fmla="*/ 752041 h 2678429"/>
              <a:gd name="connsiteX783" fmla="*/ 492114 w 2507681"/>
              <a:gd name="connsiteY783" fmla="*/ 729306 h 2678429"/>
              <a:gd name="connsiteX784" fmla="*/ 514849 w 2507681"/>
              <a:gd name="connsiteY784" fmla="*/ 706572 h 2678429"/>
              <a:gd name="connsiteX785" fmla="*/ 350811 w 2507681"/>
              <a:gd name="connsiteY785" fmla="*/ 706572 h 2678429"/>
              <a:gd name="connsiteX786" fmla="*/ 373545 w 2507681"/>
              <a:gd name="connsiteY786" fmla="*/ 729306 h 2678429"/>
              <a:gd name="connsiteX787" fmla="*/ 350811 w 2507681"/>
              <a:gd name="connsiteY787" fmla="*/ 752041 h 2678429"/>
              <a:gd name="connsiteX788" fmla="*/ 328077 w 2507681"/>
              <a:gd name="connsiteY788" fmla="*/ 729306 h 2678429"/>
              <a:gd name="connsiteX789" fmla="*/ 350811 w 2507681"/>
              <a:gd name="connsiteY789" fmla="*/ 706572 h 2678429"/>
              <a:gd name="connsiteX790" fmla="*/ 186773 w 2507681"/>
              <a:gd name="connsiteY790" fmla="*/ 706572 h 2678429"/>
              <a:gd name="connsiteX791" fmla="*/ 209507 w 2507681"/>
              <a:gd name="connsiteY791" fmla="*/ 729306 h 2678429"/>
              <a:gd name="connsiteX792" fmla="*/ 186773 w 2507681"/>
              <a:gd name="connsiteY792" fmla="*/ 752041 h 2678429"/>
              <a:gd name="connsiteX793" fmla="*/ 164039 w 2507681"/>
              <a:gd name="connsiteY793" fmla="*/ 729306 h 2678429"/>
              <a:gd name="connsiteX794" fmla="*/ 186773 w 2507681"/>
              <a:gd name="connsiteY794" fmla="*/ 706572 h 2678429"/>
              <a:gd name="connsiteX795" fmla="*/ 2320908 w 2507681"/>
              <a:gd name="connsiteY795" fmla="*/ 698274 h 2678429"/>
              <a:gd name="connsiteX796" fmla="*/ 2343643 w 2507681"/>
              <a:gd name="connsiteY796" fmla="*/ 721008 h 2678429"/>
              <a:gd name="connsiteX797" fmla="*/ 2320908 w 2507681"/>
              <a:gd name="connsiteY797" fmla="*/ 743742 h 2678429"/>
              <a:gd name="connsiteX798" fmla="*/ 2298174 w 2507681"/>
              <a:gd name="connsiteY798" fmla="*/ 721008 h 2678429"/>
              <a:gd name="connsiteX799" fmla="*/ 2320908 w 2507681"/>
              <a:gd name="connsiteY799" fmla="*/ 698274 h 2678429"/>
              <a:gd name="connsiteX800" fmla="*/ 2156870 w 2507681"/>
              <a:gd name="connsiteY800" fmla="*/ 698274 h 2678429"/>
              <a:gd name="connsiteX801" fmla="*/ 2179604 w 2507681"/>
              <a:gd name="connsiteY801" fmla="*/ 721008 h 2678429"/>
              <a:gd name="connsiteX802" fmla="*/ 2156870 w 2507681"/>
              <a:gd name="connsiteY802" fmla="*/ 743742 h 2678429"/>
              <a:gd name="connsiteX803" fmla="*/ 2134135 w 2507681"/>
              <a:gd name="connsiteY803" fmla="*/ 721008 h 2678429"/>
              <a:gd name="connsiteX804" fmla="*/ 2156870 w 2507681"/>
              <a:gd name="connsiteY804" fmla="*/ 698274 h 2678429"/>
              <a:gd name="connsiteX805" fmla="*/ 1992832 w 2507681"/>
              <a:gd name="connsiteY805" fmla="*/ 698274 h 2678429"/>
              <a:gd name="connsiteX806" fmla="*/ 2015567 w 2507681"/>
              <a:gd name="connsiteY806" fmla="*/ 721008 h 2678429"/>
              <a:gd name="connsiteX807" fmla="*/ 1992832 w 2507681"/>
              <a:gd name="connsiteY807" fmla="*/ 743742 h 2678429"/>
              <a:gd name="connsiteX808" fmla="*/ 1970098 w 2507681"/>
              <a:gd name="connsiteY808" fmla="*/ 721008 h 2678429"/>
              <a:gd name="connsiteX809" fmla="*/ 1992832 w 2507681"/>
              <a:gd name="connsiteY809" fmla="*/ 698274 h 2678429"/>
              <a:gd name="connsiteX810" fmla="*/ 1828795 w 2507681"/>
              <a:gd name="connsiteY810" fmla="*/ 698274 h 2678429"/>
              <a:gd name="connsiteX811" fmla="*/ 1851529 w 2507681"/>
              <a:gd name="connsiteY811" fmla="*/ 721008 h 2678429"/>
              <a:gd name="connsiteX812" fmla="*/ 1828795 w 2507681"/>
              <a:gd name="connsiteY812" fmla="*/ 743742 h 2678429"/>
              <a:gd name="connsiteX813" fmla="*/ 1806060 w 2507681"/>
              <a:gd name="connsiteY813" fmla="*/ 721008 h 2678429"/>
              <a:gd name="connsiteX814" fmla="*/ 1828795 w 2507681"/>
              <a:gd name="connsiteY814" fmla="*/ 698274 h 2678429"/>
              <a:gd name="connsiteX815" fmla="*/ 1664757 w 2507681"/>
              <a:gd name="connsiteY815" fmla="*/ 698274 h 2678429"/>
              <a:gd name="connsiteX816" fmla="*/ 1687491 w 2507681"/>
              <a:gd name="connsiteY816" fmla="*/ 721008 h 2678429"/>
              <a:gd name="connsiteX817" fmla="*/ 1664757 w 2507681"/>
              <a:gd name="connsiteY817" fmla="*/ 743742 h 2678429"/>
              <a:gd name="connsiteX818" fmla="*/ 1642022 w 2507681"/>
              <a:gd name="connsiteY818" fmla="*/ 721008 h 2678429"/>
              <a:gd name="connsiteX819" fmla="*/ 1664757 w 2507681"/>
              <a:gd name="connsiteY819" fmla="*/ 698274 h 2678429"/>
              <a:gd name="connsiteX820" fmla="*/ 1500719 w 2507681"/>
              <a:gd name="connsiteY820" fmla="*/ 698274 h 2678429"/>
              <a:gd name="connsiteX821" fmla="*/ 1523453 w 2507681"/>
              <a:gd name="connsiteY821" fmla="*/ 721008 h 2678429"/>
              <a:gd name="connsiteX822" fmla="*/ 1500719 w 2507681"/>
              <a:gd name="connsiteY822" fmla="*/ 743742 h 2678429"/>
              <a:gd name="connsiteX823" fmla="*/ 1477985 w 2507681"/>
              <a:gd name="connsiteY823" fmla="*/ 721008 h 2678429"/>
              <a:gd name="connsiteX824" fmla="*/ 1500719 w 2507681"/>
              <a:gd name="connsiteY824" fmla="*/ 698274 h 2678429"/>
              <a:gd name="connsiteX825" fmla="*/ 1336681 w 2507681"/>
              <a:gd name="connsiteY825" fmla="*/ 698274 h 2678429"/>
              <a:gd name="connsiteX826" fmla="*/ 1359415 w 2507681"/>
              <a:gd name="connsiteY826" fmla="*/ 721008 h 2678429"/>
              <a:gd name="connsiteX827" fmla="*/ 1336681 w 2507681"/>
              <a:gd name="connsiteY827" fmla="*/ 743742 h 2678429"/>
              <a:gd name="connsiteX828" fmla="*/ 1313947 w 2507681"/>
              <a:gd name="connsiteY828" fmla="*/ 721008 h 2678429"/>
              <a:gd name="connsiteX829" fmla="*/ 1336681 w 2507681"/>
              <a:gd name="connsiteY829" fmla="*/ 698274 h 2678429"/>
              <a:gd name="connsiteX830" fmla="*/ 1171000 w 2507681"/>
              <a:gd name="connsiteY830" fmla="*/ 533784 h 2678429"/>
              <a:gd name="connsiteX831" fmla="*/ 1193734 w 2507681"/>
              <a:gd name="connsiteY831" fmla="*/ 556517 h 2678429"/>
              <a:gd name="connsiteX832" fmla="*/ 1171000 w 2507681"/>
              <a:gd name="connsiteY832" fmla="*/ 579252 h 2678429"/>
              <a:gd name="connsiteX833" fmla="*/ 1148266 w 2507681"/>
              <a:gd name="connsiteY833" fmla="*/ 556517 h 2678429"/>
              <a:gd name="connsiteX834" fmla="*/ 1171000 w 2507681"/>
              <a:gd name="connsiteY834" fmla="*/ 533784 h 2678429"/>
              <a:gd name="connsiteX835" fmla="*/ 1006962 w 2507681"/>
              <a:gd name="connsiteY835" fmla="*/ 533784 h 2678429"/>
              <a:gd name="connsiteX836" fmla="*/ 1029696 w 2507681"/>
              <a:gd name="connsiteY836" fmla="*/ 556517 h 2678429"/>
              <a:gd name="connsiteX837" fmla="*/ 1006962 w 2507681"/>
              <a:gd name="connsiteY837" fmla="*/ 579252 h 2678429"/>
              <a:gd name="connsiteX838" fmla="*/ 984227 w 2507681"/>
              <a:gd name="connsiteY838" fmla="*/ 556517 h 2678429"/>
              <a:gd name="connsiteX839" fmla="*/ 1006962 w 2507681"/>
              <a:gd name="connsiteY839" fmla="*/ 533784 h 2678429"/>
              <a:gd name="connsiteX840" fmla="*/ 842924 w 2507681"/>
              <a:gd name="connsiteY840" fmla="*/ 533784 h 2678429"/>
              <a:gd name="connsiteX841" fmla="*/ 865659 w 2507681"/>
              <a:gd name="connsiteY841" fmla="*/ 556517 h 2678429"/>
              <a:gd name="connsiteX842" fmla="*/ 842924 w 2507681"/>
              <a:gd name="connsiteY842" fmla="*/ 579252 h 2678429"/>
              <a:gd name="connsiteX843" fmla="*/ 820189 w 2507681"/>
              <a:gd name="connsiteY843" fmla="*/ 556517 h 2678429"/>
              <a:gd name="connsiteX844" fmla="*/ 842924 w 2507681"/>
              <a:gd name="connsiteY844" fmla="*/ 533784 h 2678429"/>
              <a:gd name="connsiteX845" fmla="*/ 678886 w 2507681"/>
              <a:gd name="connsiteY845" fmla="*/ 533784 h 2678429"/>
              <a:gd name="connsiteX846" fmla="*/ 701621 w 2507681"/>
              <a:gd name="connsiteY846" fmla="*/ 556517 h 2678429"/>
              <a:gd name="connsiteX847" fmla="*/ 678886 w 2507681"/>
              <a:gd name="connsiteY847" fmla="*/ 579252 h 2678429"/>
              <a:gd name="connsiteX848" fmla="*/ 656152 w 2507681"/>
              <a:gd name="connsiteY848" fmla="*/ 556517 h 2678429"/>
              <a:gd name="connsiteX849" fmla="*/ 678886 w 2507681"/>
              <a:gd name="connsiteY849" fmla="*/ 533784 h 2678429"/>
              <a:gd name="connsiteX850" fmla="*/ 514849 w 2507681"/>
              <a:gd name="connsiteY850" fmla="*/ 533784 h 2678429"/>
              <a:gd name="connsiteX851" fmla="*/ 537583 w 2507681"/>
              <a:gd name="connsiteY851" fmla="*/ 556517 h 2678429"/>
              <a:gd name="connsiteX852" fmla="*/ 514849 w 2507681"/>
              <a:gd name="connsiteY852" fmla="*/ 579252 h 2678429"/>
              <a:gd name="connsiteX853" fmla="*/ 492114 w 2507681"/>
              <a:gd name="connsiteY853" fmla="*/ 556517 h 2678429"/>
              <a:gd name="connsiteX854" fmla="*/ 514849 w 2507681"/>
              <a:gd name="connsiteY854" fmla="*/ 533784 h 2678429"/>
              <a:gd name="connsiteX855" fmla="*/ 350811 w 2507681"/>
              <a:gd name="connsiteY855" fmla="*/ 533784 h 2678429"/>
              <a:gd name="connsiteX856" fmla="*/ 373545 w 2507681"/>
              <a:gd name="connsiteY856" fmla="*/ 556517 h 2678429"/>
              <a:gd name="connsiteX857" fmla="*/ 350811 w 2507681"/>
              <a:gd name="connsiteY857" fmla="*/ 579252 h 2678429"/>
              <a:gd name="connsiteX858" fmla="*/ 328077 w 2507681"/>
              <a:gd name="connsiteY858" fmla="*/ 556517 h 2678429"/>
              <a:gd name="connsiteX859" fmla="*/ 350811 w 2507681"/>
              <a:gd name="connsiteY859" fmla="*/ 533784 h 2678429"/>
              <a:gd name="connsiteX860" fmla="*/ 186773 w 2507681"/>
              <a:gd name="connsiteY860" fmla="*/ 533784 h 2678429"/>
              <a:gd name="connsiteX861" fmla="*/ 209507 w 2507681"/>
              <a:gd name="connsiteY861" fmla="*/ 556517 h 2678429"/>
              <a:gd name="connsiteX862" fmla="*/ 186773 w 2507681"/>
              <a:gd name="connsiteY862" fmla="*/ 579252 h 2678429"/>
              <a:gd name="connsiteX863" fmla="*/ 170698 w 2507681"/>
              <a:gd name="connsiteY863" fmla="*/ 572593 h 2678429"/>
              <a:gd name="connsiteX864" fmla="*/ 164048 w 2507681"/>
              <a:gd name="connsiteY864" fmla="*/ 556539 h 2678429"/>
              <a:gd name="connsiteX865" fmla="*/ 178503 w 2507681"/>
              <a:gd name="connsiteY865" fmla="*/ 537209 h 2678429"/>
              <a:gd name="connsiteX866" fmla="*/ 2320529 w 2507681"/>
              <a:gd name="connsiteY866" fmla="*/ 525642 h 2678429"/>
              <a:gd name="connsiteX867" fmla="*/ 2341422 w 2507681"/>
              <a:gd name="connsiteY867" fmla="*/ 553581 h 2678429"/>
              <a:gd name="connsiteX868" fmla="*/ 2336984 w 2507681"/>
              <a:gd name="connsiteY868" fmla="*/ 564295 h 2678429"/>
              <a:gd name="connsiteX869" fmla="*/ 2320908 w 2507681"/>
              <a:gd name="connsiteY869" fmla="*/ 570954 h 2678429"/>
              <a:gd name="connsiteX870" fmla="*/ 2298174 w 2507681"/>
              <a:gd name="connsiteY870" fmla="*/ 548219 h 2678429"/>
              <a:gd name="connsiteX871" fmla="*/ 2304832 w 2507681"/>
              <a:gd name="connsiteY871" fmla="*/ 532143 h 2678429"/>
              <a:gd name="connsiteX872" fmla="*/ 2156870 w 2507681"/>
              <a:gd name="connsiteY872" fmla="*/ 525485 h 2678429"/>
              <a:gd name="connsiteX873" fmla="*/ 2179604 w 2507681"/>
              <a:gd name="connsiteY873" fmla="*/ 548219 h 2678429"/>
              <a:gd name="connsiteX874" fmla="*/ 2156870 w 2507681"/>
              <a:gd name="connsiteY874" fmla="*/ 570954 h 2678429"/>
              <a:gd name="connsiteX875" fmla="*/ 2134135 w 2507681"/>
              <a:gd name="connsiteY875" fmla="*/ 548219 h 2678429"/>
              <a:gd name="connsiteX876" fmla="*/ 2156870 w 2507681"/>
              <a:gd name="connsiteY876" fmla="*/ 525485 h 2678429"/>
              <a:gd name="connsiteX877" fmla="*/ 1992832 w 2507681"/>
              <a:gd name="connsiteY877" fmla="*/ 525485 h 2678429"/>
              <a:gd name="connsiteX878" fmla="*/ 2015567 w 2507681"/>
              <a:gd name="connsiteY878" fmla="*/ 548219 h 2678429"/>
              <a:gd name="connsiteX879" fmla="*/ 1992832 w 2507681"/>
              <a:gd name="connsiteY879" fmla="*/ 570954 h 2678429"/>
              <a:gd name="connsiteX880" fmla="*/ 1970098 w 2507681"/>
              <a:gd name="connsiteY880" fmla="*/ 548219 h 2678429"/>
              <a:gd name="connsiteX881" fmla="*/ 1992832 w 2507681"/>
              <a:gd name="connsiteY881" fmla="*/ 525485 h 2678429"/>
              <a:gd name="connsiteX882" fmla="*/ 1828795 w 2507681"/>
              <a:gd name="connsiteY882" fmla="*/ 525485 h 2678429"/>
              <a:gd name="connsiteX883" fmla="*/ 1851529 w 2507681"/>
              <a:gd name="connsiteY883" fmla="*/ 548219 h 2678429"/>
              <a:gd name="connsiteX884" fmla="*/ 1828795 w 2507681"/>
              <a:gd name="connsiteY884" fmla="*/ 570954 h 2678429"/>
              <a:gd name="connsiteX885" fmla="*/ 1806060 w 2507681"/>
              <a:gd name="connsiteY885" fmla="*/ 548219 h 2678429"/>
              <a:gd name="connsiteX886" fmla="*/ 1828795 w 2507681"/>
              <a:gd name="connsiteY886" fmla="*/ 525485 h 2678429"/>
              <a:gd name="connsiteX887" fmla="*/ 1664757 w 2507681"/>
              <a:gd name="connsiteY887" fmla="*/ 525485 h 2678429"/>
              <a:gd name="connsiteX888" fmla="*/ 1687491 w 2507681"/>
              <a:gd name="connsiteY888" fmla="*/ 548219 h 2678429"/>
              <a:gd name="connsiteX889" fmla="*/ 1664757 w 2507681"/>
              <a:gd name="connsiteY889" fmla="*/ 570954 h 2678429"/>
              <a:gd name="connsiteX890" fmla="*/ 1642022 w 2507681"/>
              <a:gd name="connsiteY890" fmla="*/ 548219 h 2678429"/>
              <a:gd name="connsiteX891" fmla="*/ 1664757 w 2507681"/>
              <a:gd name="connsiteY891" fmla="*/ 525485 h 2678429"/>
              <a:gd name="connsiteX892" fmla="*/ 1500719 w 2507681"/>
              <a:gd name="connsiteY892" fmla="*/ 525485 h 2678429"/>
              <a:gd name="connsiteX893" fmla="*/ 1523453 w 2507681"/>
              <a:gd name="connsiteY893" fmla="*/ 548219 h 2678429"/>
              <a:gd name="connsiteX894" fmla="*/ 1500719 w 2507681"/>
              <a:gd name="connsiteY894" fmla="*/ 570954 h 2678429"/>
              <a:gd name="connsiteX895" fmla="*/ 1477985 w 2507681"/>
              <a:gd name="connsiteY895" fmla="*/ 548219 h 2678429"/>
              <a:gd name="connsiteX896" fmla="*/ 1500719 w 2507681"/>
              <a:gd name="connsiteY896" fmla="*/ 525485 h 2678429"/>
              <a:gd name="connsiteX897" fmla="*/ 1336681 w 2507681"/>
              <a:gd name="connsiteY897" fmla="*/ 525485 h 2678429"/>
              <a:gd name="connsiteX898" fmla="*/ 1359415 w 2507681"/>
              <a:gd name="connsiteY898" fmla="*/ 548219 h 2678429"/>
              <a:gd name="connsiteX899" fmla="*/ 1336681 w 2507681"/>
              <a:gd name="connsiteY899" fmla="*/ 570954 h 2678429"/>
              <a:gd name="connsiteX900" fmla="*/ 1313947 w 2507681"/>
              <a:gd name="connsiteY900" fmla="*/ 548219 h 2678429"/>
              <a:gd name="connsiteX901" fmla="*/ 1336681 w 2507681"/>
              <a:gd name="connsiteY901" fmla="*/ 525485 h 2678429"/>
              <a:gd name="connsiteX902" fmla="*/ 1171000 w 2507681"/>
              <a:gd name="connsiteY902" fmla="*/ 355571 h 2678429"/>
              <a:gd name="connsiteX903" fmla="*/ 1193734 w 2507681"/>
              <a:gd name="connsiteY903" fmla="*/ 378306 h 2678429"/>
              <a:gd name="connsiteX904" fmla="*/ 1171000 w 2507681"/>
              <a:gd name="connsiteY904" fmla="*/ 401040 h 2678429"/>
              <a:gd name="connsiteX905" fmla="*/ 1148266 w 2507681"/>
              <a:gd name="connsiteY905" fmla="*/ 378306 h 2678429"/>
              <a:gd name="connsiteX906" fmla="*/ 1171000 w 2507681"/>
              <a:gd name="connsiteY906" fmla="*/ 355571 h 2678429"/>
              <a:gd name="connsiteX907" fmla="*/ 1006962 w 2507681"/>
              <a:gd name="connsiteY907" fmla="*/ 355571 h 2678429"/>
              <a:gd name="connsiteX908" fmla="*/ 1029696 w 2507681"/>
              <a:gd name="connsiteY908" fmla="*/ 378306 h 2678429"/>
              <a:gd name="connsiteX909" fmla="*/ 1006962 w 2507681"/>
              <a:gd name="connsiteY909" fmla="*/ 401040 h 2678429"/>
              <a:gd name="connsiteX910" fmla="*/ 984227 w 2507681"/>
              <a:gd name="connsiteY910" fmla="*/ 378306 h 2678429"/>
              <a:gd name="connsiteX911" fmla="*/ 1006962 w 2507681"/>
              <a:gd name="connsiteY911" fmla="*/ 355571 h 2678429"/>
              <a:gd name="connsiteX912" fmla="*/ 842924 w 2507681"/>
              <a:gd name="connsiteY912" fmla="*/ 355571 h 2678429"/>
              <a:gd name="connsiteX913" fmla="*/ 865659 w 2507681"/>
              <a:gd name="connsiteY913" fmla="*/ 378306 h 2678429"/>
              <a:gd name="connsiteX914" fmla="*/ 842924 w 2507681"/>
              <a:gd name="connsiteY914" fmla="*/ 401040 h 2678429"/>
              <a:gd name="connsiteX915" fmla="*/ 820189 w 2507681"/>
              <a:gd name="connsiteY915" fmla="*/ 378306 h 2678429"/>
              <a:gd name="connsiteX916" fmla="*/ 842924 w 2507681"/>
              <a:gd name="connsiteY916" fmla="*/ 355571 h 2678429"/>
              <a:gd name="connsiteX917" fmla="*/ 678886 w 2507681"/>
              <a:gd name="connsiteY917" fmla="*/ 355571 h 2678429"/>
              <a:gd name="connsiteX918" fmla="*/ 701621 w 2507681"/>
              <a:gd name="connsiteY918" fmla="*/ 378306 h 2678429"/>
              <a:gd name="connsiteX919" fmla="*/ 678886 w 2507681"/>
              <a:gd name="connsiteY919" fmla="*/ 401040 h 2678429"/>
              <a:gd name="connsiteX920" fmla="*/ 656152 w 2507681"/>
              <a:gd name="connsiteY920" fmla="*/ 378306 h 2678429"/>
              <a:gd name="connsiteX921" fmla="*/ 678886 w 2507681"/>
              <a:gd name="connsiteY921" fmla="*/ 355571 h 2678429"/>
              <a:gd name="connsiteX922" fmla="*/ 514849 w 2507681"/>
              <a:gd name="connsiteY922" fmla="*/ 355571 h 2678429"/>
              <a:gd name="connsiteX923" fmla="*/ 537583 w 2507681"/>
              <a:gd name="connsiteY923" fmla="*/ 378306 h 2678429"/>
              <a:gd name="connsiteX924" fmla="*/ 514849 w 2507681"/>
              <a:gd name="connsiteY924" fmla="*/ 401040 h 2678429"/>
              <a:gd name="connsiteX925" fmla="*/ 492114 w 2507681"/>
              <a:gd name="connsiteY925" fmla="*/ 378306 h 2678429"/>
              <a:gd name="connsiteX926" fmla="*/ 514849 w 2507681"/>
              <a:gd name="connsiteY926" fmla="*/ 355571 h 2678429"/>
              <a:gd name="connsiteX927" fmla="*/ 350811 w 2507681"/>
              <a:gd name="connsiteY927" fmla="*/ 355571 h 2678429"/>
              <a:gd name="connsiteX928" fmla="*/ 373545 w 2507681"/>
              <a:gd name="connsiteY928" fmla="*/ 378306 h 2678429"/>
              <a:gd name="connsiteX929" fmla="*/ 350811 w 2507681"/>
              <a:gd name="connsiteY929" fmla="*/ 401040 h 2678429"/>
              <a:gd name="connsiteX930" fmla="*/ 328077 w 2507681"/>
              <a:gd name="connsiteY930" fmla="*/ 378306 h 2678429"/>
              <a:gd name="connsiteX931" fmla="*/ 350811 w 2507681"/>
              <a:gd name="connsiteY931" fmla="*/ 355571 h 2678429"/>
              <a:gd name="connsiteX932" fmla="*/ 2156864 w 2507681"/>
              <a:gd name="connsiteY932" fmla="*/ 347275 h 2678429"/>
              <a:gd name="connsiteX933" fmla="*/ 2178232 w 2507681"/>
              <a:gd name="connsiteY933" fmla="*/ 366695 h 2678429"/>
              <a:gd name="connsiteX934" fmla="*/ 2179604 w 2507681"/>
              <a:gd name="connsiteY934" fmla="*/ 370007 h 2678429"/>
              <a:gd name="connsiteX935" fmla="*/ 2156870 w 2507681"/>
              <a:gd name="connsiteY935" fmla="*/ 392741 h 2678429"/>
              <a:gd name="connsiteX936" fmla="*/ 2134135 w 2507681"/>
              <a:gd name="connsiteY936" fmla="*/ 370007 h 2678429"/>
              <a:gd name="connsiteX937" fmla="*/ 2140794 w 2507681"/>
              <a:gd name="connsiteY937" fmla="*/ 353931 h 2678429"/>
              <a:gd name="connsiteX938" fmla="*/ 1992832 w 2507681"/>
              <a:gd name="connsiteY938" fmla="*/ 347272 h 2678429"/>
              <a:gd name="connsiteX939" fmla="*/ 2015567 w 2507681"/>
              <a:gd name="connsiteY939" fmla="*/ 370007 h 2678429"/>
              <a:gd name="connsiteX940" fmla="*/ 1992832 w 2507681"/>
              <a:gd name="connsiteY940" fmla="*/ 392741 h 2678429"/>
              <a:gd name="connsiteX941" fmla="*/ 1970098 w 2507681"/>
              <a:gd name="connsiteY941" fmla="*/ 370007 h 2678429"/>
              <a:gd name="connsiteX942" fmla="*/ 1992832 w 2507681"/>
              <a:gd name="connsiteY942" fmla="*/ 347272 h 2678429"/>
              <a:gd name="connsiteX943" fmla="*/ 1828795 w 2507681"/>
              <a:gd name="connsiteY943" fmla="*/ 347272 h 2678429"/>
              <a:gd name="connsiteX944" fmla="*/ 1851529 w 2507681"/>
              <a:gd name="connsiteY944" fmla="*/ 370007 h 2678429"/>
              <a:gd name="connsiteX945" fmla="*/ 1828795 w 2507681"/>
              <a:gd name="connsiteY945" fmla="*/ 392741 h 2678429"/>
              <a:gd name="connsiteX946" fmla="*/ 1806060 w 2507681"/>
              <a:gd name="connsiteY946" fmla="*/ 370007 h 2678429"/>
              <a:gd name="connsiteX947" fmla="*/ 1828795 w 2507681"/>
              <a:gd name="connsiteY947" fmla="*/ 347272 h 2678429"/>
              <a:gd name="connsiteX948" fmla="*/ 1664757 w 2507681"/>
              <a:gd name="connsiteY948" fmla="*/ 347272 h 2678429"/>
              <a:gd name="connsiteX949" fmla="*/ 1687491 w 2507681"/>
              <a:gd name="connsiteY949" fmla="*/ 370007 h 2678429"/>
              <a:gd name="connsiteX950" fmla="*/ 1664757 w 2507681"/>
              <a:gd name="connsiteY950" fmla="*/ 392741 h 2678429"/>
              <a:gd name="connsiteX951" fmla="*/ 1642022 w 2507681"/>
              <a:gd name="connsiteY951" fmla="*/ 370007 h 2678429"/>
              <a:gd name="connsiteX952" fmla="*/ 1664757 w 2507681"/>
              <a:gd name="connsiteY952" fmla="*/ 347272 h 2678429"/>
              <a:gd name="connsiteX953" fmla="*/ 1500719 w 2507681"/>
              <a:gd name="connsiteY953" fmla="*/ 347272 h 2678429"/>
              <a:gd name="connsiteX954" fmla="*/ 1523453 w 2507681"/>
              <a:gd name="connsiteY954" fmla="*/ 370007 h 2678429"/>
              <a:gd name="connsiteX955" fmla="*/ 1500719 w 2507681"/>
              <a:gd name="connsiteY955" fmla="*/ 392741 h 2678429"/>
              <a:gd name="connsiteX956" fmla="*/ 1477985 w 2507681"/>
              <a:gd name="connsiteY956" fmla="*/ 370007 h 2678429"/>
              <a:gd name="connsiteX957" fmla="*/ 1500719 w 2507681"/>
              <a:gd name="connsiteY957" fmla="*/ 347272 h 2678429"/>
              <a:gd name="connsiteX958" fmla="*/ 1336681 w 2507681"/>
              <a:gd name="connsiteY958" fmla="*/ 347272 h 2678429"/>
              <a:gd name="connsiteX959" fmla="*/ 1359415 w 2507681"/>
              <a:gd name="connsiteY959" fmla="*/ 370007 h 2678429"/>
              <a:gd name="connsiteX960" fmla="*/ 1336681 w 2507681"/>
              <a:gd name="connsiteY960" fmla="*/ 392741 h 2678429"/>
              <a:gd name="connsiteX961" fmla="*/ 1313947 w 2507681"/>
              <a:gd name="connsiteY961" fmla="*/ 370007 h 2678429"/>
              <a:gd name="connsiteX962" fmla="*/ 1336681 w 2507681"/>
              <a:gd name="connsiteY962" fmla="*/ 347272 h 2678429"/>
              <a:gd name="connsiteX963" fmla="*/ 535084 w 2507681"/>
              <a:gd name="connsiteY963" fmla="*/ 206126 h 2678429"/>
              <a:gd name="connsiteX964" fmla="*/ 530925 w 2507681"/>
              <a:gd name="connsiteY964" fmla="*/ 216169 h 2678429"/>
              <a:gd name="connsiteX965" fmla="*/ 514849 w 2507681"/>
              <a:gd name="connsiteY965" fmla="*/ 222828 h 2678429"/>
              <a:gd name="connsiteX966" fmla="*/ 510534 w 2507681"/>
              <a:gd name="connsiteY966" fmla="*/ 221041 h 2678429"/>
              <a:gd name="connsiteX967" fmla="*/ 1171000 w 2507681"/>
              <a:gd name="connsiteY967" fmla="*/ 177359 h 2678429"/>
              <a:gd name="connsiteX968" fmla="*/ 1193734 w 2507681"/>
              <a:gd name="connsiteY968" fmla="*/ 200093 h 2678429"/>
              <a:gd name="connsiteX969" fmla="*/ 1171000 w 2507681"/>
              <a:gd name="connsiteY969" fmla="*/ 222828 h 2678429"/>
              <a:gd name="connsiteX970" fmla="*/ 1148266 w 2507681"/>
              <a:gd name="connsiteY970" fmla="*/ 200093 h 2678429"/>
              <a:gd name="connsiteX971" fmla="*/ 1171000 w 2507681"/>
              <a:gd name="connsiteY971" fmla="*/ 177359 h 2678429"/>
              <a:gd name="connsiteX972" fmla="*/ 1006962 w 2507681"/>
              <a:gd name="connsiteY972" fmla="*/ 177359 h 2678429"/>
              <a:gd name="connsiteX973" fmla="*/ 1029696 w 2507681"/>
              <a:gd name="connsiteY973" fmla="*/ 200093 h 2678429"/>
              <a:gd name="connsiteX974" fmla="*/ 1006962 w 2507681"/>
              <a:gd name="connsiteY974" fmla="*/ 222828 h 2678429"/>
              <a:gd name="connsiteX975" fmla="*/ 984227 w 2507681"/>
              <a:gd name="connsiteY975" fmla="*/ 200093 h 2678429"/>
              <a:gd name="connsiteX976" fmla="*/ 1006962 w 2507681"/>
              <a:gd name="connsiteY976" fmla="*/ 177359 h 2678429"/>
              <a:gd name="connsiteX977" fmla="*/ 842924 w 2507681"/>
              <a:gd name="connsiteY977" fmla="*/ 177359 h 2678429"/>
              <a:gd name="connsiteX978" fmla="*/ 865659 w 2507681"/>
              <a:gd name="connsiteY978" fmla="*/ 200093 h 2678429"/>
              <a:gd name="connsiteX979" fmla="*/ 842924 w 2507681"/>
              <a:gd name="connsiteY979" fmla="*/ 222828 h 2678429"/>
              <a:gd name="connsiteX980" fmla="*/ 820189 w 2507681"/>
              <a:gd name="connsiteY980" fmla="*/ 200093 h 2678429"/>
              <a:gd name="connsiteX981" fmla="*/ 842924 w 2507681"/>
              <a:gd name="connsiteY981" fmla="*/ 177359 h 2678429"/>
              <a:gd name="connsiteX982" fmla="*/ 678886 w 2507681"/>
              <a:gd name="connsiteY982" fmla="*/ 177359 h 2678429"/>
              <a:gd name="connsiteX983" fmla="*/ 701621 w 2507681"/>
              <a:gd name="connsiteY983" fmla="*/ 200093 h 2678429"/>
              <a:gd name="connsiteX984" fmla="*/ 678886 w 2507681"/>
              <a:gd name="connsiteY984" fmla="*/ 222828 h 2678429"/>
              <a:gd name="connsiteX985" fmla="*/ 656152 w 2507681"/>
              <a:gd name="connsiteY985" fmla="*/ 200093 h 2678429"/>
              <a:gd name="connsiteX986" fmla="*/ 678886 w 2507681"/>
              <a:gd name="connsiteY986" fmla="*/ 177359 h 2678429"/>
              <a:gd name="connsiteX987" fmla="*/ 1828795 w 2507681"/>
              <a:gd name="connsiteY987" fmla="*/ 169061 h 2678429"/>
              <a:gd name="connsiteX988" fmla="*/ 1851529 w 2507681"/>
              <a:gd name="connsiteY988" fmla="*/ 191795 h 2678429"/>
              <a:gd name="connsiteX989" fmla="*/ 1828795 w 2507681"/>
              <a:gd name="connsiteY989" fmla="*/ 214529 h 2678429"/>
              <a:gd name="connsiteX990" fmla="*/ 1806060 w 2507681"/>
              <a:gd name="connsiteY990" fmla="*/ 191795 h 2678429"/>
              <a:gd name="connsiteX991" fmla="*/ 1828795 w 2507681"/>
              <a:gd name="connsiteY991" fmla="*/ 169061 h 2678429"/>
              <a:gd name="connsiteX992" fmla="*/ 1664757 w 2507681"/>
              <a:gd name="connsiteY992" fmla="*/ 169061 h 2678429"/>
              <a:gd name="connsiteX993" fmla="*/ 1687491 w 2507681"/>
              <a:gd name="connsiteY993" fmla="*/ 191795 h 2678429"/>
              <a:gd name="connsiteX994" fmla="*/ 1664757 w 2507681"/>
              <a:gd name="connsiteY994" fmla="*/ 214529 h 2678429"/>
              <a:gd name="connsiteX995" fmla="*/ 1642022 w 2507681"/>
              <a:gd name="connsiteY995" fmla="*/ 191795 h 2678429"/>
              <a:gd name="connsiteX996" fmla="*/ 1664757 w 2507681"/>
              <a:gd name="connsiteY996" fmla="*/ 169061 h 2678429"/>
              <a:gd name="connsiteX997" fmla="*/ 1500719 w 2507681"/>
              <a:gd name="connsiteY997" fmla="*/ 169061 h 2678429"/>
              <a:gd name="connsiteX998" fmla="*/ 1523453 w 2507681"/>
              <a:gd name="connsiteY998" fmla="*/ 191795 h 2678429"/>
              <a:gd name="connsiteX999" fmla="*/ 1500719 w 2507681"/>
              <a:gd name="connsiteY999" fmla="*/ 214529 h 2678429"/>
              <a:gd name="connsiteX1000" fmla="*/ 1477985 w 2507681"/>
              <a:gd name="connsiteY1000" fmla="*/ 191795 h 2678429"/>
              <a:gd name="connsiteX1001" fmla="*/ 1500719 w 2507681"/>
              <a:gd name="connsiteY1001" fmla="*/ 169061 h 2678429"/>
              <a:gd name="connsiteX1002" fmla="*/ 1336681 w 2507681"/>
              <a:gd name="connsiteY1002" fmla="*/ 169061 h 2678429"/>
              <a:gd name="connsiteX1003" fmla="*/ 1359415 w 2507681"/>
              <a:gd name="connsiteY1003" fmla="*/ 191795 h 2678429"/>
              <a:gd name="connsiteX1004" fmla="*/ 1336681 w 2507681"/>
              <a:gd name="connsiteY1004" fmla="*/ 214529 h 2678429"/>
              <a:gd name="connsiteX1005" fmla="*/ 1313947 w 2507681"/>
              <a:gd name="connsiteY1005" fmla="*/ 191795 h 2678429"/>
              <a:gd name="connsiteX1006" fmla="*/ 1336681 w 2507681"/>
              <a:gd name="connsiteY1006" fmla="*/ 169061 h 2678429"/>
              <a:gd name="connsiteX1007" fmla="*/ 1025470 w 2507681"/>
              <a:gd name="connsiteY1007" fmla="*/ 17102 h 2678429"/>
              <a:gd name="connsiteX1008" fmla="*/ 1029696 w 2507681"/>
              <a:gd name="connsiteY1008" fmla="*/ 27305 h 2678429"/>
              <a:gd name="connsiteX1009" fmla="*/ 1006962 w 2507681"/>
              <a:gd name="connsiteY1009" fmla="*/ 50039 h 2678429"/>
              <a:gd name="connsiteX1010" fmla="*/ 984227 w 2507681"/>
              <a:gd name="connsiteY1010" fmla="*/ 27305 h 2678429"/>
              <a:gd name="connsiteX1011" fmla="*/ 985955 w 2507681"/>
              <a:gd name="connsiteY1011" fmla="*/ 23133 h 2678429"/>
              <a:gd name="connsiteX1012" fmla="*/ 1478978 w 2507681"/>
              <a:gd name="connsiteY1012" fmla="*/ 16609 h 2678429"/>
              <a:gd name="connsiteX1013" fmla="*/ 1521742 w 2507681"/>
              <a:gd name="connsiteY1013" fmla="*/ 23136 h 2678429"/>
              <a:gd name="connsiteX1014" fmla="*/ 1516794 w 2507681"/>
              <a:gd name="connsiteY1014" fmla="*/ 35082 h 2678429"/>
              <a:gd name="connsiteX1015" fmla="*/ 1500719 w 2507681"/>
              <a:gd name="connsiteY1015" fmla="*/ 41740 h 2678429"/>
              <a:gd name="connsiteX1016" fmla="*/ 1477985 w 2507681"/>
              <a:gd name="connsiteY1016" fmla="*/ 19006 h 2678429"/>
              <a:gd name="connsiteX1017" fmla="*/ 1171000 w 2507681"/>
              <a:gd name="connsiteY1017" fmla="*/ 4570 h 2678429"/>
              <a:gd name="connsiteX1018" fmla="*/ 1193734 w 2507681"/>
              <a:gd name="connsiteY1018" fmla="*/ 27305 h 2678429"/>
              <a:gd name="connsiteX1019" fmla="*/ 1171000 w 2507681"/>
              <a:gd name="connsiteY1019" fmla="*/ 50039 h 2678429"/>
              <a:gd name="connsiteX1020" fmla="*/ 1148266 w 2507681"/>
              <a:gd name="connsiteY1020" fmla="*/ 27305 h 2678429"/>
              <a:gd name="connsiteX1021" fmla="*/ 1171000 w 2507681"/>
              <a:gd name="connsiteY1021" fmla="*/ 4570 h 2678429"/>
              <a:gd name="connsiteX1022" fmla="*/ 1327680 w 2507681"/>
              <a:gd name="connsiteY1022" fmla="*/ 0 h 2678429"/>
              <a:gd name="connsiteX1023" fmla="*/ 1348182 w 2507681"/>
              <a:gd name="connsiteY1023" fmla="*/ 1035 h 2678429"/>
              <a:gd name="connsiteX1024" fmla="*/ 1352757 w 2507681"/>
              <a:gd name="connsiteY1024" fmla="*/ 2930 h 2678429"/>
              <a:gd name="connsiteX1025" fmla="*/ 1359415 w 2507681"/>
              <a:gd name="connsiteY1025" fmla="*/ 19006 h 2678429"/>
              <a:gd name="connsiteX1026" fmla="*/ 1336681 w 2507681"/>
              <a:gd name="connsiteY1026" fmla="*/ 41740 h 2678429"/>
              <a:gd name="connsiteX1027" fmla="*/ 1313947 w 2507681"/>
              <a:gd name="connsiteY1027" fmla="*/ 19006 h 2678429"/>
              <a:gd name="connsiteX1028" fmla="*/ 1320606 w 2507681"/>
              <a:gd name="connsiteY1028" fmla="*/ 2930 h 267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Lst>
            <a:rect l="l" t="t" r="r" b="b"/>
            <a:pathLst>
              <a:path w="2507681" h="2678429">
                <a:moveTo>
                  <a:pt x="1171000" y="2636688"/>
                </a:moveTo>
                <a:cubicBezTo>
                  <a:pt x="1183556" y="2636688"/>
                  <a:pt x="1193734" y="2646867"/>
                  <a:pt x="1193734" y="2659423"/>
                </a:cubicBezTo>
                <a:cubicBezTo>
                  <a:pt x="1193734" y="2665701"/>
                  <a:pt x="1191190" y="2671385"/>
                  <a:pt x="1187076" y="2675499"/>
                </a:cubicBezTo>
                <a:lnTo>
                  <a:pt x="1180002" y="2678429"/>
                </a:lnTo>
                <a:lnTo>
                  <a:pt x="1159498" y="2677393"/>
                </a:lnTo>
                <a:lnTo>
                  <a:pt x="1154924" y="2675499"/>
                </a:lnTo>
                <a:cubicBezTo>
                  <a:pt x="1150810" y="2671385"/>
                  <a:pt x="1148266" y="2665701"/>
                  <a:pt x="1148266" y="2659423"/>
                </a:cubicBezTo>
                <a:cubicBezTo>
                  <a:pt x="1148266" y="2646867"/>
                  <a:pt x="1158443" y="2636688"/>
                  <a:pt x="1171000" y="2636688"/>
                </a:cubicBezTo>
                <a:close/>
                <a:moveTo>
                  <a:pt x="1006962" y="2636688"/>
                </a:moveTo>
                <a:cubicBezTo>
                  <a:pt x="1019518" y="2636688"/>
                  <a:pt x="1029696" y="2646867"/>
                  <a:pt x="1029696" y="2659423"/>
                </a:cubicBezTo>
                <a:lnTo>
                  <a:pt x="1028704" y="2661819"/>
                </a:lnTo>
                <a:lnTo>
                  <a:pt x="985938" y="2655293"/>
                </a:lnTo>
                <a:lnTo>
                  <a:pt x="990886" y="2643347"/>
                </a:lnTo>
                <a:cubicBezTo>
                  <a:pt x="995000" y="2639233"/>
                  <a:pt x="1000684" y="2636688"/>
                  <a:pt x="1006962" y="2636688"/>
                </a:cubicBezTo>
                <a:close/>
                <a:moveTo>
                  <a:pt x="1500719" y="2628390"/>
                </a:moveTo>
                <a:cubicBezTo>
                  <a:pt x="1513275" y="2628390"/>
                  <a:pt x="1523453" y="2638568"/>
                  <a:pt x="1523453" y="2651125"/>
                </a:cubicBezTo>
                <a:lnTo>
                  <a:pt x="1521725" y="2655295"/>
                </a:lnTo>
                <a:lnTo>
                  <a:pt x="1482210" y="2661326"/>
                </a:lnTo>
                <a:lnTo>
                  <a:pt x="1477985" y="2651125"/>
                </a:lnTo>
                <a:cubicBezTo>
                  <a:pt x="1477985" y="2638568"/>
                  <a:pt x="1488163" y="2628390"/>
                  <a:pt x="1500719" y="2628390"/>
                </a:cubicBezTo>
                <a:close/>
                <a:moveTo>
                  <a:pt x="1336681" y="2628390"/>
                </a:moveTo>
                <a:cubicBezTo>
                  <a:pt x="1349237" y="2628390"/>
                  <a:pt x="1359415" y="2638568"/>
                  <a:pt x="1359415" y="2651125"/>
                </a:cubicBezTo>
                <a:cubicBezTo>
                  <a:pt x="1359415" y="2663681"/>
                  <a:pt x="1349237" y="2673859"/>
                  <a:pt x="1336681" y="2673859"/>
                </a:cubicBezTo>
                <a:cubicBezTo>
                  <a:pt x="1324125" y="2673859"/>
                  <a:pt x="1313947" y="2663681"/>
                  <a:pt x="1313947" y="2651125"/>
                </a:cubicBezTo>
                <a:cubicBezTo>
                  <a:pt x="1313947" y="2638568"/>
                  <a:pt x="1324125" y="2628390"/>
                  <a:pt x="1336681" y="2628390"/>
                </a:cubicBezTo>
                <a:close/>
                <a:moveTo>
                  <a:pt x="1171000" y="2458477"/>
                </a:moveTo>
                <a:cubicBezTo>
                  <a:pt x="1183556" y="2458477"/>
                  <a:pt x="1193734" y="2468655"/>
                  <a:pt x="1193734" y="2481211"/>
                </a:cubicBezTo>
                <a:cubicBezTo>
                  <a:pt x="1193734" y="2493767"/>
                  <a:pt x="1183556" y="2503945"/>
                  <a:pt x="1171000" y="2503945"/>
                </a:cubicBezTo>
                <a:cubicBezTo>
                  <a:pt x="1158443" y="2503945"/>
                  <a:pt x="1148266" y="2493767"/>
                  <a:pt x="1148266" y="2481211"/>
                </a:cubicBezTo>
                <a:cubicBezTo>
                  <a:pt x="1148266" y="2468655"/>
                  <a:pt x="1158443" y="2458477"/>
                  <a:pt x="1171000" y="2458477"/>
                </a:cubicBezTo>
                <a:close/>
                <a:moveTo>
                  <a:pt x="1006962" y="2458477"/>
                </a:moveTo>
                <a:cubicBezTo>
                  <a:pt x="1019518" y="2458477"/>
                  <a:pt x="1029696" y="2468655"/>
                  <a:pt x="1029696" y="2481211"/>
                </a:cubicBezTo>
                <a:cubicBezTo>
                  <a:pt x="1029696" y="2493767"/>
                  <a:pt x="1019518" y="2503945"/>
                  <a:pt x="1006962" y="2503945"/>
                </a:cubicBezTo>
                <a:cubicBezTo>
                  <a:pt x="994406" y="2503945"/>
                  <a:pt x="984227" y="2493767"/>
                  <a:pt x="984227" y="2481211"/>
                </a:cubicBezTo>
                <a:cubicBezTo>
                  <a:pt x="984227" y="2468655"/>
                  <a:pt x="994406" y="2458477"/>
                  <a:pt x="1006962" y="2458477"/>
                </a:cubicBezTo>
                <a:close/>
                <a:moveTo>
                  <a:pt x="842924" y="2458477"/>
                </a:moveTo>
                <a:cubicBezTo>
                  <a:pt x="855480" y="2458477"/>
                  <a:pt x="865659" y="2468655"/>
                  <a:pt x="865659" y="2481211"/>
                </a:cubicBezTo>
                <a:cubicBezTo>
                  <a:pt x="865659" y="2493767"/>
                  <a:pt x="855480" y="2503945"/>
                  <a:pt x="842924" y="2503945"/>
                </a:cubicBezTo>
                <a:cubicBezTo>
                  <a:pt x="830368" y="2503945"/>
                  <a:pt x="820189" y="2493767"/>
                  <a:pt x="820189" y="2481211"/>
                </a:cubicBezTo>
                <a:cubicBezTo>
                  <a:pt x="820189" y="2468655"/>
                  <a:pt x="830368" y="2458477"/>
                  <a:pt x="842924" y="2458477"/>
                </a:cubicBezTo>
                <a:close/>
                <a:moveTo>
                  <a:pt x="678886" y="2458477"/>
                </a:moveTo>
                <a:cubicBezTo>
                  <a:pt x="691442" y="2458477"/>
                  <a:pt x="701621" y="2468655"/>
                  <a:pt x="701621" y="2481211"/>
                </a:cubicBezTo>
                <a:cubicBezTo>
                  <a:pt x="701621" y="2493767"/>
                  <a:pt x="691442" y="2503945"/>
                  <a:pt x="678886" y="2503945"/>
                </a:cubicBezTo>
                <a:cubicBezTo>
                  <a:pt x="666330" y="2503945"/>
                  <a:pt x="656152" y="2493767"/>
                  <a:pt x="656152" y="2481211"/>
                </a:cubicBezTo>
                <a:cubicBezTo>
                  <a:pt x="656152" y="2468655"/>
                  <a:pt x="666330" y="2458477"/>
                  <a:pt x="678886" y="2458477"/>
                </a:cubicBezTo>
                <a:close/>
                <a:moveTo>
                  <a:pt x="514849" y="2458477"/>
                </a:moveTo>
                <a:cubicBezTo>
                  <a:pt x="521127" y="2458477"/>
                  <a:pt x="526811" y="2461021"/>
                  <a:pt x="530925" y="2465135"/>
                </a:cubicBezTo>
                <a:lnTo>
                  <a:pt x="533493" y="2471335"/>
                </a:lnTo>
                <a:lnTo>
                  <a:pt x="513349" y="2459098"/>
                </a:lnTo>
                <a:close/>
                <a:moveTo>
                  <a:pt x="1992832" y="2450178"/>
                </a:moveTo>
                <a:lnTo>
                  <a:pt x="2002454" y="2454164"/>
                </a:lnTo>
                <a:lnTo>
                  <a:pt x="1970399" y="2473638"/>
                </a:lnTo>
                <a:lnTo>
                  <a:pt x="1970098" y="2472912"/>
                </a:lnTo>
                <a:cubicBezTo>
                  <a:pt x="1970098" y="2460356"/>
                  <a:pt x="1980277" y="2450178"/>
                  <a:pt x="1992832" y="2450178"/>
                </a:cubicBezTo>
                <a:close/>
                <a:moveTo>
                  <a:pt x="1828795" y="2450178"/>
                </a:moveTo>
                <a:cubicBezTo>
                  <a:pt x="1841351" y="2450178"/>
                  <a:pt x="1851529" y="2460356"/>
                  <a:pt x="1851529" y="2472912"/>
                </a:cubicBezTo>
                <a:cubicBezTo>
                  <a:pt x="1851529" y="2485468"/>
                  <a:pt x="1841351" y="2495647"/>
                  <a:pt x="1828795" y="2495647"/>
                </a:cubicBezTo>
                <a:cubicBezTo>
                  <a:pt x="1816239" y="2495647"/>
                  <a:pt x="1806060" y="2485468"/>
                  <a:pt x="1806060" y="2472912"/>
                </a:cubicBezTo>
                <a:cubicBezTo>
                  <a:pt x="1806060" y="2460356"/>
                  <a:pt x="1816239" y="2450178"/>
                  <a:pt x="1828795" y="2450178"/>
                </a:cubicBezTo>
                <a:close/>
                <a:moveTo>
                  <a:pt x="1664757" y="2450178"/>
                </a:moveTo>
                <a:cubicBezTo>
                  <a:pt x="1677313" y="2450178"/>
                  <a:pt x="1687491" y="2460356"/>
                  <a:pt x="1687491" y="2472912"/>
                </a:cubicBezTo>
                <a:cubicBezTo>
                  <a:pt x="1687491" y="2485468"/>
                  <a:pt x="1677313" y="2495647"/>
                  <a:pt x="1664757" y="2495647"/>
                </a:cubicBezTo>
                <a:cubicBezTo>
                  <a:pt x="1652201" y="2495647"/>
                  <a:pt x="1642022" y="2485468"/>
                  <a:pt x="1642022" y="2472912"/>
                </a:cubicBezTo>
                <a:cubicBezTo>
                  <a:pt x="1642022" y="2460356"/>
                  <a:pt x="1652201" y="2450178"/>
                  <a:pt x="1664757" y="2450178"/>
                </a:cubicBezTo>
                <a:close/>
                <a:moveTo>
                  <a:pt x="1500719" y="2450178"/>
                </a:moveTo>
                <a:cubicBezTo>
                  <a:pt x="1513275" y="2450178"/>
                  <a:pt x="1523453" y="2460356"/>
                  <a:pt x="1523453" y="2472912"/>
                </a:cubicBezTo>
                <a:cubicBezTo>
                  <a:pt x="1523453" y="2485468"/>
                  <a:pt x="1513275" y="2495647"/>
                  <a:pt x="1500719" y="2495647"/>
                </a:cubicBezTo>
                <a:cubicBezTo>
                  <a:pt x="1488163" y="2495647"/>
                  <a:pt x="1477985" y="2485468"/>
                  <a:pt x="1477985" y="2472912"/>
                </a:cubicBezTo>
                <a:cubicBezTo>
                  <a:pt x="1477985" y="2460356"/>
                  <a:pt x="1488163" y="2450178"/>
                  <a:pt x="1500719" y="2450178"/>
                </a:cubicBezTo>
                <a:close/>
                <a:moveTo>
                  <a:pt x="1336681" y="2450178"/>
                </a:moveTo>
                <a:cubicBezTo>
                  <a:pt x="1349237" y="2450178"/>
                  <a:pt x="1359415" y="2460356"/>
                  <a:pt x="1359415" y="2472912"/>
                </a:cubicBezTo>
                <a:cubicBezTo>
                  <a:pt x="1359415" y="2485468"/>
                  <a:pt x="1349237" y="2495647"/>
                  <a:pt x="1336681" y="2495647"/>
                </a:cubicBezTo>
                <a:cubicBezTo>
                  <a:pt x="1324125" y="2495647"/>
                  <a:pt x="1313947" y="2485468"/>
                  <a:pt x="1313947" y="2472912"/>
                </a:cubicBezTo>
                <a:cubicBezTo>
                  <a:pt x="1313947" y="2460356"/>
                  <a:pt x="1324125" y="2450178"/>
                  <a:pt x="1336681" y="2450178"/>
                </a:cubicBezTo>
                <a:close/>
                <a:moveTo>
                  <a:pt x="1171000" y="2280264"/>
                </a:moveTo>
                <a:cubicBezTo>
                  <a:pt x="1183556" y="2280264"/>
                  <a:pt x="1193734" y="2290443"/>
                  <a:pt x="1193734" y="2302999"/>
                </a:cubicBezTo>
                <a:cubicBezTo>
                  <a:pt x="1193734" y="2315555"/>
                  <a:pt x="1183556" y="2325733"/>
                  <a:pt x="1171000" y="2325733"/>
                </a:cubicBezTo>
                <a:cubicBezTo>
                  <a:pt x="1158443" y="2325733"/>
                  <a:pt x="1148266" y="2315555"/>
                  <a:pt x="1148266" y="2302999"/>
                </a:cubicBezTo>
                <a:cubicBezTo>
                  <a:pt x="1148266" y="2290443"/>
                  <a:pt x="1158443" y="2280264"/>
                  <a:pt x="1171000" y="2280264"/>
                </a:cubicBezTo>
                <a:close/>
                <a:moveTo>
                  <a:pt x="1006962" y="2280264"/>
                </a:moveTo>
                <a:cubicBezTo>
                  <a:pt x="1019518" y="2280264"/>
                  <a:pt x="1029696" y="2290443"/>
                  <a:pt x="1029696" y="2302999"/>
                </a:cubicBezTo>
                <a:cubicBezTo>
                  <a:pt x="1029696" y="2315555"/>
                  <a:pt x="1019518" y="2325733"/>
                  <a:pt x="1006962" y="2325733"/>
                </a:cubicBezTo>
                <a:cubicBezTo>
                  <a:pt x="994406" y="2325733"/>
                  <a:pt x="984227" y="2315555"/>
                  <a:pt x="984227" y="2302999"/>
                </a:cubicBezTo>
                <a:cubicBezTo>
                  <a:pt x="984227" y="2290443"/>
                  <a:pt x="994406" y="2280264"/>
                  <a:pt x="1006962" y="2280264"/>
                </a:cubicBezTo>
                <a:close/>
                <a:moveTo>
                  <a:pt x="842924" y="2280264"/>
                </a:moveTo>
                <a:cubicBezTo>
                  <a:pt x="855480" y="2280264"/>
                  <a:pt x="865659" y="2290443"/>
                  <a:pt x="865659" y="2302999"/>
                </a:cubicBezTo>
                <a:cubicBezTo>
                  <a:pt x="865659" y="2315555"/>
                  <a:pt x="855480" y="2325733"/>
                  <a:pt x="842924" y="2325733"/>
                </a:cubicBezTo>
                <a:cubicBezTo>
                  <a:pt x="830368" y="2325733"/>
                  <a:pt x="820189" y="2315555"/>
                  <a:pt x="820189" y="2302999"/>
                </a:cubicBezTo>
                <a:cubicBezTo>
                  <a:pt x="820189" y="2290443"/>
                  <a:pt x="830368" y="2280264"/>
                  <a:pt x="842924" y="2280264"/>
                </a:cubicBezTo>
                <a:close/>
                <a:moveTo>
                  <a:pt x="678886" y="2280264"/>
                </a:moveTo>
                <a:cubicBezTo>
                  <a:pt x="691442" y="2280264"/>
                  <a:pt x="701621" y="2290443"/>
                  <a:pt x="701621" y="2302999"/>
                </a:cubicBezTo>
                <a:cubicBezTo>
                  <a:pt x="701621" y="2315555"/>
                  <a:pt x="691442" y="2325733"/>
                  <a:pt x="678886" y="2325733"/>
                </a:cubicBezTo>
                <a:cubicBezTo>
                  <a:pt x="666330" y="2325733"/>
                  <a:pt x="656152" y="2315555"/>
                  <a:pt x="656152" y="2302999"/>
                </a:cubicBezTo>
                <a:cubicBezTo>
                  <a:pt x="656152" y="2290443"/>
                  <a:pt x="666330" y="2280264"/>
                  <a:pt x="678886" y="2280264"/>
                </a:cubicBezTo>
                <a:close/>
                <a:moveTo>
                  <a:pt x="514849" y="2280264"/>
                </a:moveTo>
                <a:cubicBezTo>
                  <a:pt x="527405" y="2280264"/>
                  <a:pt x="537583" y="2290443"/>
                  <a:pt x="537583" y="2302999"/>
                </a:cubicBezTo>
                <a:cubicBezTo>
                  <a:pt x="537583" y="2315555"/>
                  <a:pt x="527405" y="2325733"/>
                  <a:pt x="514849" y="2325733"/>
                </a:cubicBezTo>
                <a:cubicBezTo>
                  <a:pt x="502293" y="2325733"/>
                  <a:pt x="492114" y="2315555"/>
                  <a:pt x="492114" y="2302999"/>
                </a:cubicBezTo>
                <a:cubicBezTo>
                  <a:pt x="492114" y="2290443"/>
                  <a:pt x="502293" y="2280264"/>
                  <a:pt x="514849" y="2280264"/>
                </a:cubicBezTo>
                <a:close/>
                <a:moveTo>
                  <a:pt x="350811" y="2280264"/>
                </a:moveTo>
                <a:cubicBezTo>
                  <a:pt x="363367" y="2280264"/>
                  <a:pt x="373545" y="2290443"/>
                  <a:pt x="373545" y="2302999"/>
                </a:cubicBezTo>
                <a:cubicBezTo>
                  <a:pt x="373545" y="2315555"/>
                  <a:pt x="363367" y="2325733"/>
                  <a:pt x="350811" y="2325733"/>
                </a:cubicBezTo>
                <a:lnTo>
                  <a:pt x="339865" y="2321199"/>
                </a:lnTo>
                <a:lnTo>
                  <a:pt x="333050" y="2315006"/>
                </a:lnTo>
                <a:lnTo>
                  <a:pt x="328077" y="2302999"/>
                </a:lnTo>
                <a:cubicBezTo>
                  <a:pt x="328077" y="2290443"/>
                  <a:pt x="338255" y="2280264"/>
                  <a:pt x="350811" y="2280264"/>
                </a:cubicBezTo>
                <a:close/>
                <a:moveTo>
                  <a:pt x="2156870" y="2271965"/>
                </a:moveTo>
                <a:cubicBezTo>
                  <a:pt x="2169427" y="2271965"/>
                  <a:pt x="2179604" y="2282144"/>
                  <a:pt x="2179604" y="2294700"/>
                </a:cubicBezTo>
                <a:cubicBezTo>
                  <a:pt x="2179604" y="2307256"/>
                  <a:pt x="2169427" y="2317434"/>
                  <a:pt x="2156870" y="2317434"/>
                </a:cubicBezTo>
                <a:cubicBezTo>
                  <a:pt x="2144314" y="2317434"/>
                  <a:pt x="2134135" y="2307256"/>
                  <a:pt x="2134135" y="2294700"/>
                </a:cubicBezTo>
                <a:cubicBezTo>
                  <a:pt x="2134135" y="2282144"/>
                  <a:pt x="2144314" y="2271965"/>
                  <a:pt x="2156870" y="2271965"/>
                </a:cubicBezTo>
                <a:close/>
                <a:moveTo>
                  <a:pt x="1992832" y="2271965"/>
                </a:moveTo>
                <a:cubicBezTo>
                  <a:pt x="2005388" y="2271965"/>
                  <a:pt x="2015567" y="2282144"/>
                  <a:pt x="2015567" y="2294700"/>
                </a:cubicBezTo>
                <a:cubicBezTo>
                  <a:pt x="2015567" y="2307256"/>
                  <a:pt x="2005388" y="2317434"/>
                  <a:pt x="1992832" y="2317434"/>
                </a:cubicBezTo>
                <a:cubicBezTo>
                  <a:pt x="1980277" y="2317434"/>
                  <a:pt x="1970098" y="2307256"/>
                  <a:pt x="1970098" y="2294700"/>
                </a:cubicBezTo>
                <a:cubicBezTo>
                  <a:pt x="1970098" y="2282144"/>
                  <a:pt x="1980277" y="2271965"/>
                  <a:pt x="1992832" y="2271965"/>
                </a:cubicBezTo>
                <a:close/>
                <a:moveTo>
                  <a:pt x="1828795" y="2271965"/>
                </a:moveTo>
                <a:cubicBezTo>
                  <a:pt x="1841351" y="2271965"/>
                  <a:pt x="1851529" y="2282144"/>
                  <a:pt x="1851529" y="2294700"/>
                </a:cubicBezTo>
                <a:cubicBezTo>
                  <a:pt x="1851529" y="2307256"/>
                  <a:pt x="1841351" y="2317434"/>
                  <a:pt x="1828795" y="2317434"/>
                </a:cubicBezTo>
                <a:cubicBezTo>
                  <a:pt x="1816239" y="2317434"/>
                  <a:pt x="1806060" y="2307256"/>
                  <a:pt x="1806060" y="2294700"/>
                </a:cubicBezTo>
                <a:cubicBezTo>
                  <a:pt x="1806060" y="2282144"/>
                  <a:pt x="1816239" y="2271965"/>
                  <a:pt x="1828795" y="2271965"/>
                </a:cubicBezTo>
                <a:close/>
                <a:moveTo>
                  <a:pt x="1664757" y="2271965"/>
                </a:moveTo>
                <a:cubicBezTo>
                  <a:pt x="1677313" y="2271965"/>
                  <a:pt x="1687491" y="2282144"/>
                  <a:pt x="1687491" y="2294700"/>
                </a:cubicBezTo>
                <a:cubicBezTo>
                  <a:pt x="1687491" y="2307256"/>
                  <a:pt x="1677313" y="2317434"/>
                  <a:pt x="1664757" y="2317434"/>
                </a:cubicBezTo>
                <a:cubicBezTo>
                  <a:pt x="1652201" y="2317434"/>
                  <a:pt x="1642022" y="2307256"/>
                  <a:pt x="1642022" y="2294700"/>
                </a:cubicBezTo>
                <a:cubicBezTo>
                  <a:pt x="1642022" y="2282144"/>
                  <a:pt x="1652201" y="2271965"/>
                  <a:pt x="1664757" y="2271965"/>
                </a:cubicBezTo>
                <a:close/>
                <a:moveTo>
                  <a:pt x="1500719" y="2271965"/>
                </a:moveTo>
                <a:cubicBezTo>
                  <a:pt x="1513275" y="2271965"/>
                  <a:pt x="1523453" y="2282144"/>
                  <a:pt x="1523453" y="2294700"/>
                </a:cubicBezTo>
                <a:cubicBezTo>
                  <a:pt x="1523453" y="2307256"/>
                  <a:pt x="1513275" y="2317434"/>
                  <a:pt x="1500719" y="2317434"/>
                </a:cubicBezTo>
                <a:cubicBezTo>
                  <a:pt x="1488163" y="2317434"/>
                  <a:pt x="1477985" y="2307256"/>
                  <a:pt x="1477985" y="2294700"/>
                </a:cubicBezTo>
                <a:cubicBezTo>
                  <a:pt x="1477985" y="2282144"/>
                  <a:pt x="1488163" y="2271965"/>
                  <a:pt x="1500719" y="2271965"/>
                </a:cubicBezTo>
                <a:close/>
                <a:moveTo>
                  <a:pt x="1336681" y="2271965"/>
                </a:moveTo>
                <a:cubicBezTo>
                  <a:pt x="1349237" y="2271965"/>
                  <a:pt x="1359415" y="2282144"/>
                  <a:pt x="1359415" y="2294700"/>
                </a:cubicBezTo>
                <a:cubicBezTo>
                  <a:pt x="1359415" y="2307256"/>
                  <a:pt x="1349237" y="2317434"/>
                  <a:pt x="1336681" y="2317434"/>
                </a:cubicBezTo>
                <a:cubicBezTo>
                  <a:pt x="1324125" y="2317434"/>
                  <a:pt x="1313947" y="2307256"/>
                  <a:pt x="1313947" y="2294700"/>
                </a:cubicBezTo>
                <a:cubicBezTo>
                  <a:pt x="1313947" y="2282144"/>
                  <a:pt x="1324125" y="2271965"/>
                  <a:pt x="1336681" y="2271965"/>
                </a:cubicBezTo>
                <a:close/>
                <a:moveTo>
                  <a:pt x="1171000" y="2102052"/>
                </a:moveTo>
                <a:cubicBezTo>
                  <a:pt x="1183556" y="2102052"/>
                  <a:pt x="1193734" y="2112231"/>
                  <a:pt x="1193734" y="2124786"/>
                </a:cubicBezTo>
                <a:cubicBezTo>
                  <a:pt x="1193734" y="2137342"/>
                  <a:pt x="1183556" y="2147521"/>
                  <a:pt x="1171000" y="2147521"/>
                </a:cubicBezTo>
                <a:cubicBezTo>
                  <a:pt x="1158443" y="2147521"/>
                  <a:pt x="1148266" y="2137342"/>
                  <a:pt x="1148266" y="2124786"/>
                </a:cubicBezTo>
                <a:cubicBezTo>
                  <a:pt x="1148266" y="2112231"/>
                  <a:pt x="1158443" y="2102052"/>
                  <a:pt x="1171000" y="2102052"/>
                </a:cubicBezTo>
                <a:close/>
                <a:moveTo>
                  <a:pt x="1006962" y="2102052"/>
                </a:moveTo>
                <a:cubicBezTo>
                  <a:pt x="1019518" y="2102052"/>
                  <a:pt x="1029696" y="2112231"/>
                  <a:pt x="1029696" y="2124786"/>
                </a:cubicBezTo>
                <a:cubicBezTo>
                  <a:pt x="1029696" y="2137342"/>
                  <a:pt x="1019518" y="2147521"/>
                  <a:pt x="1006962" y="2147521"/>
                </a:cubicBezTo>
                <a:cubicBezTo>
                  <a:pt x="994406" y="2147521"/>
                  <a:pt x="984227" y="2137342"/>
                  <a:pt x="984227" y="2124786"/>
                </a:cubicBezTo>
                <a:cubicBezTo>
                  <a:pt x="984227" y="2112231"/>
                  <a:pt x="994406" y="2102052"/>
                  <a:pt x="1006962" y="2102052"/>
                </a:cubicBezTo>
                <a:close/>
                <a:moveTo>
                  <a:pt x="842924" y="2102052"/>
                </a:moveTo>
                <a:cubicBezTo>
                  <a:pt x="855480" y="2102052"/>
                  <a:pt x="865659" y="2112231"/>
                  <a:pt x="865659" y="2124786"/>
                </a:cubicBezTo>
                <a:cubicBezTo>
                  <a:pt x="865659" y="2137342"/>
                  <a:pt x="855480" y="2147521"/>
                  <a:pt x="842924" y="2147521"/>
                </a:cubicBezTo>
                <a:cubicBezTo>
                  <a:pt x="830368" y="2147521"/>
                  <a:pt x="820189" y="2137342"/>
                  <a:pt x="820189" y="2124786"/>
                </a:cubicBezTo>
                <a:cubicBezTo>
                  <a:pt x="820189" y="2112231"/>
                  <a:pt x="830368" y="2102052"/>
                  <a:pt x="842924" y="2102052"/>
                </a:cubicBezTo>
                <a:close/>
                <a:moveTo>
                  <a:pt x="678886" y="2102052"/>
                </a:moveTo>
                <a:cubicBezTo>
                  <a:pt x="691442" y="2102052"/>
                  <a:pt x="701621" y="2112231"/>
                  <a:pt x="701621" y="2124786"/>
                </a:cubicBezTo>
                <a:cubicBezTo>
                  <a:pt x="701621" y="2137342"/>
                  <a:pt x="691442" y="2147521"/>
                  <a:pt x="678886" y="2147521"/>
                </a:cubicBezTo>
                <a:cubicBezTo>
                  <a:pt x="666330" y="2147521"/>
                  <a:pt x="656152" y="2137342"/>
                  <a:pt x="656152" y="2124786"/>
                </a:cubicBezTo>
                <a:cubicBezTo>
                  <a:pt x="656152" y="2112231"/>
                  <a:pt x="666330" y="2102052"/>
                  <a:pt x="678886" y="2102052"/>
                </a:cubicBezTo>
                <a:close/>
                <a:moveTo>
                  <a:pt x="514849" y="2102052"/>
                </a:moveTo>
                <a:cubicBezTo>
                  <a:pt x="527405" y="2102052"/>
                  <a:pt x="537583" y="2112231"/>
                  <a:pt x="537583" y="2124786"/>
                </a:cubicBezTo>
                <a:cubicBezTo>
                  <a:pt x="537583" y="2137342"/>
                  <a:pt x="527405" y="2147521"/>
                  <a:pt x="514849" y="2147521"/>
                </a:cubicBezTo>
                <a:cubicBezTo>
                  <a:pt x="502293" y="2147521"/>
                  <a:pt x="492114" y="2137342"/>
                  <a:pt x="492114" y="2124786"/>
                </a:cubicBezTo>
                <a:cubicBezTo>
                  <a:pt x="492114" y="2112231"/>
                  <a:pt x="502293" y="2102052"/>
                  <a:pt x="514849" y="2102052"/>
                </a:cubicBezTo>
                <a:close/>
                <a:moveTo>
                  <a:pt x="350811" y="2102052"/>
                </a:moveTo>
                <a:cubicBezTo>
                  <a:pt x="363367" y="2102052"/>
                  <a:pt x="373545" y="2112231"/>
                  <a:pt x="373545" y="2124786"/>
                </a:cubicBezTo>
                <a:cubicBezTo>
                  <a:pt x="373545" y="2137342"/>
                  <a:pt x="363367" y="2147521"/>
                  <a:pt x="350811" y="2147521"/>
                </a:cubicBezTo>
                <a:cubicBezTo>
                  <a:pt x="338255" y="2147521"/>
                  <a:pt x="328077" y="2137342"/>
                  <a:pt x="328077" y="2124786"/>
                </a:cubicBezTo>
                <a:cubicBezTo>
                  <a:pt x="328077" y="2112231"/>
                  <a:pt x="338255" y="2102052"/>
                  <a:pt x="350811" y="2102052"/>
                </a:cubicBezTo>
                <a:close/>
                <a:moveTo>
                  <a:pt x="186773" y="2102052"/>
                </a:moveTo>
                <a:cubicBezTo>
                  <a:pt x="199329" y="2102052"/>
                  <a:pt x="209507" y="2112231"/>
                  <a:pt x="209507" y="2124786"/>
                </a:cubicBezTo>
                <a:cubicBezTo>
                  <a:pt x="209507" y="2137342"/>
                  <a:pt x="199329" y="2147521"/>
                  <a:pt x="186773" y="2147521"/>
                </a:cubicBezTo>
                <a:lnTo>
                  <a:pt x="181619" y="2145386"/>
                </a:lnTo>
                <a:lnTo>
                  <a:pt x="164815" y="2122914"/>
                </a:lnTo>
                <a:lnTo>
                  <a:pt x="170698" y="2108711"/>
                </a:lnTo>
                <a:cubicBezTo>
                  <a:pt x="174812" y="2104597"/>
                  <a:pt x="180495" y="2102052"/>
                  <a:pt x="186773" y="2102052"/>
                </a:cubicBezTo>
                <a:close/>
                <a:moveTo>
                  <a:pt x="2320908" y="2093754"/>
                </a:moveTo>
                <a:cubicBezTo>
                  <a:pt x="2333464" y="2093754"/>
                  <a:pt x="2343643" y="2103932"/>
                  <a:pt x="2343643" y="2116488"/>
                </a:cubicBezTo>
                <a:lnTo>
                  <a:pt x="2338639" y="2128569"/>
                </a:lnTo>
                <a:lnTo>
                  <a:pt x="2335053" y="2133364"/>
                </a:lnTo>
                <a:lnTo>
                  <a:pt x="2320908" y="2139223"/>
                </a:lnTo>
                <a:cubicBezTo>
                  <a:pt x="2308351" y="2139223"/>
                  <a:pt x="2298174" y="2129044"/>
                  <a:pt x="2298174" y="2116488"/>
                </a:cubicBezTo>
                <a:cubicBezTo>
                  <a:pt x="2298174" y="2103932"/>
                  <a:pt x="2308351" y="2093754"/>
                  <a:pt x="2320908" y="2093754"/>
                </a:cubicBezTo>
                <a:close/>
                <a:moveTo>
                  <a:pt x="2156870" y="2093754"/>
                </a:moveTo>
                <a:cubicBezTo>
                  <a:pt x="2169427" y="2093754"/>
                  <a:pt x="2179604" y="2103932"/>
                  <a:pt x="2179604" y="2116488"/>
                </a:cubicBezTo>
                <a:cubicBezTo>
                  <a:pt x="2179604" y="2129044"/>
                  <a:pt x="2169427" y="2139223"/>
                  <a:pt x="2156870" y="2139223"/>
                </a:cubicBezTo>
                <a:cubicBezTo>
                  <a:pt x="2144314" y="2139223"/>
                  <a:pt x="2134135" y="2129044"/>
                  <a:pt x="2134135" y="2116488"/>
                </a:cubicBezTo>
                <a:cubicBezTo>
                  <a:pt x="2134135" y="2103932"/>
                  <a:pt x="2144314" y="2093754"/>
                  <a:pt x="2156870" y="2093754"/>
                </a:cubicBezTo>
                <a:close/>
                <a:moveTo>
                  <a:pt x="1992832" y="2093754"/>
                </a:moveTo>
                <a:cubicBezTo>
                  <a:pt x="2005388" y="2093754"/>
                  <a:pt x="2015567" y="2103932"/>
                  <a:pt x="2015567" y="2116488"/>
                </a:cubicBezTo>
                <a:cubicBezTo>
                  <a:pt x="2015567" y="2129044"/>
                  <a:pt x="2005388" y="2139223"/>
                  <a:pt x="1992832" y="2139223"/>
                </a:cubicBezTo>
                <a:cubicBezTo>
                  <a:pt x="1980277" y="2139223"/>
                  <a:pt x="1970098" y="2129044"/>
                  <a:pt x="1970098" y="2116488"/>
                </a:cubicBezTo>
                <a:cubicBezTo>
                  <a:pt x="1970098" y="2103932"/>
                  <a:pt x="1980277" y="2093754"/>
                  <a:pt x="1992832" y="2093754"/>
                </a:cubicBezTo>
                <a:close/>
                <a:moveTo>
                  <a:pt x="1828795" y="2093754"/>
                </a:moveTo>
                <a:cubicBezTo>
                  <a:pt x="1841351" y="2093754"/>
                  <a:pt x="1851529" y="2103932"/>
                  <a:pt x="1851529" y="2116488"/>
                </a:cubicBezTo>
                <a:cubicBezTo>
                  <a:pt x="1851529" y="2129044"/>
                  <a:pt x="1841351" y="2139223"/>
                  <a:pt x="1828795" y="2139223"/>
                </a:cubicBezTo>
                <a:cubicBezTo>
                  <a:pt x="1816239" y="2139223"/>
                  <a:pt x="1806060" y="2129044"/>
                  <a:pt x="1806060" y="2116488"/>
                </a:cubicBezTo>
                <a:cubicBezTo>
                  <a:pt x="1806060" y="2103932"/>
                  <a:pt x="1816239" y="2093754"/>
                  <a:pt x="1828795" y="2093754"/>
                </a:cubicBezTo>
                <a:close/>
                <a:moveTo>
                  <a:pt x="1664757" y="2093754"/>
                </a:moveTo>
                <a:cubicBezTo>
                  <a:pt x="1677313" y="2093754"/>
                  <a:pt x="1687491" y="2103932"/>
                  <a:pt x="1687491" y="2116488"/>
                </a:cubicBezTo>
                <a:cubicBezTo>
                  <a:pt x="1687491" y="2129044"/>
                  <a:pt x="1677313" y="2139223"/>
                  <a:pt x="1664757" y="2139223"/>
                </a:cubicBezTo>
                <a:cubicBezTo>
                  <a:pt x="1652201" y="2139223"/>
                  <a:pt x="1642022" y="2129044"/>
                  <a:pt x="1642022" y="2116488"/>
                </a:cubicBezTo>
                <a:cubicBezTo>
                  <a:pt x="1642022" y="2103932"/>
                  <a:pt x="1652201" y="2093754"/>
                  <a:pt x="1664757" y="2093754"/>
                </a:cubicBezTo>
                <a:close/>
                <a:moveTo>
                  <a:pt x="1500719" y="2093754"/>
                </a:moveTo>
                <a:cubicBezTo>
                  <a:pt x="1513275" y="2093754"/>
                  <a:pt x="1523453" y="2103932"/>
                  <a:pt x="1523453" y="2116488"/>
                </a:cubicBezTo>
                <a:cubicBezTo>
                  <a:pt x="1523453" y="2129044"/>
                  <a:pt x="1513275" y="2139223"/>
                  <a:pt x="1500719" y="2139223"/>
                </a:cubicBezTo>
                <a:cubicBezTo>
                  <a:pt x="1488163" y="2139223"/>
                  <a:pt x="1477985" y="2129044"/>
                  <a:pt x="1477985" y="2116488"/>
                </a:cubicBezTo>
                <a:cubicBezTo>
                  <a:pt x="1477985" y="2103932"/>
                  <a:pt x="1488163" y="2093754"/>
                  <a:pt x="1500719" y="2093754"/>
                </a:cubicBezTo>
                <a:close/>
                <a:moveTo>
                  <a:pt x="1336681" y="2093754"/>
                </a:moveTo>
                <a:cubicBezTo>
                  <a:pt x="1349237" y="2093754"/>
                  <a:pt x="1359415" y="2103932"/>
                  <a:pt x="1359415" y="2116488"/>
                </a:cubicBezTo>
                <a:cubicBezTo>
                  <a:pt x="1359415" y="2129044"/>
                  <a:pt x="1349237" y="2139223"/>
                  <a:pt x="1336681" y="2139223"/>
                </a:cubicBezTo>
                <a:cubicBezTo>
                  <a:pt x="1324125" y="2139223"/>
                  <a:pt x="1313947" y="2129044"/>
                  <a:pt x="1313947" y="2116488"/>
                </a:cubicBezTo>
                <a:cubicBezTo>
                  <a:pt x="1313947" y="2103932"/>
                  <a:pt x="1324125" y="2093754"/>
                  <a:pt x="1336681" y="2093754"/>
                </a:cubicBezTo>
                <a:close/>
                <a:moveTo>
                  <a:pt x="1171000" y="1929264"/>
                </a:moveTo>
                <a:cubicBezTo>
                  <a:pt x="1183556" y="1929264"/>
                  <a:pt x="1193734" y="1939442"/>
                  <a:pt x="1193734" y="1951998"/>
                </a:cubicBezTo>
                <a:cubicBezTo>
                  <a:pt x="1193734" y="1964554"/>
                  <a:pt x="1183556" y="1974733"/>
                  <a:pt x="1171000" y="1974733"/>
                </a:cubicBezTo>
                <a:cubicBezTo>
                  <a:pt x="1158443" y="1974733"/>
                  <a:pt x="1148266" y="1964554"/>
                  <a:pt x="1148266" y="1951998"/>
                </a:cubicBezTo>
                <a:cubicBezTo>
                  <a:pt x="1148266" y="1939442"/>
                  <a:pt x="1158443" y="1929264"/>
                  <a:pt x="1171000" y="1929264"/>
                </a:cubicBezTo>
                <a:close/>
                <a:moveTo>
                  <a:pt x="1006962" y="1929264"/>
                </a:moveTo>
                <a:cubicBezTo>
                  <a:pt x="1019518" y="1929264"/>
                  <a:pt x="1029696" y="1939442"/>
                  <a:pt x="1029696" y="1951998"/>
                </a:cubicBezTo>
                <a:cubicBezTo>
                  <a:pt x="1029696" y="1964554"/>
                  <a:pt x="1019518" y="1974733"/>
                  <a:pt x="1006962" y="1974733"/>
                </a:cubicBezTo>
                <a:cubicBezTo>
                  <a:pt x="994406" y="1974733"/>
                  <a:pt x="984227" y="1964554"/>
                  <a:pt x="984227" y="1951998"/>
                </a:cubicBezTo>
                <a:cubicBezTo>
                  <a:pt x="984227" y="1939442"/>
                  <a:pt x="994406" y="1929264"/>
                  <a:pt x="1006962" y="1929264"/>
                </a:cubicBezTo>
                <a:close/>
                <a:moveTo>
                  <a:pt x="842924" y="1929264"/>
                </a:moveTo>
                <a:cubicBezTo>
                  <a:pt x="855480" y="1929264"/>
                  <a:pt x="865659" y="1939442"/>
                  <a:pt x="865659" y="1951998"/>
                </a:cubicBezTo>
                <a:cubicBezTo>
                  <a:pt x="865659" y="1964554"/>
                  <a:pt x="855480" y="1974733"/>
                  <a:pt x="842924" y="1974733"/>
                </a:cubicBezTo>
                <a:cubicBezTo>
                  <a:pt x="830368" y="1974733"/>
                  <a:pt x="820189" y="1964554"/>
                  <a:pt x="820189" y="1951998"/>
                </a:cubicBezTo>
                <a:cubicBezTo>
                  <a:pt x="820189" y="1939442"/>
                  <a:pt x="830368" y="1929264"/>
                  <a:pt x="842924" y="1929264"/>
                </a:cubicBezTo>
                <a:close/>
                <a:moveTo>
                  <a:pt x="678886" y="1929264"/>
                </a:moveTo>
                <a:cubicBezTo>
                  <a:pt x="691442" y="1929264"/>
                  <a:pt x="701621" y="1939442"/>
                  <a:pt x="701621" y="1951998"/>
                </a:cubicBezTo>
                <a:cubicBezTo>
                  <a:pt x="701621" y="1964554"/>
                  <a:pt x="691442" y="1974733"/>
                  <a:pt x="678886" y="1974733"/>
                </a:cubicBezTo>
                <a:cubicBezTo>
                  <a:pt x="666330" y="1974733"/>
                  <a:pt x="656152" y="1964554"/>
                  <a:pt x="656152" y="1951998"/>
                </a:cubicBezTo>
                <a:cubicBezTo>
                  <a:pt x="656152" y="1939442"/>
                  <a:pt x="666330" y="1929264"/>
                  <a:pt x="678886" y="1929264"/>
                </a:cubicBezTo>
                <a:close/>
                <a:moveTo>
                  <a:pt x="514849" y="1929264"/>
                </a:moveTo>
                <a:cubicBezTo>
                  <a:pt x="527405" y="1929264"/>
                  <a:pt x="537583" y="1939442"/>
                  <a:pt x="537583" y="1951998"/>
                </a:cubicBezTo>
                <a:cubicBezTo>
                  <a:pt x="537583" y="1964554"/>
                  <a:pt x="527405" y="1974733"/>
                  <a:pt x="514849" y="1974733"/>
                </a:cubicBezTo>
                <a:cubicBezTo>
                  <a:pt x="502293" y="1974733"/>
                  <a:pt x="492114" y="1964554"/>
                  <a:pt x="492114" y="1951998"/>
                </a:cubicBezTo>
                <a:cubicBezTo>
                  <a:pt x="492114" y="1939442"/>
                  <a:pt x="502293" y="1929264"/>
                  <a:pt x="514849" y="1929264"/>
                </a:cubicBezTo>
                <a:close/>
                <a:moveTo>
                  <a:pt x="350811" y="1929264"/>
                </a:moveTo>
                <a:cubicBezTo>
                  <a:pt x="363367" y="1929264"/>
                  <a:pt x="373545" y="1939442"/>
                  <a:pt x="373545" y="1951998"/>
                </a:cubicBezTo>
                <a:cubicBezTo>
                  <a:pt x="373545" y="1964554"/>
                  <a:pt x="363367" y="1974733"/>
                  <a:pt x="350811" y="1974733"/>
                </a:cubicBezTo>
                <a:cubicBezTo>
                  <a:pt x="338255" y="1974733"/>
                  <a:pt x="328077" y="1964554"/>
                  <a:pt x="328077" y="1951998"/>
                </a:cubicBezTo>
                <a:cubicBezTo>
                  <a:pt x="328077" y="1939442"/>
                  <a:pt x="338255" y="1929264"/>
                  <a:pt x="350811" y="1929264"/>
                </a:cubicBezTo>
                <a:close/>
                <a:moveTo>
                  <a:pt x="186773" y="1929264"/>
                </a:moveTo>
                <a:cubicBezTo>
                  <a:pt x="199329" y="1929264"/>
                  <a:pt x="209507" y="1939442"/>
                  <a:pt x="209507" y="1951998"/>
                </a:cubicBezTo>
                <a:cubicBezTo>
                  <a:pt x="209507" y="1964554"/>
                  <a:pt x="199329" y="1974733"/>
                  <a:pt x="186773" y="1974733"/>
                </a:cubicBezTo>
                <a:cubicBezTo>
                  <a:pt x="174217" y="1974733"/>
                  <a:pt x="164039" y="1964554"/>
                  <a:pt x="164039" y="1951998"/>
                </a:cubicBezTo>
                <a:cubicBezTo>
                  <a:pt x="164039" y="1939442"/>
                  <a:pt x="174217" y="1929264"/>
                  <a:pt x="186773" y="1929264"/>
                </a:cubicBezTo>
                <a:close/>
                <a:moveTo>
                  <a:pt x="2320908" y="1920965"/>
                </a:moveTo>
                <a:cubicBezTo>
                  <a:pt x="2333464" y="1920965"/>
                  <a:pt x="2343643" y="1931143"/>
                  <a:pt x="2343643" y="1943699"/>
                </a:cubicBezTo>
                <a:cubicBezTo>
                  <a:pt x="2343643" y="1956255"/>
                  <a:pt x="2333464" y="1966434"/>
                  <a:pt x="2320908" y="1966434"/>
                </a:cubicBezTo>
                <a:cubicBezTo>
                  <a:pt x="2308351" y="1966434"/>
                  <a:pt x="2298174" y="1956255"/>
                  <a:pt x="2298174" y="1943699"/>
                </a:cubicBezTo>
                <a:cubicBezTo>
                  <a:pt x="2298174" y="1931143"/>
                  <a:pt x="2308351" y="1920965"/>
                  <a:pt x="2320908" y="1920965"/>
                </a:cubicBezTo>
                <a:close/>
                <a:moveTo>
                  <a:pt x="2156870" y="1920965"/>
                </a:moveTo>
                <a:cubicBezTo>
                  <a:pt x="2169427" y="1920965"/>
                  <a:pt x="2179604" y="1931143"/>
                  <a:pt x="2179604" y="1943699"/>
                </a:cubicBezTo>
                <a:cubicBezTo>
                  <a:pt x="2179604" y="1956255"/>
                  <a:pt x="2169427" y="1966434"/>
                  <a:pt x="2156870" y="1966434"/>
                </a:cubicBezTo>
                <a:cubicBezTo>
                  <a:pt x="2144314" y="1966434"/>
                  <a:pt x="2134135" y="1956255"/>
                  <a:pt x="2134135" y="1943699"/>
                </a:cubicBezTo>
                <a:cubicBezTo>
                  <a:pt x="2134135" y="1931143"/>
                  <a:pt x="2144314" y="1920965"/>
                  <a:pt x="2156870" y="1920965"/>
                </a:cubicBezTo>
                <a:close/>
                <a:moveTo>
                  <a:pt x="1992832" y="1920965"/>
                </a:moveTo>
                <a:cubicBezTo>
                  <a:pt x="2005388" y="1920965"/>
                  <a:pt x="2015567" y="1931143"/>
                  <a:pt x="2015567" y="1943699"/>
                </a:cubicBezTo>
                <a:cubicBezTo>
                  <a:pt x="2015567" y="1956255"/>
                  <a:pt x="2005388" y="1966434"/>
                  <a:pt x="1992832" y="1966434"/>
                </a:cubicBezTo>
                <a:cubicBezTo>
                  <a:pt x="1980277" y="1966434"/>
                  <a:pt x="1970098" y="1956255"/>
                  <a:pt x="1970098" y="1943699"/>
                </a:cubicBezTo>
                <a:cubicBezTo>
                  <a:pt x="1970098" y="1931143"/>
                  <a:pt x="1980277" y="1920965"/>
                  <a:pt x="1992832" y="1920965"/>
                </a:cubicBezTo>
                <a:close/>
                <a:moveTo>
                  <a:pt x="1828795" y="1920965"/>
                </a:moveTo>
                <a:cubicBezTo>
                  <a:pt x="1841351" y="1920965"/>
                  <a:pt x="1851529" y="1931143"/>
                  <a:pt x="1851529" y="1943699"/>
                </a:cubicBezTo>
                <a:cubicBezTo>
                  <a:pt x="1851529" y="1956255"/>
                  <a:pt x="1841351" y="1966434"/>
                  <a:pt x="1828795" y="1966434"/>
                </a:cubicBezTo>
                <a:cubicBezTo>
                  <a:pt x="1816239" y="1966434"/>
                  <a:pt x="1806060" y="1956255"/>
                  <a:pt x="1806060" y="1943699"/>
                </a:cubicBezTo>
                <a:cubicBezTo>
                  <a:pt x="1806060" y="1931143"/>
                  <a:pt x="1816239" y="1920965"/>
                  <a:pt x="1828795" y="1920965"/>
                </a:cubicBezTo>
                <a:close/>
                <a:moveTo>
                  <a:pt x="1664757" y="1920965"/>
                </a:moveTo>
                <a:cubicBezTo>
                  <a:pt x="1677313" y="1920965"/>
                  <a:pt x="1687491" y="1931143"/>
                  <a:pt x="1687491" y="1943699"/>
                </a:cubicBezTo>
                <a:cubicBezTo>
                  <a:pt x="1687491" y="1956255"/>
                  <a:pt x="1677313" y="1966434"/>
                  <a:pt x="1664757" y="1966434"/>
                </a:cubicBezTo>
                <a:cubicBezTo>
                  <a:pt x="1652201" y="1966434"/>
                  <a:pt x="1642022" y="1956255"/>
                  <a:pt x="1642022" y="1943699"/>
                </a:cubicBezTo>
                <a:cubicBezTo>
                  <a:pt x="1642022" y="1931143"/>
                  <a:pt x="1652201" y="1920965"/>
                  <a:pt x="1664757" y="1920965"/>
                </a:cubicBezTo>
                <a:close/>
                <a:moveTo>
                  <a:pt x="1500719" y="1920965"/>
                </a:moveTo>
                <a:cubicBezTo>
                  <a:pt x="1513275" y="1920965"/>
                  <a:pt x="1523453" y="1931143"/>
                  <a:pt x="1523453" y="1943699"/>
                </a:cubicBezTo>
                <a:cubicBezTo>
                  <a:pt x="1523453" y="1956255"/>
                  <a:pt x="1513275" y="1966434"/>
                  <a:pt x="1500719" y="1966434"/>
                </a:cubicBezTo>
                <a:cubicBezTo>
                  <a:pt x="1488163" y="1966434"/>
                  <a:pt x="1477985" y="1956255"/>
                  <a:pt x="1477985" y="1943699"/>
                </a:cubicBezTo>
                <a:cubicBezTo>
                  <a:pt x="1477985" y="1931143"/>
                  <a:pt x="1488163" y="1920965"/>
                  <a:pt x="1500719" y="1920965"/>
                </a:cubicBezTo>
                <a:close/>
                <a:moveTo>
                  <a:pt x="1336681" y="1920965"/>
                </a:moveTo>
                <a:cubicBezTo>
                  <a:pt x="1349237" y="1920965"/>
                  <a:pt x="1359415" y="1931143"/>
                  <a:pt x="1359415" y="1943699"/>
                </a:cubicBezTo>
                <a:cubicBezTo>
                  <a:pt x="1359415" y="1956255"/>
                  <a:pt x="1349237" y="1966434"/>
                  <a:pt x="1336681" y="1966434"/>
                </a:cubicBezTo>
                <a:cubicBezTo>
                  <a:pt x="1324125" y="1966434"/>
                  <a:pt x="1313947" y="1956255"/>
                  <a:pt x="1313947" y="1943699"/>
                </a:cubicBezTo>
                <a:cubicBezTo>
                  <a:pt x="1313947" y="1931143"/>
                  <a:pt x="1324125" y="1920965"/>
                  <a:pt x="1336681" y="1920965"/>
                </a:cubicBezTo>
                <a:close/>
                <a:moveTo>
                  <a:pt x="1171000" y="1751051"/>
                </a:moveTo>
                <a:cubicBezTo>
                  <a:pt x="1183556" y="1751051"/>
                  <a:pt x="1193734" y="1761230"/>
                  <a:pt x="1193734" y="1773786"/>
                </a:cubicBezTo>
                <a:cubicBezTo>
                  <a:pt x="1193734" y="1786342"/>
                  <a:pt x="1183556" y="1796520"/>
                  <a:pt x="1171000" y="1796520"/>
                </a:cubicBezTo>
                <a:cubicBezTo>
                  <a:pt x="1158443" y="1796520"/>
                  <a:pt x="1148266" y="1786342"/>
                  <a:pt x="1148266" y="1773786"/>
                </a:cubicBezTo>
                <a:cubicBezTo>
                  <a:pt x="1148266" y="1761230"/>
                  <a:pt x="1158443" y="1751051"/>
                  <a:pt x="1171000" y="1751051"/>
                </a:cubicBezTo>
                <a:close/>
                <a:moveTo>
                  <a:pt x="1006962" y="1751051"/>
                </a:moveTo>
                <a:cubicBezTo>
                  <a:pt x="1019518" y="1751051"/>
                  <a:pt x="1029696" y="1761230"/>
                  <a:pt x="1029696" y="1773786"/>
                </a:cubicBezTo>
                <a:cubicBezTo>
                  <a:pt x="1029696" y="1786342"/>
                  <a:pt x="1019518" y="1796520"/>
                  <a:pt x="1006962" y="1796520"/>
                </a:cubicBezTo>
                <a:cubicBezTo>
                  <a:pt x="994406" y="1796520"/>
                  <a:pt x="984227" y="1786342"/>
                  <a:pt x="984227" y="1773786"/>
                </a:cubicBezTo>
                <a:cubicBezTo>
                  <a:pt x="984227" y="1761230"/>
                  <a:pt x="994406" y="1751051"/>
                  <a:pt x="1006962" y="1751051"/>
                </a:cubicBezTo>
                <a:close/>
                <a:moveTo>
                  <a:pt x="842924" y="1751051"/>
                </a:moveTo>
                <a:cubicBezTo>
                  <a:pt x="855480" y="1751051"/>
                  <a:pt x="865659" y="1761230"/>
                  <a:pt x="865659" y="1773786"/>
                </a:cubicBezTo>
                <a:cubicBezTo>
                  <a:pt x="865659" y="1786342"/>
                  <a:pt x="855480" y="1796520"/>
                  <a:pt x="842924" y="1796520"/>
                </a:cubicBezTo>
                <a:cubicBezTo>
                  <a:pt x="830368" y="1796520"/>
                  <a:pt x="820189" y="1786342"/>
                  <a:pt x="820189" y="1773786"/>
                </a:cubicBezTo>
                <a:cubicBezTo>
                  <a:pt x="820189" y="1761230"/>
                  <a:pt x="830368" y="1751051"/>
                  <a:pt x="842924" y="1751051"/>
                </a:cubicBezTo>
                <a:close/>
                <a:moveTo>
                  <a:pt x="678886" y="1751051"/>
                </a:moveTo>
                <a:cubicBezTo>
                  <a:pt x="691442" y="1751051"/>
                  <a:pt x="701621" y="1761230"/>
                  <a:pt x="701621" y="1773786"/>
                </a:cubicBezTo>
                <a:cubicBezTo>
                  <a:pt x="701621" y="1786342"/>
                  <a:pt x="691442" y="1796520"/>
                  <a:pt x="678886" y="1796520"/>
                </a:cubicBezTo>
                <a:cubicBezTo>
                  <a:pt x="666330" y="1796520"/>
                  <a:pt x="656152" y="1786342"/>
                  <a:pt x="656152" y="1773786"/>
                </a:cubicBezTo>
                <a:cubicBezTo>
                  <a:pt x="656152" y="1761230"/>
                  <a:pt x="666330" y="1751051"/>
                  <a:pt x="678886" y="1751051"/>
                </a:cubicBezTo>
                <a:close/>
                <a:moveTo>
                  <a:pt x="514849" y="1751051"/>
                </a:moveTo>
                <a:cubicBezTo>
                  <a:pt x="527405" y="1751051"/>
                  <a:pt x="537583" y="1761230"/>
                  <a:pt x="537583" y="1773786"/>
                </a:cubicBezTo>
                <a:cubicBezTo>
                  <a:pt x="537583" y="1786342"/>
                  <a:pt x="527405" y="1796520"/>
                  <a:pt x="514849" y="1796520"/>
                </a:cubicBezTo>
                <a:cubicBezTo>
                  <a:pt x="502293" y="1796520"/>
                  <a:pt x="492114" y="1786342"/>
                  <a:pt x="492114" y="1773786"/>
                </a:cubicBezTo>
                <a:cubicBezTo>
                  <a:pt x="492114" y="1761230"/>
                  <a:pt x="502293" y="1751051"/>
                  <a:pt x="514849" y="1751051"/>
                </a:cubicBezTo>
                <a:close/>
                <a:moveTo>
                  <a:pt x="350811" y="1751051"/>
                </a:moveTo>
                <a:cubicBezTo>
                  <a:pt x="363367" y="1751051"/>
                  <a:pt x="373545" y="1761230"/>
                  <a:pt x="373545" y="1773786"/>
                </a:cubicBezTo>
                <a:cubicBezTo>
                  <a:pt x="373545" y="1786342"/>
                  <a:pt x="363367" y="1796520"/>
                  <a:pt x="350811" y="1796520"/>
                </a:cubicBezTo>
                <a:cubicBezTo>
                  <a:pt x="338255" y="1796520"/>
                  <a:pt x="328077" y="1786342"/>
                  <a:pt x="328077" y="1773786"/>
                </a:cubicBezTo>
                <a:cubicBezTo>
                  <a:pt x="328077" y="1761230"/>
                  <a:pt x="338255" y="1751051"/>
                  <a:pt x="350811" y="1751051"/>
                </a:cubicBezTo>
                <a:close/>
                <a:moveTo>
                  <a:pt x="186773" y="1751051"/>
                </a:moveTo>
                <a:cubicBezTo>
                  <a:pt x="199329" y="1751051"/>
                  <a:pt x="209507" y="1761230"/>
                  <a:pt x="209507" y="1773786"/>
                </a:cubicBezTo>
                <a:cubicBezTo>
                  <a:pt x="209507" y="1786342"/>
                  <a:pt x="199329" y="1796520"/>
                  <a:pt x="186773" y="1796520"/>
                </a:cubicBezTo>
                <a:cubicBezTo>
                  <a:pt x="174217" y="1796520"/>
                  <a:pt x="164039" y="1786342"/>
                  <a:pt x="164039" y="1773786"/>
                </a:cubicBezTo>
                <a:cubicBezTo>
                  <a:pt x="164039" y="1761230"/>
                  <a:pt x="174217" y="1751051"/>
                  <a:pt x="186773" y="1751051"/>
                </a:cubicBezTo>
                <a:close/>
                <a:moveTo>
                  <a:pt x="22735" y="1751051"/>
                </a:moveTo>
                <a:cubicBezTo>
                  <a:pt x="35291" y="1751051"/>
                  <a:pt x="45469" y="1761230"/>
                  <a:pt x="45469" y="1773786"/>
                </a:cubicBezTo>
                <a:cubicBezTo>
                  <a:pt x="45469" y="1786342"/>
                  <a:pt x="35291" y="1796520"/>
                  <a:pt x="22735" y="1796520"/>
                </a:cubicBezTo>
                <a:cubicBezTo>
                  <a:pt x="10179" y="1796520"/>
                  <a:pt x="0" y="1786342"/>
                  <a:pt x="0" y="1773786"/>
                </a:cubicBezTo>
                <a:cubicBezTo>
                  <a:pt x="0" y="1761230"/>
                  <a:pt x="10179" y="1751051"/>
                  <a:pt x="22735" y="1751051"/>
                </a:cubicBezTo>
                <a:close/>
                <a:moveTo>
                  <a:pt x="2484946" y="1742753"/>
                </a:moveTo>
                <a:cubicBezTo>
                  <a:pt x="2497502" y="1742753"/>
                  <a:pt x="2507681" y="1752931"/>
                  <a:pt x="2507681" y="1765487"/>
                </a:cubicBezTo>
                <a:cubicBezTo>
                  <a:pt x="2507681" y="1778044"/>
                  <a:pt x="2497502" y="1788221"/>
                  <a:pt x="2484946" y="1788221"/>
                </a:cubicBezTo>
                <a:cubicBezTo>
                  <a:pt x="2472390" y="1788221"/>
                  <a:pt x="2462211" y="1778044"/>
                  <a:pt x="2462211" y="1765487"/>
                </a:cubicBezTo>
                <a:cubicBezTo>
                  <a:pt x="2462211" y="1752931"/>
                  <a:pt x="2472390" y="1742753"/>
                  <a:pt x="2484946" y="1742753"/>
                </a:cubicBezTo>
                <a:close/>
                <a:moveTo>
                  <a:pt x="2320908" y="1742753"/>
                </a:moveTo>
                <a:cubicBezTo>
                  <a:pt x="2333464" y="1742753"/>
                  <a:pt x="2343643" y="1752931"/>
                  <a:pt x="2343643" y="1765487"/>
                </a:cubicBezTo>
                <a:cubicBezTo>
                  <a:pt x="2343643" y="1778044"/>
                  <a:pt x="2333464" y="1788221"/>
                  <a:pt x="2320908" y="1788221"/>
                </a:cubicBezTo>
                <a:cubicBezTo>
                  <a:pt x="2308351" y="1788221"/>
                  <a:pt x="2298174" y="1778044"/>
                  <a:pt x="2298174" y="1765487"/>
                </a:cubicBezTo>
                <a:cubicBezTo>
                  <a:pt x="2298174" y="1752931"/>
                  <a:pt x="2308351" y="1742753"/>
                  <a:pt x="2320908" y="1742753"/>
                </a:cubicBezTo>
                <a:close/>
                <a:moveTo>
                  <a:pt x="2156870" y="1742753"/>
                </a:moveTo>
                <a:cubicBezTo>
                  <a:pt x="2169427" y="1742753"/>
                  <a:pt x="2179604" y="1752931"/>
                  <a:pt x="2179604" y="1765487"/>
                </a:cubicBezTo>
                <a:cubicBezTo>
                  <a:pt x="2179604" y="1778044"/>
                  <a:pt x="2169427" y="1788221"/>
                  <a:pt x="2156870" y="1788221"/>
                </a:cubicBezTo>
                <a:cubicBezTo>
                  <a:pt x="2144314" y="1788221"/>
                  <a:pt x="2134135" y="1778044"/>
                  <a:pt x="2134135" y="1765487"/>
                </a:cubicBezTo>
                <a:cubicBezTo>
                  <a:pt x="2134135" y="1752931"/>
                  <a:pt x="2144314" y="1742753"/>
                  <a:pt x="2156870" y="1742753"/>
                </a:cubicBezTo>
                <a:close/>
                <a:moveTo>
                  <a:pt x="1992832" y="1742753"/>
                </a:moveTo>
                <a:cubicBezTo>
                  <a:pt x="2005388" y="1742753"/>
                  <a:pt x="2015567" y="1752931"/>
                  <a:pt x="2015567" y="1765487"/>
                </a:cubicBezTo>
                <a:cubicBezTo>
                  <a:pt x="2015567" y="1778044"/>
                  <a:pt x="2005388" y="1788221"/>
                  <a:pt x="1992832" y="1788221"/>
                </a:cubicBezTo>
                <a:cubicBezTo>
                  <a:pt x="1980277" y="1788221"/>
                  <a:pt x="1970098" y="1778044"/>
                  <a:pt x="1970098" y="1765487"/>
                </a:cubicBezTo>
                <a:cubicBezTo>
                  <a:pt x="1970098" y="1752931"/>
                  <a:pt x="1980277" y="1742753"/>
                  <a:pt x="1992832" y="1742753"/>
                </a:cubicBezTo>
                <a:close/>
                <a:moveTo>
                  <a:pt x="1828795" y="1742753"/>
                </a:moveTo>
                <a:cubicBezTo>
                  <a:pt x="1841351" y="1742753"/>
                  <a:pt x="1851529" y="1752931"/>
                  <a:pt x="1851529" y="1765487"/>
                </a:cubicBezTo>
                <a:cubicBezTo>
                  <a:pt x="1851529" y="1778044"/>
                  <a:pt x="1841351" y="1788221"/>
                  <a:pt x="1828795" y="1788221"/>
                </a:cubicBezTo>
                <a:cubicBezTo>
                  <a:pt x="1816239" y="1788221"/>
                  <a:pt x="1806060" y="1778044"/>
                  <a:pt x="1806060" y="1765487"/>
                </a:cubicBezTo>
                <a:cubicBezTo>
                  <a:pt x="1806060" y="1752931"/>
                  <a:pt x="1816239" y="1742753"/>
                  <a:pt x="1828795" y="1742753"/>
                </a:cubicBezTo>
                <a:close/>
                <a:moveTo>
                  <a:pt x="1664757" y="1742753"/>
                </a:moveTo>
                <a:cubicBezTo>
                  <a:pt x="1677313" y="1742753"/>
                  <a:pt x="1687491" y="1752931"/>
                  <a:pt x="1687491" y="1765487"/>
                </a:cubicBezTo>
                <a:cubicBezTo>
                  <a:pt x="1687491" y="1778044"/>
                  <a:pt x="1677313" y="1788221"/>
                  <a:pt x="1664757" y="1788221"/>
                </a:cubicBezTo>
                <a:cubicBezTo>
                  <a:pt x="1652201" y="1788221"/>
                  <a:pt x="1642022" y="1778044"/>
                  <a:pt x="1642022" y="1765487"/>
                </a:cubicBezTo>
                <a:cubicBezTo>
                  <a:pt x="1642022" y="1752931"/>
                  <a:pt x="1652201" y="1742753"/>
                  <a:pt x="1664757" y="1742753"/>
                </a:cubicBezTo>
                <a:close/>
                <a:moveTo>
                  <a:pt x="1500719" y="1742753"/>
                </a:moveTo>
                <a:cubicBezTo>
                  <a:pt x="1513275" y="1742753"/>
                  <a:pt x="1523453" y="1752931"/>
                  <a:pt x="1523453" y="1765487"/>
                </a:cubicBezTo>
                <a:cubicBezTo>
                  <a:pt x="1523453" y="1778044"/>
                  <a:pt x="1513275" y="1788221"/>
                  <a:pt x="1500719" y="1788221"/>
                </a:cubicBezTo>
                <a:cubicBezTo>
                  <a:pt x="1488163" y="1788221"/>
                  <a:pt x="1477985" y="1778044"/>
                  <a:pt x="1477985" y="1765487"/>
                </a:cubicBezTo>
                <a:cubicBezTo>
                  <a:pt x="1477985" y="1752931"/>
                  <a:pt x="1488163" y="1742753"/>
                  <a:pt x="1500719" y="1742753"/>
                </a:cubicBezTo>
                <a:close/>
                <a:moveTo>
                  <a:pt x="1336681" y="1742753"/>
                </a:moveTo>
                <a:cubicBezTo>
                  <a:pt x="1349237" y="1742753"/>
                  <a:pt x="1359415" y="1752931"/>
                  <a:pt x="1359415" y="1765487"/>
                </a:cubicBezTo>
                <a:cubicBezTo>
                  <a:pt x="1359415" y="1778044"/>
                  <a:pt x="1349237" y="1788221"/>
                  <a:pt x="1336681" y="1788221"/>
                </a:cubicBezTo>
                <a:cubicBezTo>
                  <a:pt x="1324125" y="1788221"/>
                  <a:pt x="1313947" y="1778044"/>
                  <a:pt x="1313947" y="1765487"/>
                </a:cubicBezTo>
                <a:cubicBezTo>
                  <a:pt x="1313947" y="1752931"/>
                  <a:pt x="1324125" y="1742753"/>
                  <a:pt x="1336681" y="1742753"/>
                </a:cubicBezTo>
                <a:close/>
                <a:moveTo>
                  <a:pt x="1171000" y="1572840"/>
                </a:moveTo>
                <a:cubicBezTo>
                  <a:pt x="1183556" y="1572840"/>
                  <a:pt x="1193734" y="1583017"/>
                  <a:pt x="1193734" y="1595573"/>
                </a:cubicBezTo>
                <a:cubicBezTo>
                  <a:pt x="1193734" y="1608130"/>
                  <a:pt x="1183556" y="1618308"/>
                  <a:pt x="1171000" y="1618308"/>
                </a:cubicBezTo>
                <a:cubicBezTo>
                  <a:pt x="1158443" y="1618308"/>
                  <a:pt x="1148266" y="1608130"/>
                  <a:pt x="1148266" y="1595573"/>
                </a:cubicBezTo>
                <a:cubicBezTo>
                  <a:pt x="1148266" y="1583017"/>
                  <a:pt x="1158443" y="1572840"/>
                  <a:pt x="1171000" y="1572840"/>
                </a:cubicBezTo>
                <a:close/>
                <a:moveTo>
                  <a:pt x="1006962" y="1572840"/>
                </a:moveTo>
                <a:cubicBezTo>
                  <a:pt x="1019518" y="1572840"/>
                  <a:pt x="1029696" y="1583017"/>
                  <a:pt x="1029696" y="1595573"/>
                </a:cubicBezTo>
                <a:cubicBezTo>
                  <a:pt x="1029696" y="1608130"/>
                  <a:pt x="1019518" y="1618308"/>
                  <a:pt x="1006962" y="1618308"/>
                </a:cubicBezTo>
                <a:cubicBezTo>
                  <a:pt x="994406" y="1618308"/>
                  <a:pt x="984227" y="1608130"/>
                  <a:pt x="984227" y="1595573"/>
                </a:cubicBezTo>
                <a:cubicBezTo>
                  <a:pt x="984227" y="1583017"/>
                  <a:pt x="994406" y="1572840"/>
                  <a:pt x="1006962" y="1572840"/>
                </a:cubicBezTo>
                <a:close/>
                <a:moveTo>
                  <a:pt x="842924" y="1572840"/>
                </a:moveTo>
                <a:cubicBezTo>
                  <a:pt x="855480" y="1572840"/>
                  <a:pt x="865659" y="1583017"/>
                  <a:pt x="865659" y="1595573"/>
                </a:cubicBezTo>
                <a:cubicBezTo>
                  <a:pt x="865659" y="1608130"/>
                  <a:pt x="855480" y="1618308"/>
                  <a:pt x="842924" y="1618308"/>
                </a:cubicBezTo>
                <a:cubicBezTo>
                  <a:pt x="830368" y="1618308"/>
                  <a:pt x="820189" y="1608130"/>
                  <a:pt x="820189" y="1595573"/>
                </a:cubicBezTo>
                <a:cubicBezTo>
                  <a:pt x="820189" y="1583017"/>
                  <a:pt x="830368" y="1572840"/>
                  <a:pt x="842924" y="1572840"/>
                </a:cubicBezTo>
                <a:close/>
                <a:moveTo>
                  <a:pt x="678886" y="1572840"/>
                </a:moveTo>
                <a:cubicBezTo>
                  <a:pt x="691442" y="1572840"/>
                  <a:pt x="701621" y="1583017"/>
                  <a:pt x="701621" y="1595573"/>
                </a:cubicBezTo>
                <a:cubicBezTo>
                  <a:pt x="701621" y="1608130"/>
                  <a:pt x="691442" y="1618308"/>
                  <a:pt x="678886" y="1618308"/>
                </a:cubicBezTo>
                <a:cubicBezTo>
                  <a:pt x="666330" y="1618308"/>
                  <a:pt x="656152" y="1608130"/>
                  <a:pt x="656152" y="1595573"/>
                </a:cubicBezTo>
                <a:cubicBezTo>
                  <a:pt x="656152" y="1583017"/>
                  <a:pt x="666330" y="1572840"/>
                  <a:pt x="678886" y="1572840"/>
                </a:cubicBezTo>
                <a:close/>
                <a:moveTo>
                  <a:pt x="514849" y="1572840"/>
                </a:moveTo>
                <a:cubicBezTo>
                  <a:pt x="527405" y="1572840"/>
                  <a:pt x="537583" y="1583017"/>
                  <a:pt x="537583" y="1595573"/>
                </a:cubicBezTo>
                <a:cubicBezTo>
                  <a:pt x="537583" y="1608130"/>
                  <a:pt x="527405" y="1618308"/>
                  <a:pt x="514849" y="1618308"/>
                </a:cubicBezTo>
                <a:cubicBezTo>
                  <a:pt x="502293" y="1618308"/>
                  <a:pt x="492114" y="1608130"/>
                  <a:pt x="492114" y="1595573"/>
                </a:cubicBezTo>
                <a:cubicBezTo>
                  <a:pt x="492114" y="1583017"/>
                  <a:pt x="502293" y="1572840"/>
                  <a:pt x="514849" y="1572840"/>
                </a:cubicBezTo>
                <a:close/>
                <a:moveTo>
                  <a:pt x="350811" y="1572840"/>
                </a:moveTo>
                <a:cubicBezTo>
                  <a:pt x="363367" y="1572840"/>
                  <a:pt x="373545" y="1583017"/>
                  <a:pt x="373545" y="1595573"/>
                </a:cubicBezTo>
                <a:cubicBezTo>
                  <a:pt x="373545" y="1608130"/>
                  <a:pt x="363367" y="1618308"/>
                  <a:pt x="350811" y="1618308"/>
                </a:cubicBezTo>
                <a:cubicBezTo>
                  <a:pt x="338255" y="1618308"/>
                  <a:pt x="328077" y="1608130"/>
                  <a:pt x="328077" y="1595573"/>
                </a:cubicBezTo>
                <a:cubicBezTo>
                  <a:pt x="328077" y="1583017"/>
                  <a:pt x="338255" y="1572840"/>
                  <a:pt x="350811" y="1572840"/>
                </a:cubicBezTo>
                <a:close/>
                <a:moveTo>
                  <a:pt x="186773" y="1572840"/>
                </a:moveTo>
                <a:cubicBezTo>
                  <a:pt x="199329" y="1572840"/>
                  <a:pt x="209507" y="1583017"/>
                  <a:pt x="209507" y="1595573"/>
                </a:cubicBezTo>
                <a:cubicBezTo>
                  <a:pt x="209507" y="1608130"/>
                  <a:pt x="199329" y="1618308"/>
                  <a:pt x="186773" y="1618308"/>
                </a:cubicBezTo>
                <a:cubicBezTo>
                  <a:pt x="174217" y="1618308"/>
                  <a:pt x="164039" y="1608130"/>
                  <a:pt x="164039" y="1595573"/>
                </a:cubicBezTo>
                <a:cubicBezTo>
                  <a:pt x="164039" y="1583017"/>
                  <a:pt x="174217" y="1572840"/>
                  <a:pt x="186773" y="1572840"/>
                </a:cubicBezTo>
                <a:close/>
                <a:moveTo>
                  <a:pt x="22735" y="1572840"/>
                </a:moveTo>
                <a:cubicBezTo>
                  <a:pt x="35291" y="1572840"/>
                  <a:pt x="45469" y="1583017"/>
                  <a:pt x="45469" y="1595573"/>
                </a:cubicBezTo>
                <a:cubicBezTo>
                  <a:pt x="45469" y="1608130"/>
                  <a:pt x="35291" y="1618308"/>
                  <a:pt x="22735" y="1618308"/>
                </a:cubicBezTo>
                <a:cubicBezTo>
                  <a:pt x="10179" y="1618308"/>
                  <a:pt x="0" y="1608130"/>
                  <a:pt x="0" y="1595573"/>
                </a:cubicBezTo>
                <a:cubicBezTo>
                  <a:pt x="0" y="1583017"/>
                  <a:pt x="10179" y="1572840"/>
                  <a:pt x="22735" y="1572840"/>
                </a:cubicBezTo>
                <a:close/>
                <a:moveTo>
                  <a:pt x="2484946" y="1564541"/>
                </a:moveTo>
                <a:cubicBezTo>
                  <a:pt x="2497502" y="1564541"/>
                  <a:pt x="2507681" y="1574719"/>
                  <a:pt x="2507681" y="1587275"/>
                </a:cubicBezTo>
                <a:cubicBezTo>
                  <a:pt x="2507681" y="1599831"/>
                  <a:pt x="2497502" y="1610010"/>
                  <a:pt x="2484946" y="1610010"/>
                </a:cubicBezTo>
                <a:cubicBezTo>
                  <a:pt x="2472390" y="1610010"/>
                  <a:pt x="2462211" y="1599831"/>
                  <a:pt x="2462211" y="1587275"/>
                </a:cubicBezTo>
                <a:cubicBezTo>
                  <a:pt x="2462211" y="1574719"/>
                  <a:pt x="2472390" y="1564541"/>
                  <a:pt x="2484946" y="1564541"/>
                </a:cubicBezTo>
                <a:close/>
                <a:moveTo>
                  <a:pt x="2320908" y="1564541"/>
                </a:moveTo>
                <a:cubicBezTo>
                  <a:pt x="2333464" y="1564541"/>
                  <a:pt x="2343643" y="1574719"/>
                  <a:pt x="2343643" y="1587275"/>
                </a:cubicBezTo>
                <a:cubicBezTo>
                  <a:pt x="2343643" y="1599831"/>
                  <a:pt x="2333464" y="1610010"/>
                  <a:pt x="2320908" y="1610010"/>
                </a:cubicBezTo>
                <a:cubicBezTo>
                  <a:pt x="2308351" y="1610010"/>
                  <a:pt x="2298174" y="1599831"/>
                  <a:pt x="2298174" y="1587275"/>
                </a:cubicBezTo>
                <a:cubicBezTo>
                  <a:pt x="2298174" y="1574719"/>
                  <a:pt x="2308351" y="1564541"/>
                  <a:pt x="2320908" y="1564541"/>
                </a:cubicBezTo>
                <a:close/>
                <a:moveTo>
                  <a:pt x="2156870" y="1564541"/>
                </a:moveTo>
                <a:cubicBezTo>
                  <a:pt x="2169427" y="1564541"/>
                  <a:pt x="2179604" y="1574719"/>
                  <a:pt x="2179604" y="1587275"/>
                </a:cubicBezTo>
                <a:cubicBezTo>
                  <a:pt x="2179604" y="1599831"/>
                  <a:pt x="2169427" y="1610010"/>
                  <a:pt x="2156870" y="1610010"/>
                </a:cubicBezTo>
                <a:cubicBezTo>
                  <a:pt x="2144314" y="1610010"/>
                  <a:pt x="2134135" y="1599831"/>
                  <a:pt x="2134135" y="1587275"/>
                </a:cubicBezTo>
                <a:cubicBezTo>
                  <a:pt x="2134135" y="1574719"/>
                  <a:pt x="2144314" y="1564541"/>
                  <a:pt x="2156870" y="1564541"/>
                </a:cubicBezTo>
                <a:close/>
                <a:moveTo>
                  <a:pt x="1992832" y="1564541"/>
                </a:moveTo>
                <a:cubicBezTo>
                  <a:pt x="2005388" y="1564541"/>
                  <a:pt x="2015567" y="1574719"/>
                  <a:pt x="2015567" y="1587275"/>
                </a:cubicBezTo>
                <a:cubicBezTo>
                  <a:pt x="2015567" y="1599831"/>
                  <a:pt x="2005388" y="1610010"/>
                  <a:pt x="1992832" y="1610010"/>
                </a:cubicBezTo>
                <a:cubicBezTo>
                  <a:pt x="1980277" y="1610010"/>
                  <a:pt x="1970098" y="1599831"/>
                  <a:pt x="1970098" y="1587275"/>
                </a:cubicBezTo>
                <a:cubicBezTo>
                  <a:pt x="1970098" y="1574719"/>
                  <a:pt x="1980277" y="1564541"/>
                  <a:pt x="1992832" y="1564541"/>
                </a:cubicBezTo>
                <a:close/>
                <a:moveTo>
                  <a:pt x="1828795" y="1564541"/>
                </a:moveTo>
                <a:cubicBezTo>
                  <a:pt x="1841351" y="1564541"/>
                  <a:pt x="1851529" y="1574719"/>
                  <a:pt x="1851529" y="1587275"/>
                </a:cubicBezTo>
                <a:cubicBezTo>
                  <a:pt x="1851529" y="1599831"/>
                  <a:pt x="1841351" y="1610010"/>
                  <a:pt x="1828795" y="1610010"/>
                </a:cubicBezTo>
                <a:cubicBezTo>
                  <a:pt x="1816239" y="1610010"/>
                  <a:pt x="1806060" y="1599831"/>
                  <a:pt x="1806060" y="1587275"/>
                </a:cubicBezTo>
                <a:cubicBezTo>
                  <a:pt x="1806060" y="1574719"/>
                  <a:pt x="1816239" y="1564541"/>
                  <a:pt x="1828795" y="1564541"/>
                </a:cubicBezTo>
                <a:close/>
                <a:moveTo>
                  <a:pt x="1664757" y="1564541"/>
                </a:moveTo>
                <a:cubicBezTo>
                  <a:pt x="1677313" y="1564541"/>
                  <a:pt x="1687491" y="1574719"/>
                  <a:pt x="1687491" y="1587275"/>
                </a:cubicBezTo>
                <a:cubicBezTo>
                  <a:pt x="1687491" y="1599831"/>
                  <a:pt x="1677313" y="1610010"/>
                  <a:pt x="1664757" y="1610010"/>
                </a:cubicBezTo>
                <a:cubicBezTo>
                  <a:pt x="1652201" y="1610010"/>
                  <a:pt x="1642022" y="1599831"/>
                  <a:pt x="1642022" y="1587275"/>
                </a:cubicBezTo>
                <a:cubicBezTo>
                  <a:pt x="1642022" y="1574719"/>
                  <a:pt x="1652201" y="1564541"/>
                  <a:pt x="1664757" y="1564541"/>
                </a:cubicBezTo>
                <a:close/>
                <a:moveTo>
                  <a:pt x="1500719" y="1564541"/>
                </a:moveTo>
                <a:cubicBezTo>
                  <a:pt x="1513275" y="1564541"/>
                  <a:pt x="1523453" y="1574719"/>
                  <a:pt x="1523453" y="1587275"/>
                </a:cubicBezTo>
                <a:cubicBezTo>
                  <a:pt x="1523453" y="1599831"/>
                  <a:pt x="1513275" y="1610010"/>
                  <a:pt x="1500719" y="1610010"/>
                </a:cubicBezTo>
                <a:cubicBezTo>
                  <a:pt x="1488163" y="1610010"/>
                  <a:pt x="1477985" y="1599831"/>
                  <a:pt x="1477985" y="1587275"/>
                </a:cubicBezTo>
                <a:cubicBezTo>
                  <a:pt x="1477985" y="1574719"/>
                  <a:pt x="1488163" y="1564541"/>
                  <a:pt x="1500719" y="1564541"/>
                </a:cubicBezTo>
                <a:close/>
                <a:moveTo>
                  <a:pt x="1336681" y="1564541"/>
                </a:moveTo>
                <a:cubicBezTo>
                  <a:pt x="1349237" y="1564541"/>
                  <a:pt x="1359415" y="1574719"/>
                  <a:pt x="1359415" y="1587275"/>
                </a:cubicBezTo>
                <a:cubicBezTo>
                  <a:pt x="1359415" y="1599831"/>
                  <a:pt x="1349237" y="1610010"/>
                  <a:pt x="1336681" y="1610010"/>
                </a:cubicBezTo>
                <a:cubicBezTo>
                  <a:pt x="1324125" y="1610010"/>
                  <a:pt x="1313947" y="1599831"/>
                  <a:pt x="1313947" y="1587275"/>
                </a:cubicBezTo>
                <a:cubicBezTo>
                  <a:pt x="1313947" y="1574719"/>
                  <a:pt x="1324125" y="1564541"/>
                  <a:pt x="1336681" y="1564541"/>
                </a:cubicBezTo>
                <a:close/>
                <a:moveTo>
                  <a:pt x="1171000" y="1400050"/>
                </a:moveTo>
                <a:cubicBezTo>
                  <a:pt x="1183556" y="1400050"/>
                  <a:pt x="1193734" y="1410229"/>
                  <a:pt x="1193734" y="1422785"/>
                </a:cubicBezTo>
                <a:cubicBezTo>
                  <a:pt x="1193734" y="1435341"/>
                  <a:pt x="1183556" y="1445519"/>
                  <a:pt x="1171000" y="1445519"/>
                </a:cubicBezTo>
                <a:cubicBezTo>
                  <a:pt x="1158443" y="1445519"/>
                  <a:pt x="1148266" y="1435341"/>
                  <a:pt x="1148266" y="1422785"/>
                </a:cubicBezTo>
                <a:cubicBezTo>
                  <a:pt x="1148266" y="1410229"/>
                  <a:pt x="1158443" y="1400050"/>
                  <a:pt x="1171000" y="1400050"/>
                </a:cubicBezTo>
                <a:close/>
                <a:moveTo>
                  <a:pt x="1006962" y="1400050"/>
                </a:moveTo>
                <a:cubicBezTo>
                  <a:pt x="1019518" y="1400050"/>
                  <a:pt x="1029696" y="1410229"/>
                  <a:pt x="1029696" y="1422785"/>
                </a:cubicBezTo>
                <a:cubicBezTo>
                  <a:pt x="1029696" y="1435341"/>
                  <a:pt x="1019518" y="1445519"/>
                  <a:pt x="1006962" y="1445519"/>
                </a:cubicBezTo>
                <a:cubicBezTo>
                  <a:pt x="994406" y="1445519"/>
                  <a:pt x="984227" y="1435341"/>
                  <a:pt x="984227" y="1422785"/>
                </a:cubicBezTo>
                <a:cubicBezTo>
                  <a:pt x="984227" y="1410229"/>
                  <a:pt x="994406" y="1400050"/>
                  <a:pt x="1006962" y="1400050"/>
                </a:cubicBezTo>
                <a:close/>
                <a:moveTo>
                  <a:pt x="842924" y="1400050"/>
                </a:moveTo>
                <a:cubicBezTo>
                  <a:pt x="855480" y="1400050"/>
                  <a:pt x="865659" y="1410229"/>
                  <a:pt x="865659" y="1422785"/>
                </a:cubicBezTo>
                <a:cubicBezTo>
                  <a:pt x="865659" y="1435341"/>
                  <a:pt x="855480" y="1445519"/>
                  <a:pt x="842924" y="1445519"/>
                </a:cubicBezTo>
                <a:cubicBezTo>
                  <a:pt x="830368" y="1445519"/>
                  <a:pt x="820189" y="1435341"/>
                  <a:pt x="820189" y="1422785"/>
                </a:cubicBezTo>
                <a:cubicBezTo>
                  <a:pt x="820189" y="1410229"/>
                  <a:pt x="830368" y="1400050"/>
                  <a:pt x="842924" y="1400050"/>
                </a:cubicBezTo>
                <a:close/>
                <a:moveTo>
                  <a:pt x="678886" y="1400050"/>
                </a:moveTo>
                <a:cubicBezTo>
                  <a:pt x="691442" y="1400050"/>
                  <a:pt x="701621" y="1410229"/>
                  <a:pt x="701621" y="1422785"/>
                </a:cubicBezTo>
                <a:cubicBezTo>
                  <a:pt x="701621" y="1435341"/>
                  <a:pt x="691442" y="1445519"/>
                  <a:pt x="678886" y="1445519"/>
                </a:cubicBezTo>
                <a:cubicBezTo>
                  <a:pt x="666330" y="1445519"/>
                  <a:pt x="656152" y="1435341"/>
                  <a:pt x="656152" y="1422785"/>
                </a:cubicBezTo>
                <a:cubicBezTo>
                  <a:pt x="656152" y="1410229"/>
                  <a:pt x="666330" y="1400050"/>
                  <a:pt x="678886" y="1400050"/>
                </a:cubicBezTo>
                <a:close/>
                <a:moveTo>
                  <a:pt x="514849" y="1400050"/>
                </a:moveTo>
                <a:cubicBezTo>
                  <a:pt x="527405" y="1400050"/>
                  <a:pt x="537583" y="1410229"/>
                  <a:pt x="537583" y="1422785"/>
                </a:cubicBezTo>
                <a:cubicBezTo>
                  <a:pt x="537583" y="1435341"/>
                  <a:pt x="527405" y="1445519"/>
                  <a:pt x="514849" y="1445519"/>
                </a:cubicBezTo>
                <a:cubicBezTo>
                  <a:pt x="502293" y="1445519"/>
                  <a:pt x="492114" y="1435341"/>
                  <a:pt x="492114" y="1422785"/>
                </a:cubicBezTo>
                <a:cubicBezTo>
                  <a:pt x="492114" y="1410229"/>
                  <a:pt x="502293" y="1400050"/>
                  <a:pt x="514849" y="1400050"/>
                </a:cubicBezTo>
                <a:close/>
                <a:moveTo>
                  <a:pt x="350811" y="1400050"/>
                </a:moveTo>
                <a:cubicBezTo>
                  <a:pt x="363367" y="1400050"/>
                  <a:pt x="373545" y="1410229"/>
                  <a:pt x="373545" y="1422785"/>
                </a:cubicBezTo>
                <a:cubicBezTo>
                  <a:pt x="373545" y="1435341"/>
                  <a:pt x="363367" y="1445519"/>
                  <a:pt x="350811" y="1445519"/>
                </a:cubicBezTo>
                <a:cubicBezTo>
                  <a:pt x="338255" y="1445519"/>
                  <a:pt x="328077" y="1435341"/>
                  <a:pt x="328077" y="1422785"/>
                </a:cubicBezTo>
                <a:cubicBezTo>
                  <a:pt x="328077" y="1410229"/>
                  <a:pt x="338255" y="1400050"/>
                  <a:pt x="350811" y="1400050"/>
                </a:cubicBezTo>
                <a:close/>
                <a:moveTo>
                  <a:pt x="186773" y="1400050"/>
                </a:moveTo>
                <a:cubicBezTo>
                  <a:pt x="199329" y="1400050"/>
                  <a:pt x="209507" y="1410229"/>
                  <a:pt x="209507" y="1422785"/>
                </a:cubicBezTo>
                <a:cubicBezTo>
                  <a:pt x="209507" y="1435341"/>
                  <a:pt x="199329" y="1445519"/>
                  <a:pt x="186773" y="1445519"/>
                </a:cubicBezTo>
                <a:cubicBezTo>
                  <a:pt x="174217" y="1445519"/>
                  <a:pt x="164039" y="1435341"/>
                  <a:pt x="164039" y="1422785"/>
                </a:cubicBezTo>
                <a:cubicBezTo>
                  <a:pt x="164039" y="1410229"/>
                  <a:pt x="174217" y="1400050"/>
                  <a:pt x="186773" y="1400050"/>
                </a:cubicBezTo>
                <a:close/>
                <a:moveTo>
                  <a:pt x="22735" y="1400050"/>
                </a:moveTo>
                <a:cubicBezTo>
                  <a:pt x="35291" y="1400050"/>
                  <a:pt x="45469" y="1410229"/>
                  <a:pt x="45469" y="1422785"/>
                </a:cubicBezTo>
                <a:cubicBezTo>
                  <a:pt x="45469" y="1435341"/>
                  <a:pt x="35291" y="1445519"/>
                  <a:pt x="22735" y="1445519"/>
                </a:cubicBezTo>
                <a:cubicBezTo>
                  <a:pt x="10179" y="1445519"/>
                  <a:pt x="0" y="1435341"/>
                  <a:pt x="0" y="1422785"/>
                </a:cubicBezTo>
                <a:cubicBezTo>
                  <a:pt x="0" y="1410229"/>
                  <a:pt x="10179" y="1400050"/>
                  <a:pt x="22735" y="1400050"/>
                </a:cubicBezTo>
                <a:close/>
                <a:moveTo>
                  <a:pt x="2484946" y="1391751"/>
                </a:moveTo>
                <a:cubicBezTo>
                  <a:pt x="2497502" y="1391751"/>
                  <a:pt x="2507681" y="1401930"/>
                  <a:pt x="2507681" y="1414486"/>
                </a:cubicBezTo>
                <a:cubicBezTo>
                  <a:pt x="2507681" y="1427042"/>
                  <a:pt x="2497502" y="1437220"/>
                  <a:pt x="2484946" y="1437220"/>
                </a:cubicBezTo>
                <a:cubicBezTo>
                  <a:pt x="2472390" y="1437220"/>
                  <a:pt x="2462211" y="1427042"/>
                  <a:pt x="2462211" y="1414486"/>
                </a:cubicBezTo>
                <a:cubicBezTo>
                  <a:pt x="2462211" y="1401930"/>
                  <a:pt x="2472390" y="1391751"/>
                  <a:pt x="2484946" y="1391751"/>
                </a:cubicBezTo>
                <a:close/>
                <a:moveTo>
                  <a:pt x="2320908" y="1391751"/>
                </a:moveTo>
                <a:cubicBezTo>
                  <a:pt x="2333464" y="1391751"/>
                  <a:pt x="2343643" y="1401930"/>
                  <a:pt x="2343643" y="1414486"/>
                </a:cubicBezTo>
                <a:cubicBezTo>
                  <a:pt x="2343643" y="1427042"/>
                  <a:pt x="2333464" y="1437220"/>
                  <a:pt x="2320908" y="1437220"/>
                </a:cubicBezTo>
                <a:cubicBezTo>
                  <a:pt x="2308351" y="1437220"/>
                  <a:pt x="2298174" y="1427042"/>
                  <a:pt x="2298174" y="1414486"/>
                </a:cubicBezTo>
                <a:cubicBezTo>
                  <a:pt x="2298174" y="1401930"/>
                  <a:pt x="2308351" y="1391751"/>
                  <a:pt x="2320908" y="1391751"/>
                </a:cubicBezTo>
                <a:close/>
                <a:moveTo>
                  <a:pt x="2156870" y="1391751"/>
                </a:moveTo>
                <a:cubicBezTo>
                  <a:pt x="2169427" y="1391751"/>
                  <a:pt x="2179604" y="1401930"/>
                  <a:pt x="2179604" y="1414486"/>
                </a:cubicBezTo>
                <a:cubicBezTo>
                  <a:pt x="2179604" y="1427042"/>
                  <a:pt x="2169427" y="1437220"/>
                  <a:pt x="2156870" y="1437220"/>
                </a:cubicBezTo>
                <a:cubicBezTo>
                  <a:pt x="2144314" y="1437220"/>
                  <a:pt x="2134135" y="1427042"/>
                  <a:pt x="2134135" y="1414486"/>
                </a:cubicBezTo>
                <a:cubicBezTo>
                  <a:pt x="2134135" y="1401930"/>
                  <a:pt x="2144314" y="1391751"/>
                  <a:pt x="2156870" y="1391751"/>
                </a:cubicBezTo>
                <a:close/>
                <a:moveTo>
                  <a:pt x="1992832" y="1391751"/>
                </a:moveTo>
                <a:cubicBezTo>
                  <a:pt x="2005388" y="1391751"/>
                  <a:pt x="2015567" y="1401930"/>
                  <a:pt x="2015567" y="1414486"/>
                </a:cubicBezTo>
                <a:cubicBezTo>
                  <a:pt x="2015567" y="1427042"/>
                  <a:pt x="2005388" y="1437220"/>
                  <a:pt x="1992832" y="1437220"/>
                </a:cubicBezTo>
                <a:cubicBezTo>
                  <a:pt x="1980277" y="1437220"/>
                  <a:pt x="1970098" y="1427042"/>
                  <a:pt x="1970098" y="1414486"/>
                </a:cubicBezTo>
                <a:cubicBezTo>
                  <a:pt x="1970098" y="1401930"/>
                  <a:pt x="1980277" y="1391751"/>
                  <a:pt x="1992832" y="1391751"/>
                </a:cubicBezTo>
                <a:close/>
                <a:moveTo>
                  <a:pt x="1828795" y="1391751"/>
                </a:moveTo>
                <a:cubicBezTo>
                  <a:pt x="1841351" y="1391751"/>
                  <a:pt x="1851529" y="1401930"/>
                  <a:pt x="1851529" y="1414486"/>
                </a:cubicBezTo>
                <a:cubicBezTo>
                  <a:pt x="1851529" y="1427042"/>
                  <a:pt x="1841351" y="1437220"/>
                  <a:pt x="1828795" y="1437220"/>
                </a:cubicBezTo>
                <a:cubicBezTo>
                  <a:pt x="1816239" y="1437220"/>
                  <a:pt x="1806060" y="1427042"/>
                  <a:pt x="1806060" y="1414486"/>
                </a:cubicBezTo>
                <a:cubicBezTo>
                  <a:pt x="1806060" y="1401930"/>
                  <a:pt x="1816239" y="1391751"/>
                  <a:pt x="1828795" y="1391751"/>
                </a:cubicBezTo>
                <a:close/>
                <a:moveTo>
                  <a:pt x="1664757" y="1391751"/>
                </a:moveTo>
                <a:cubicBezTo>
                  <a:pt x="1677313" y="1391751"/>
                  <a:pt x="1687491" y="1401930"/>
                  <a:pt x="1687491" y="1414486"/>
                </a:cubicBezTo>
                <a:cubicBezTo>
                  <a:pt x="1687491" y="1427042"/>
                  <a:pt x="1677313" y="1437220"/>
                  <a:pt x="1664757" y="1437220"/>
                </a:cubicBezTo>
                <a:cubicBezTo>
                  <a:pt x="1652201" y="1437220"/>
                  <a:pt x="1642022" y="1427042"/>
                  <a:pt x="1642022" y="1414486"/>
                </a:cubicBezTo>
                <a:cubicBezTo>
                  <a:pt x="1642022" y="1401930"/>
                  <a:pt x="1652201" y="1391751"/>
                  <a:pt x="1664757" y="1391751"/>
                </a:cubicBezTo>
                <a:close/>
                <a:moveTo>
                  <a:pt x="1500719" y="1391751"/>
                </a:moveTo>
                <a:cubicBezTo>
                  <a:pt x="1513275" y="1391751"/>
                  <a:pt x="1523453" y="1401930"/>
                  <a:pt x="1523453" y="1414486"/>
                </a:cubicBezTo>
                <a:cubicBezTo>
                  <a:pt x="1523453" y="1427042"/>
                  <a:pt x="1513275" y="1437220"/>
                  <a:pt x="1500719" y="1437220"/>
                </a:cubicBezTo>
                <a:cubicBezTo>
                  <a:pt x="1488163" y="1437220"/>
                  <a:pt x="1477985" y="1427042"/>
                  <a:pt x="1477985" y="1414486"/>
                </a:cubicBezTo>
                <a:cubicBezTo>
                  <a:pt x="1477985" y="1401930"/>
                  <a:pt x="1488163" y="1391751"/>
                  <a:pt x="1500719" y="1391751"/>
                </a:cubicBezTo>
                <a:close/>
                <a:moveTo>
                  <a:pt x="1336681" y="1391751"/>
                </a:moveTo>
                <a:cubicBezTo>
                  <a:pt x="1349237" y="1391751"/>
                  <a:pt x="1359415" y="1401930"/>
                  <a:pt x="1359415" y="1414486"/>
                </a:cubicBezTo>
                <a:cubicBezTo>
                  <a:pt x="1359415" y="1427042"/>
                  <a:pt x="1349237" y="1437220"/>
                  <a:pt x="1336681" y="1437220"/>
                </a:cubicBezTo>
                <a:cubicBezTo>
                  <a:pt x="1324125" y="1437220"/>
                  <a:pt x="1313947" y="1427042"/>
                  <a:pt x="1313947" y="1414486"/>
                </a:cubicBezTo>
                <a:cubicBezTo>
                  <a:pt x="1313947" y="1401930"/>
                  <a:pt x="1324125" y="1391751"/>
                  <a:pt x="1336681" y="1391751"/>
                </a:cubicBezTo>
                <a:close/>
                <a:moveTo>
                  <a:pt x="1171000" y="1241208"/>
                </a:moveTo>
                <a:cubicBezTo>
                  <a:pt x="1183556" y="1241208"/>
                  <a:pt x="1193734" y="1251387"/>
                  <a:pt x="1193734" y="1263943"/>
                </a:cubicBezTo>
                <a:cubicBezTo>
                  <a:pt x="1193734" y="1276499"/>
                  <a:pt x="1183556" y="1286677"/>
                  <a:pt x="1171000" y="1286677"/>
                </a:cubicBezTo>
                <a:cubicBezTo>
                  <a:pt x="1158443" y="1286677"/>
                  <a:pt x="1148266" y="1276499"/>
                  <a:pt x="1148266" y="1263943"/>
                </a:cubicBezTo>
                <a:cubicBezTo>
                  <a:pt x="1148266" y="1251387"/>
                  <a:pt x="1158443" y="1241208"/>
                  <a:pt x="1171000" y="1241208"/>
                </a:cubicBezTo>
                <a:close/>
                <a:moveTo>
                  <a:pt x="1006962" y="1241208"/>
                </a:moveTo>
                <a:cubicBezTo>
                  <a:pt x="1019518" y="1241208"/>
                  <a:pt x="1029696" y="1251387"/>
                  <a:pt x="1029696" y="1263943"/>
                </a:cubicBezTo>
                <a:cubicBezTo>
                  <a:pt x="1029696" y="1276499"/>
                  <a:pt x="1019518" y="1286677"/>
                  <a:pt x="1006962" y="1286677"/>
                </a:cubicBezTo>
                <a:cubicBezTo>
                  <a:pt x="994406" y="1286677"/>
                  <a:pt x="984227" y="1276499"/>
                  <a:pt x="984227" y="1263943"/>
                </a:cubicBezTo>
                <a:cubicBezTo>
                  <a:pt x="984227" y="1251387"/>
                  <a:pt x="994406" y="1241208"/>
                  <a:pt x="1006962" y="1241208"/>
                </a:cubicBezTo>
                <a:close/>
                <a:moveTo>
                  <a:pt x="842924" y="1241208"/>
                </a:moveTo>
                <a:cubicBezTo>
                  <a:pt x="855480" y="1241208"/>
                  <a:pt x="865659" y="1251387"/>
                  <a:pt x="865659" y="1263943"/>
                </a:cubicBezTo>
                <a:cubicBezTo>
                  <a:pt x="865659" y="1276499"/>
                  <a:pt x="855480" y="1286677"/>
                  <a:pt x="842924" y="1286677"/>
                </a:cubicBezTo>
                <a:cubicBezTo>
                  <a:pt x="830368" y="1286677"/>
                  <a:pt x="820189" y="1276499"/>
                  <a:pt x="820189" y="1263943"/>
                </a:cubicBezTo>
                <a:cubicBezTo>
                  <a:pt x="820189" y="1251387"/>
                  <a:pt x="830368" y="1241208"/>
                  <a:pt x="842924" y="1241208"/>
                </a:cubicBezTo>
                <a:close/>
                <a:moveTo>
                  <a:pt x="678886" y="1241208"/>
                </a:moveTo>
                <a:cubicBezTo>
                  <a:pt x="691442" y="1241208"/>
                  <a:pt x="701621" y="1251387"/>
                  <a:pt x="701621" y="1263943"/>
                </a:cubicBezTo>
                <a:cubicBezTo>
                  <a:pt x="701621" y="1276499"/>
                  <a:pt x="691442" y="1286677"/>
                  <a:pt x="678886" y="1286677"/>
                </a:cubicBezTo>
                <a:cubicBezTo>
                  <a:pt x="666330" y="1286677"/>
                  <a:pt x="656152" y="1276499"/>
                  <a:pt x="656152" y="1263943"/>
                </a:cubicBezTo>
                <a:cubicBezTo>
                  <a:pt x="656152" y="1251387"/>
                  <a:pt x="666330" y="1241208"/>
                  <a:pt x="678886" y="1241208"/>
                </a:cubicBezTo>
                <a:close/>
                <a:moveTo>
                  <a:pt x="514849" y="1241208"/>
                </a:moveTo>
                <a:cubicBezTo>
                  <a:pt x="527405" y="1241208"/>
                  <a:pt x="537583" y="1251387"/>
                  <a:pt x="537583" y="1263943"/>
                </a:cubicBezTo>
                <a:cubicBezTo>
                  <a:pt x="537583" y="1276499"/>
                  <a:pt x="527405" y="1286677"/>
                  <a:pt x="514849" y="1286677"/>
                </a:cubicBezTo>
                <a:cubicBezTo>
                  <a:pt x="502293" y="1286677"/>
                  <a:pt x="492114" y="1276499"/>
                  <a:pt x="492114" y="1263943"/>
                </a:cubicBezTo>
                <a:cubicBezTo>
                  <a:pt x="492114" y="1251387"/>
                  <a:pt x="502293" y="1241208"/>
                  <a:pt x="514849" y="1241208"/>
                </a:cubicBezTo>
                <a:close/>
                <a:moveTo>
                  <a:pt x="350811" y="1241208"/>
                </a:moveTo>
                <a:cubicBezTo>
                  <a:pt x="363367" y="1241208"/>
                  <a:pt x="373545" y="1251387"/>
                  <a:pt x="373545" y="1263943"/>
                </a:cubicBezTo>
                <a:cubicBezTo>
                  <a:pt x="373545" y="1276499"/>
                  <a:pt x="363367" y="1286677"/>
                  <a:pt x="350811" y="1286677"/>
                </a:cubicBezTo>
                <a:cubicBezTo>
                  <a:pt x="338255" y="1286677"/>
                  <a:pt x="328077" y="1276499"/>
                  <a:pt x="328077" y="1263943"/>
                </a:cubicBezTo>
                <a:cubicBezTo>
                  <a:pt x="328077" y="1251387"/>
                  <a:pt x="338255" y="1241208"/>
                  <a:pt x="350811" y="1241208"/>
                </a:cubicBezTo>
                <a:close/>
                <a:moveTo>
                  <a:pt x="186773" y="1241208"/>
                </a:moveTo>
                <a:cubicBezTo>
                  <a:pt x="199329" y="1241208"/>
                  <a:pt x="209507" y="1251387"/>
                  <a:pt x="209507" y="1263943"/>
                </a:cubicBezTo>
                <a:cubicBezTo>
                  <a:pt x="209507" y="1276499"/>
                  <a:pt x="199329" y="1286677"/>
                  <a:pt x="186773" y="1286677"/>
                </a:cubicBezTo>
                <a:cubicBezTo>
                  <a:pt x="174217" y="1286677"/>
                  <a:pt x="164039" y="1276499"/>
                  <a:pt x="164039" y="1263943"/>
                </a:cubicBezTo>
                <a:cubicBezTo>
                  <a:pt x="164039" y="1251387"/>
                  <a:pt x="174217" y="1241208"/>
                  <a:pt x="186773" y="1241208"/>
                </a:cubicBezTo>
                <a:close/>
                <a:moveTo>
                  <a:pt x="22735" y="1241208"/>
                </a:moveTo>
                <a:cubicBezTo>
                  <a:pt x="35291" y="1241208"/>
                  <a:pt x="45469" y="1251387"/>
                  <a:pt x="45469" y="1263943"/>
                </a:cubicBezTo>
                <a:cubicBezTo>
                  <a:pt x="45469" y="1276499"/>
                  <a:pt x="35291" y="1286677"/>
                  <a:pt x="22735" y="1286677"/>
                </a:cubicBezTo>
                <a:cubicBezTo>
                  <a:pt x="10179" y="1286677"/>
                  <a:pt x="0" y="1276499"/>
                  <a:pt x="0" y="1263943"/>
                </a:cubicBezTo>
                <a:cubicBezTo>
                  <a:pt x="0" y="1251387"/>
                  <a:pt x="10179" y="1241208"/>
                  <a:pt x="22735" y="1241208"/>
                </a:cubicBezTo>
                <a:close/>
                <a:moveTo>
                  <a:pt x="2484946" y="1232910"/>
                </a:moveTo>
                <a:cubicBezTo>
                  <a:pt x="2497502" y="1232910"/>
                  <a:pt x="2507681" y="1243088"/>
                  <a:pt x="2507681" y="1255644"/>
                </a:cubicBezTo>
                <a:cubicBezTo>
                  <a:pt x="2507681" y="1268200"/>
                  <a:pt x="2497502" y="1278378"/>
                  <a:pt x="2484946" y="1278378"/>
                </a:cubicBezTo>
                <a:cubicBezTo>
                  <a:pt x="2472390" y="1278378"/>
                  <a:pt x="2462211" y="1268200"/>
                  <a:pt x="2462211" y="1255644"/>
                </a:cubicBezTo>
                <a:cubicBezTo>
                  <a:pt x="2462211" y="1243088"/>
                  <a:pt x="2472390" y="1232910"/>
                  <a:pt x="2484946" y="1232910"/>
                </a:cubicBezTo>
                <a:close/>
                <a:moveTo>
                  <a:pt x="2320908" y="1232910"/>
                </a:moveTo>
                <a:cubicBezTo>
                  <a:pt x="2333464" y="1232910"/>
                  <a:pt x="2343643" y="1243088"/>
                  <a:pt x="2343643" y="1255644"/>
                </a:cubicBezTo>
                <a:cubicBezTo>
                  <a:pt x="2343643" y="1268200"/>
                  <a:pt x="2333464" y="1278378"/>
                  <a:pt x="2320908" y="1278378"/>
                </a:cubicBezTo>
                <a:cubicBezTo>
                  <a:pt x="2308351" y="1278378"/>
                  <a:pt x="2298174" y="1268200"/>
                  <a:pt x="2298174" y="1255644"/>
                </a:cubicBezTo>
                <a:cubicBezTo>
                  <a:pt x="2298174" y="1243088"/>
                  <a:pt x="2308351" y="1232910"/>
                  <a:pt x="2320908" y="1232910"/>
                </a:cubicBezTo>
                <a:close/>
                <a:moveTo>
                  <a:pt x="2156870" y="1232910"/>
                </a:moveTo>
                <a:cubicBezTo>
                  <a:pt x="2169427" y="1232910"/>
                  <a:pt x="2179604" y="1243088"/>
                  <a:pt x="2179604" y="1255644"/>
                </a:cubicBezTo>
                <a:cubicBezTo>
                  <a:pt x="2179604" y="1268200"/>
                  <a:pt x="2169427" y="1278378"/>
                  <a:pt x="2156870" y="1278378"/>
                </a:cubicBezTo>
                <a:cubicBezTo>
                  <a:pt x="2144314" y="1278378"/>
                  <a:pt x="2134135" y="1268200"/>
                  <a:pt x="2134135" y="1255644"/>
                </a:cubicBezTo>
                <a:cubicBezTo>
                  <a:pt x="2134135" y="1243088"/>
                  <a:pt x="2144314" y="1232910"/>
                  <a:pt x="2156870" y="1232910"/>
                </a:cubicBezTo>
                <a:close/>
                <a:moveTo>
                  <a:pt x="1992832" y="1232910"/>
                </a:moveTo>
                <a:cubicBezTo>
                  <a:pt x="2005388" y="1232910"/>
                  <a:pt x="2015567" y="1243088"/>
                  <a:pt x="2015567" y="1255644"/>
                </a:cubicBezTo>
                <a:cubicBezTo>
                  <a:pt x="2015567" y="1268200"/>
                  <a:pt x="2005388" y="1278378"/>
                  <a:pt x="1992832" y="1278378"/>
                </a:cubicBezTo>
                <a:cubicBezTo>
                  <a:pt x="1980277" y="1278378"/>
                  <a:pt x="1970098" y="1268200"/>
                  <a:pt x="1970098" y="1255644"/>
                </a:cubicBezTo>
                <a:cubicBezTo>
                  <a:pt x="1970098" y="1243088"/>
                  <a:pt x="1980277" y="1232910"/>
                  <a:pt x="1992832" y="1232910"/>
                </a:cubicBezTo>
                <a:close/>
                <a:moveTo>
                  <a:pt x="1828795" y="1232910"/>
                </a:moveTo>
                <a:cubicBezTo>
                  <a:pt x="1841351" y="1232910"/>
                  <a:pt x="1851529" y="1243088"/>
                  <a:pt x="1851529" y="1255644"/>
                </a:cubicBezTo>
                <a:cubicBezTo>
                  <a:pt x="1851529" y="1268200"/>
                  <a:pt x="1841351" y="1278378"/>
                  <a:pt x="1828795" y="1278378"/>
                </a:cubicBezTo>
                <a:cubicBezTo>
                  <a:pt x="1816239" y="1278378"/>
                  <a:pt x="1806060" y="1268200"/>
                  <a:pt x="1806060" y="1255644"/>
                </a:cubicBezTo>
                <a:cubicBezTo>
                  <a:pt x="1806060" y="1243088"/>
                  <a:pt x="1816239" y="1232910"/>
                  <a:pt x="1828795" y="1232910"/>
                </a:cubicBezTo>
                <a:close/>
                <a:moveTo>
                  <a:pt x="1664757" y="1232910"/>
                </a:moveTo>
                <a:cubicBezTo>
                  <a:pt x="1677313" y="1232910"/>
                  <a:pt x="1687491" y="1243088"/>
                  <a:pt x="1687491" y="1255644"/>
                </a:cubicBezTo>
                <a:cubicBezTo>
                  <a:pt x="1687491" y="1268200"/>
                  <a:pt x="1677313" y="1278378"/>
                  <a:pt x="1664757" y="1278378"/>
                </a:cubicBezTo>
                <a:cubicBezTo>
                  <a:pt x="1652201" y="1278378"/>
                  <a:pt x="1642022" y="1268200"/>
                  <a:pt x="1642022" y="1255644"/>
                </a:cubicBezTo>
                <a:cubicBezTo>
                  <a:pt x="1642022" y="1243088"/>
                  <a:pt x="1652201" y="1232910"/>
                  <a:pt x="1664757" y="1232910"/>
                </a:cubicBezTo>
                <a:close/>
                <a:moveTo>
                  <a:pt x="1500719" y="1232910"/>
                </a:moveTo>
                <a:cubicBezTo>
                  <a:pt x="1513275" y="1232910"/>
                  <a:pt x="1523453" y="1243088"/>
                  <a:pt x="1523453" y="1255644"/>
                </a:cubicBezTo>
                <a:cubicBezTo>
                  <a:pt x="1523453" y="1268200"/>
                  <a:pt x="1513275" y="1278378"/>
                  <a:pt x="1500719" y="1278378"/>
                </a:cubicBezTo>
                <a:cubicBezTo>
                  <a:pt x="1488163" y="1278378"/>
                  <a:pt x="1477985" y="1268200"/>
                  <a:pt x="1477985" y="1255644"/>
                </a:cubicBezTo>
                <a:cubicBezTo>
                  <a:pt x="1477985" y="1243088"/>
                  <a:pt x="1488163" y="1232910"/>
                  <a:pt x="1500719" y="1232910"/>
                </a:cubicBezTo>
                <a:close/>
                <a:moveTo>
                  <a:pt x="1336681" y="1232910"/>
                </a:moveTo>
                <a:cubicBezTo>
                  <a:pt x="1349237" y="1232910"/>
                  <a:pt x="1359415" y="1243088"/>
                  <a:pt x="1359415" y="1255644"/>
                </a:cubicBezTo>
                <a:cubicBezTo>
                  <a:pt x="1359415" y="1268200"/>
                  <a:pt x="1349237" y="1278378"/>
                  <a:pt x="1336681" y="1278378"/>
                </a:cubicBezTo>
                <a:cubicBezTo>
                  <a:pt x="1324125" y="1278378"/>
                  <a:pt x="1313947" y="1268200"/>
                  <a:pt x="1313947" y="1255644"/>
                </a:cubicBezTo>
                <a:cubicBezTo>
                  <a:pt x="1313947" y="1243088"/>
                  <a:pt x="1324125" y="1232910"/>
                  <a:pt x="1336681" y="1232910"/>
                </a:cubicBezTo>
                <a:close/>
                <a:moveTo>
                  <a:pt x="1171000" y="1062996"/>
                </a:moveTo>
                <a:cubicBezTo>
                  <a:pt x="1183556" y="1062996"/>
                  <a:pt x="1193734" y="1073174"/>
                  <a:pt x="1193734" y="1085730"/>
                </a:cubicBezTo>
                <a:cubicBezTo>
                  <a:pt x="1193734" y="1098287"/>
                  <a:pt x="1183556" y="1108465"/>
                  <a:pt x="1171000" y="1108465"/>
                </a:cubicBezTo>
                <a:cubicBezTo>
                  <a:pt x="1158443" y="1108465"/>
                  <a:pt x="1148266" y="1098287"/>
                  <a:pt x="1148266" y="1085730"/>
                </a:cubicBezTo>
                <a:cubicBezTo>
                  <a:pt x="1148266" y="1073174"/>
                  <a:pt x="1158443" y="1062996"/>
                  <a:pt x="1171000" y="1062996"/>
                </a:cubicBezTo>
                <a:close/>
                <a:moveTo>
                  <a:pt x="1006962" y="1062996"/>
                </a:moveTo>
                <a:cubicBezTo>
                  <a:pt x="1019518" y="1062996"/>
                  <a:pt x="1029696" y="1073174"/>
                  <a:pt x="1029696" y="1085730"/>
                </a:cubicBezTo>
                <a:cubicBezTo>
                  <a:pt x="1029696" y="1098287"/>
                  <a:pt x="1019518" y="1108465"/>
                  <a:pt x="1006962" y="1108465"/>
                </a:cubicBezTo>
                <a:cubicBezTo>
                  <a:pt x="994406" y="1108465"/>
                  <a:pt x="984227" y="1098287"/>
                  <a:pt x="984227" y="1085730"/>
                </a:cubicBezTo>
                <a:cubicBezTo>
                  <a:pt x="984227" y="1073174"/>
                  <a:pt x="994406" y="1062996"/>
                  <a:pt x="1006962" y="1062996"/>
                </a:cubicBezTo>
                <a:close/>
                <a:moveTo>
                  <a:pt x="842924" y="1062996"/>
                </a:moveTo>
                <a:cubicBezTo>
                  <a:pt x="855480" y="1062996"/>
                  <a:pt x="865659" y="1073174"/>
                  <a:pt x="865659" y="1085730"/>
                </a:cubicBezTo>
                <a:cubicBezTo>
                  <a:pt x="865659" y="1098287"/>
                  <a:pt x="855480" y="1108465"/>
                  <a:pt x="842924" y="1108465"/>
                </a:cubicBezTo>
                <a:cubicBezTo>
                  <a:pt x="830368" y="1108465"/>
                  <a:pt x="820189" y="1098287"/>
                  <a:pt x="820189" y="1085730"/>
                </a:cubicBezTo>
                <a:cubicBezTo>
                  <a:pt x="820189" y="1073174"/>
                  <a:pt x="830368" y="1062996"/>
                  <a:pt x="842924" y="1062996"/>
                </a:cubicBezTo>
                <a:close/>
                <a:moveTo>
                  <a:pt x="678886" y="1062996"/>
                </a:moveTo>
                <a:cubicBezTo>
                  <a:pt x="691442" y="1062996"/>
                  <a:pt x="701621" y="1073174"/>
                  <a:pt x="701621" y="1085730"/>
                </a:cubicBezTo>
                <a:cubicBezTo>
                  <a:pt x="701621" y="1098287"/>
                  <a:pt x="691442" y="1108465"/>
                  <a:pt x="678886" y="1108465"/>
                </a:cubicBezTo>
                <a:cubicBezTo>
                  <a:pt x="666330" y="1108465"/>
                  <a:pt x="656152" y="1098287"/>
                  <a:pt x="656152" y="1085730"/>
                </a:cubicBezTo>
                <a:cubicBezTo>
                  <a:pt x="656152" y="1073174"/>
                  <a:pt x="666330" y="1062996"/>
                  <a:pt x="678886" y="1062996"/>
                </a:cubicBezTo>
                <a:close/>
                <a:moveTo>
                  <a:pt x="514849" y="1062996"/>
                </a:moveTo>
                <a:cubicBezTo>
                  <a:pt x="527405" y="1062996"/>
                  <a:pt x="537583" y="1073174"/>
                  <a:pt x="537583" y="1085730"/>
                </a:cubicBezTo>
                <a:cubicBezTo>
                  <a:pt x="537583" y="1098287"/>
                  <a:pt x="527405" y="1108465"/>
                  <a:pt x="514849" y="1108465"/>
                </a:cubicBezTo>
                <a:cubicBezTo>
                  <a:pt x="502293" y="1108465"/>
                  <a:pt x="492114" y="1098287"/>
                  <a:pt x="492114" y="1085730"/>
                </a:cubicBezTo>
                <a:cubicBezTo>
                  <a:pt x="492114" y="1073174"/>
                  <a:pt x="502293" y="1062996"/>
                  <a:pt x="514849" y="1062996"/>
                </a:cubicBezTo>
                <a:close/>
                <a:moveTo>
                  <a:pt x="350811" y="1062996"/>
                </a:moveTo>
                <a:cubicBezTo>
                  <a:pt x="363367" y="1062996"/>
                  <a:pt x="373545" y="1073174"/>
                  <a:pt x="373545" y="1085730"/>
                </a:cubicBezTo>
                <a:cubicBezTo>
                  <a:pt x="373545" y="1098287"/>
                  <a:pt x="363367" y="1108465"/>
                  <a:pt x="350811" y="1108465"/>
                </a:cubicBezTo>
                <a:cubicBezTo>
                  <a:pt x="338255" y="1108465"/>
                  <a:pt x="328077" y="1098287"/>
                  <a:pt x="328077" y="1085730"/>
                </a:cubicBezTo>
                <a:cubicBezTo>
                  <a:pt x="328077" y="1073174"/>
                  <a:pt x="338255" y="1062996"/>
                  <a:pt x="350811" y="1062996"/>
                </a:cubicBezTo>
                <a:close/>
                <a:moveTo>
                  <a:pt x="186773" y="1062996"/>
                </a:moveTo>
                <a:cubicBezTo>
                  <a:pt x="199329" y="1062996"/>
                  <a:pt x="209507" y="1073174"/>
                  <a:pt x="209507" y="1085730"/>
                </a:cubicBezTo>
                <a:cubicBezTo>
                  <a:pt x="209507" y="1098287"/>
                  <a:pt x="199329" y="1108465"/>
                  <a:pt x="186773" y="1108465"/>
                </a:cubicBezTo>
                <a:cubicBezTo>
                  <a:pt x="174217" y="1108465"/>
                  <a:pt x="164039" y="1098287"/>
                  <a:pt x="164039" y="1085730"/>
                </a:cubicBezTo>
                <a:cubicBezTo>
                  <a:pt x="164039" y="1073174"/>
                  <a:pt x="174217" y="1062996"/>
                  <a:pt x="186773" y="1062996"/>
                </a:cubicBezTo>
                <a:close/>
                <a:moveTo>
                  <a:pt x="22735" y="1062996"/>
                </a:moveTo>
                <a:cubicBezTo>
                  <a:pt x="35291" y="1062996"/>
                  <a:pt x="45469" y="1073174"/>
                  <a:pt x="45469" y="1085730"/>
                </a:cubicBezTo>
                <a:cubicBezTo>
                  <a:pt x="45469" y="1098287"/>
                  <a:pt x="35291" y="1108465"/>
                  <a:pt x="22735" y="1108465"/>
                </a:cubicBezTo>
                <a:cubicBezTo>
                  <a:pt x="10179" y="1108465"/>
                  <a:pt x="0" y="1098287"/>
                  <a:pt x="0" y="1085730"/>
                </a:cubicBezTo>
                <a:cubicBezTo>
                  <a:pt x="0" y="1073174"/>
                  <a:pt x="10179" y="1062996"/>
                  <a:pt x="22735" y="1062996"/>
                </a:cubicBezTo>
                <a:close/>
                <a:moveTo>
                  <a:pt x="2484946" y="1054698"/>
                </a:moveTo>
                <a:cubicBezTo>
                  <a:pt x="2497502" y="1054698"/>
                  <a:pt x="2507681" y="1064876"/>
                  <a:pt x="2507681" y="1077432"/>
                </a:cubicBezTo>
                <a:cubicBezTo>
                  <a:pt x="2507681" y="1089988"/>
                  <a:pt x="2497502" y="1100167"/>
                  <a:pt x="2484946" y="1100167"/>
                </a:cubicBezTo>
                <a:cubicBezTo>
                  <a:pt x="2472390" y="1100167"/>
                  <a:pt x="2462211" y="1089988"/>
                  <a:pt x="2462211" y="1077432"/>
                </a:cubicBezTo>
                <a:cubicBezTo>
                  <a:pt x="2462211" y="1064876"/>
                  <a:pt x="2472390" y="1054698"/>
                  <a:pt x="2484946" y="1054698"/>
                </a:cubicBezTo>
                <a:close/>
                <a:moveTo>
                  <a:pt x="2320908" y="1054698"/>
                </a:moveTo>
                <a:cubicBezTo>
                  <a:pt x="2333464" y="1054698"/>
                  <a:pt x="2343643" y="1064876"/>
                  <a:pt x="2343643" y="1077432"/>
                </a:cubicBezTo>
                <a:cubicBezTo>
                  <a:pt x="2343643" y="1089988"/>
                  <a:pt x="2333464" y="1100167"/>
                  <a:pt x="2320908" y="1100167"/>
                </a:cubicBezTo>
                <a:cubicBezTo>
                  <a:pt x="2308351" y="1100167"/>
                  <a:pt x="2298174" y="1089988"/>
                  <a:pt x="2298174" y="1077432"/>
                </a:cubicBezTo>
                <a:cubicBezTo>
                  <a:pt x="2298174" y="1064876"/>
                  <a:pt x="2308351" y="1054698"/>
                  <a:pt x="2320908" y="1054698"/>
                </a:cubicBezTo>
                <a:close/>
                <a:moveTo>
                  <a:pt x="2156870" y="1054698"/>
                </a:moveTo>
                <a:cubicBezTo>
                  <a:pt x="2169427" y="1054698"/>
                  <a:pt x="2179604" y="1064876"/>
                  <a:pt x="2179604" y="1077432"/>
                </a:cubicBezTo>
                <a:cubicBezTo>
                  <a:pt x="2179604" y="1089988"/>
                  <a:pt x="2169427" y="1100167"/>
                  <a:pt x="2156870" y="1100167"/>
                </a:cubicBezTo>
                <a:cubicBezTo>
                  <a:pt x="2144314" y="1100167"/>
                  <a:pt x="2134135" y="1089988"/>
                  <a:pt x="2134135" y="1077432"/>
                </a:cubicBezTo>
                <a:cubicBezTo>
                  <a:pt x="2134135" y="1064876"/>
                  <a:pt x="2144314" y="1054698"/>
                  <a:pt x="2156870" y="1054698"/>
                </a:cubicBezTo>
                <a:close/>
                <a:moveTo>
                  <a:pt x="1992832" y="1054698"/>
                </a:moveTo>
                <a:cubicBezTo>
                  <a:pt x="2005388" y="1054698"/>
                  <a:pt x="2015567" y="1064876"/>
                  <a:pt x="2015567" y="1077432"/>
                </a:cubicBezTo>
                <a:cubicBezTo>
                  <a:pt x="2015567" y="1089988"/>
                  <a:pt x="2005388" y="1100167"/>
                  <a:pt x="1992832" y="1100167"/>
                </a:cubicBezTo>
                <a:cubicBezTo>
                  <a:pt x="1980277" y="1100167"/>
                  <a:pt x="1970098" y="1089988"/>
                  <a:pt x="1970098" y="1077432"/>
                </a:cubicBezTo>
                <a:cubicBezTo>
                  <a:pt x="1970098" y="1064876"/>
                  <a:pt x="1980277" y="1054698"/>
                  <a:pt x="1992832" y="1054698"/>
                </a:cubicBezTo>
                <a:close/>
                <a:moveTo>
                  <a:pt x="1828795" y="1054698"/>
                </a:moveTo>
                <a:cubicBezTo>
                  <a:pt x="1841351" y="1054698"/>
                  <a:pt x="1851529" y="1064876"/>
                  <a:pt x="1851529" y="1077432"/>
                </a:cubicBezTo>
                <a:cubicBezTo>
                  <a:pt x="1851529" y="1089988"/>
                  <a:pt x="1841351" y="1100167"/>
                  <a:pt x="1828795" y="1100167"/>
                </a:cubicBezTo>
                <a:cubicBezTo>
                  <a:pt x="1816239" y="1100167"/>
                  <a:pt x="1806060" y="1089988"/>
                  <a:pt x="1806060" y="1077432"/>
                </a:cubicBezTo>
                <a:cubicBezTo>
                  <a:pt x="1806060" y="1064876"/>
                  <a:pt x="1816239" y="1054698"/>
                  <a:pt x="1828795" y="1054698"/>
                </a:cubicBezTo>
                <a:close/>
                <a:moveTo>
                  <a:pt x="1664757" y="1054698"/>
                </a:moveTo>
                <a:cubicBezTo>
                  <a:pt x="1677313" y="1054698"/>
                  <a:pt x="1687491" y="1064876"/>
                  <a:pt x="1687491" y="1077432"/>
                </a:cubicBezTo>
                <a:cubicBezTo>
                  <a:pt x="1687491" y="1089988"/>
                  <a:pt x="1677313" y="1100167"/>
                  <a:pt x="1664757" y="1100167"/>
                </a:cubicBezTo>
                <a:cubicBezTo>
                  <a:pt x="1652201" y="1100167"/>
                  <a:pt x="1642022" y="1089988"/>
                  <a:pt x="1642022" y="1077432"/>
                </a:cubicBezTo>
                <a:cubicBezTo>
                  <a:pt x="1642022" y="1064876"/>
                  <a:pt x="1652201" y="1054698"/>
                  <a:pt x="1664757" y="1054698"/>
                </a:cubicBezTo>
                <a:close/>
                <a:moveTo>
                  <a:pt x="1500719" y="1054698"/>
                </a:moveTo>
                <a:cubicBezTo>
                  <a:pt x="1513275" y="1054698"/>
                  <a:pt x="1523453" y="1064876"/>
                  <a:pt x="1523453" y="1077432"/>
                </a:cubicBezTo>
                <a:cubicBezTo>
                  <a:pt x="1523453" y="1089988"/>
                  <a:pt x="1513275" y="1100167"/>
                  <a:pt x="1500719" y="1100167"/>
                </a:cubicBezTo>
                <a:cubicBezTo>
                  <a:pt x="1488163" y="1100167"/>
                  <a:pt x="1477985" y="1089988"/>
                  <a:pt x="1477985" y="1077432"/>
                </a:cubicBezTo>
                <a:cubicBezTo>
                  <a:pt x="1477985" y="1064876"/>
                  <a:pt x="1488163" y="1054698"/>
                  <a:pt x="1500719" y="1054698"/>
                </a:cubicBezTo>
                <a:close/>
                <a:moveTo>
                  <a:pt x="1336681" y="1054698"/>
                </a:moveTo>
                <a:cubicBezTo>
                  <a:pt x="1349237" y="1054698"/>
                  <a:pt x="1359415" y="1064876"/>
                  <a:pt x="1359415" y="1077432"/>
                </a:cubicBezTo>
                <a:cubicBezTo>
                  <a:pt x="1359415" y="1089988"/>
                  <a:pt x="1349237" y="1100167"/>
                  <a:pt x="1336681" y="1100167"/>
                </a:cubicBezTo>
                <a:cubicBezTo>
                  <a:pt x="1324125" y="1100167"/>
                  <a:pt x="1313947" y="1089988"/>
                  <a:pt x="1313947" y="1077432"/>
                </a:cubicBezTo>
                <a:cubicBezTo>
                  <a:pt x="1313947" y="1064876"/>
                  <a:pt x="1324125" y="1054698"/>
                  <a:pt x="1336681" y="1054698"/>
                </a:cubicBezTo>
                <a:close/>
                <a:moveTo>
                  <a:pt x="1171000" y="884784"/>
                </a:moveTo>
                <a:cubicBezTo>
                  <a:pt x="1183556" y="884784"/>
                  <a:pt x="1193734" y="894963"/>
                  <a:pt x="1193734" y="907519"/>
                </a:cubicBezTo>
                <a:cubicBezTo>
                  <a:pt x="1193734" y="920075"/>
                  <a:pt x="1183556" y="930253"/>
                  <a:pt x="1171000" y="930253"/>
                </a:cubicBezTo>
                <a:cubicBezTo>
                  <a:pt x="1158443" y="930253"/>
                  <a:pt x="1148266" y="920075"/>
                  <a:pt x="1148266" y="907519"/>
                </a:cubicBezTo>
                <a:cubicBezTo>
                  <a:pt x="1148266" y="894963"/>
                  <a:pt x="1158443" y="884784"/>
                  <a:pt x="1171000" y="884784"/>
                </a:cubicBezTo>
                <a:close/>
                <a:moveTo>
                  <a:pt x="1006962" y="884784"/>
                </a:moveTo>
                <a:cubicBezTo>
                  <a:pt x="1019518" y="884784"/>
                  <a:pt x="1029696" y="894963"/>
                  <a:pt x="1029696" y="907519"/>
                </a:cubicBezTo>
                <a:cubicBezTo>
                  <a:pt x="1029696" y="920075"/>
                  <a:pt x="1019518" y="930253"/>
                  <a:pt x="1006962" y="930253"/>
                </a:cubicBezTo>
                <a:cubicBezTo>
                  <a:pt x="994406" y="930253"/>
                  <a:pt x="984227" y="920075"/>
                  <a:pt x="984227" y="907519"/>
                </a:cubicBezTo>
                <a:cubicBezTo>
                  <a:pt x="984227" y="894963"/>
                  <a:pt x="994406" y="884784"/>
                  <a:pt x="1006962" y="884784"/>
                </a:cubicBezTo>
                <a:close/>
                <a:moveTo>
                  <a:pt x="842924" y="884784"/>
                </a:moveTo>
                <a:cubicBezTo>
                  <a:pt x="855480" y="884784"/>
                  <a:pt x="865659" y="894963"/>
                  <a:pt x="865659" y="907519"/>
                </a:cubicBezTo>
                <a:cubicBezTo>
                  <a:pt x="865659" y="920075"/>
                  <a:pt x="855480" y="930253"/>
                  <a:pt x="842924" y="930253"/>
                </a:cubicBezTo>
                <a:cubicBezTo>
                  <a:pt x="830368" y="930253"/>
                  <a:pt x="820189" y="920075"/>
                  <a:pt x="820189" y="907519"/>
                </a:cubicBezTo>
                <a:cubicBezTo>
                  <a:pt x="820189" y="894963"/>
                  <a:pt x="830368" y="884784"/>
                  <a:pt x="842924" y="884784"/>
                </a:cubicBezTo>
                <a:close/>
                <a:moveTo>
                  <a:pt x="678886" y="884784"/>
                </a:moveTo>
                <a:cubicBezTo>
                  <a:pt x="691442" y="884784"/>
                  <a:pt x="701621" y="894963"/>
                  <a:pt x="701621" y="907519"/>
                </a:cubicBezTo>
                <a:cubicBezTo>
                  <a:pt x="701621" y="920075"/>
                  <a:pt x="691442" y="930253"/>
                  <a:pt x="678886" y="930253"/>
                </a:cubicBezTo>
                <a:cubicBezTo>
                  <a:pt x="666330" y="930253"/>
                  <a:pt x="656152" y="920075"/>
                  <a:pt x="656152" y="907519"/>
                </a:cubicBezTo>
                <a:cubicBezTo>
                  <a:pt x="656152" y="894963"/>
                  <a:pt x="666330" y="884784"/>
                  <a:pt x="678886" y="884784"/>
                </a:cubicBezTo>
                <a:close/>
                <a:moveTo>
                  <a:pt x="514849" y="884784"/>
                </a:moveTo>
                <a:cubicBezTo>
                  <a:pt x="527405" y="884784"/>
                  <a:pt x="537583" y="894963"/>
                  <a:pt x="537583" y="907519"/>
                </a:cubicBezTo>
                <a:cubicBezTo>
                  <a:pt x="537583" y="920075"/>
                  <a:pt x="527405" y="930253"/>
                  <a:pt x="514849" y="930253"/>
                </a:cubicBezTo>
                <a:cubicBezTo>
                  <a:pt x="502293" y="930253"/>
                  <a:pt x="492114" y="920075"/>
                  <a:pt x="492114" y="907519"/>
                </a:cubicBezTo>
                <a:cubicBezTo>
                  <a:pt x="492114" y="894963"/>
                  <a:pt x="502293" y="884784"/>
                  <a:pt x="514849" y="884784"/>
                </a:cubicBezTo>
                <a:close/>
                <a:moveTo>
                  <a:pt x="350811" y="884784"/>
                </a:moveTo>
                <a:cubicBezTo>
                  <a:pt x="363367" y="884784"/>
                  <a:pt x="373545" y="894963"/>
                  <a:pt x="373545" y="907519"/>
                </a:cubicBezTo>
                <a:cubicBezTo>
                  <a:pt x="373545" y="920075"/>
                  <a:pt x="363367" y="930253"/>
                  <a:pt x="350811" y="930253"/>
                </a:cubicBezTo>
                <a:cubicBezTo>
                  <a:pt x="338255" y="930253"/>
                  <a:pt x="328077" y="920075"/>
                  <a:pt x="328077" y="907519"/>
                </a:cubicBezTo>
                <a:cubicBezTo>
                  <a:pt x="328077" y="894963"/>
                  <a:pt x="338255" y="884784"/>
                  <a:pt x="350811" y="884784"/>
                </a:cubicBezTo>
                <a:close/>
                <a:moveTo>
                  <a:pt x="186773" y="884784"/>
                </a:moveTo>
                <a:cubicBezTo>
                  <a:pt x="199329" y="884784"/>
                  <a:pt x="209507" y="894963"/>
                  <a:pt x="209507" y="907519"/>
                </a:cubicBezTo>
                <a:cubicBezTo>
                  <a:pt x="209507" y="920075"/>
                  <a:pt x="199329" y="930253"/>
                  <a:pt x="186773" y="930253"/>
                </a:cubicBezTo>
                <a:cubicBezTo>
                  <a:pt x="174217" y="930253"/>
                  <a:pt x="164039" y="920075"/>
                  <a:pt x="164039" y="907519"/>
                </a:cubicBezTo>
                <a:cubicBezTo>
                  <a:pt x="164039" y="894963"/>
                  <a:pt x="174217" y="884784"/>
                  <a:pt x="186773" y="884784"/>
                </a:cubicBezTo>
                <a:close/>
                <a:moveTo>
                  <a:pt x="22735" y="884784"/>
                </a:moveTo>
                <a:cubicBezTo>
                  <a:pt x="35291" y="884784"/>
                  <a:pt x="45469" y="894963"/>
                  <a:pt x="45469" y="907519"/>
                </a:cubicBezTo>
                <a:cubicBezTo>
                  <a:pt x="45469" y="920075"/>
                  <a:pt x="35291" y="930253"/>
                  <a:pt x="22735" y="930253"/>
                </a:cubicBezTo>
                <a:cubicBezTo>
                  <a:pt x="10179" y="930253"/>
                  <a:pt x="0" y="920075"/>
                  <a:pt x="0" y="907519"/>
                </a:cubicBezTo>
                <a:cubicBezTo>
                  <a:pt x="0" y="894963"/>
                  <a:pt x="10179" y="884784"/>
                  <a:pt x="22735" y="884784"/>
                </a:cubicBezTo>
                <a:close/>
                <a:moveTo>
                  <a:pt x="2484946" y="876485"/>
                </a:moveTo>
                <a:cubicBezTo>
                  <a:pt x="2497502" y="876485"/>
                  <a:pt x="2507681" y="886664"/>
                  <a:pt x="2507681" y="899220"/>
                </a:cubicBezTo>
                <a:cubicBezTo>
                  <a:pt x="2507681" y="911776"/>
                  <a:pt x="2497502" y="921954"/>
                  <a:pt x="2484946" y="921954"/>
                </a:cubicBezTo>
                <a:cubicBezTo>
                  <a:pt x="2472390" y="921954"/>
                  <a:pt x="2462211" y="911776"/>
                  <a:pt x="2462211" y="899220"/>
                </a:cubicBezTo>
                <a:cubicBezTo>
                  <a:pt x="2462211" y="886664"/>
                  <a:pt x="2472390" y="876485"/>
                  <a:pt x="2484946" y="876485"/>
                </a:cubicBezTo>
                <a:close/>
                <a:moveTo>
                  <a:pt x="2320908" y="876485"/>
                </a:moveTo>
                <a:cubicBezTo>
                  <a:pt x="2333464" y="876485"/>
                  <a:pt x="2343643" y="886664"/>
                  <a:pt x="2343643" y="899220"/>
                </a:cubicBezTo>
                <a:cubicBezTo>
                  <a:pt x="2343643" y="911776"/>
                  <a:pt x="2333464" y="921954"/>
                  <a:pt x="2320908" y="921954"/>
                </a:cubicBezTo>
                <a:cubicBezTo>
                  <a:pt x="2308351" y="921954"/>
                  <a:pt x="2298174" y="911776"/>
                  <a:pt x="2298174" y="899220"/>
                </a:cubicBezTo>
                <a:cubicBezTo>
                  <a:pt x="2298174" y="886664"/>
                  <a:pt x="2308351" y="876485"/>
                  <a:pt x="2320908" y="876485"/>
                </a:cubicBezTo>
                <a:close/>
                <a:moveTo>
                  <a:pt x="2156870" y="876485"/>
                </a:moveTo>
                <a:cubicBezTo>
                  <a:pt x="2169427" y="876485"/>
                  <a:pt x="2179604" y="886664"/>
                  <a:pt x="2179604" y="899220"/>
                </a:cubicBezTo>
                <a:cubicBezTo>
                  <a:pt x="2179604" y="911776"/>
                  <a:pt x="2169427" y="921954"/>
                  <a:pt x="2156870" y="921954"/>
                </a:cubicBezTo>
                <a:cubicBezTo>
                  <a:pt x="2144314" y="921954"/>
                  <a:pt x="2134135" y="911776"/>
                  <a:pt x="2134135" y="899220"/>
                </a:cubicBezTo>
                <a:cubicBezTo>
                  <a:pt x="2134135" y="886664"/>
                  <a:pt x="2144314" y="876485"/>
                  <a:pt x="2156870" y="876485"/>
                </a:cubicBezTo>
                <a:close/>
                <a:moveTo>
                  <a:pt x="1992832" y="876485"/>
                </a:moveTo>
                <a:cubicBezTo>
                  <a:pt x="2005388" y="876485"/>
                  <a:pt x="2015567" y="886664"/>
                  <a:pt x="2015567" y="899220"/>
                </a:cubicBezTo>
                <a:cubicBezTo>
                  <a:pt x="2015567" y="911776"/>
                  <a:pt x="2005388" y="921954"/>
                  <a:pt x="1992832" y="921954"/>
                </a:cubicBezTo>
                <a:cubicBezTo>
                  <a:pt x="1980277" y="921954"/>
                  <a:pt x="1970098" y="911776"/>
                  <a:pt x="1970098" y="899220"/>
                </a:cubicBezTo>
                <a:cubicBezTo>
                  <a:pt x="1970098" y="886664"/>
                  <a:pt x="1980277" y="876485"/>
                  <a:pt x="1992832" y="876485"/>
                </a:cubicBezTo>
                <a:close/>
                <a:moveTo>
                  <a:pt x="1828795" y="876485"/>
                </a:moveTo>
                <a:cubicBezTo>
                  <a:pt x="1841351" y="876485"/>
                  <a:pt x="1851529" y="886664"/>
                  <a:pt x="1851529" y="899220"/>
                </a:cubicBezTo>
                <a:cubicBezTo>
                  <a:pt x="1851529" y="911776"/>
                  <a:pt x="1841351" y="921954"/>
                  <a:pt x="1828795" y="921954"/>
                </a:cubicBezTo>
                <a:cubicBezTo>
                  <a:pt x="1816239" y="921954"/>
                  <a:pt x="1806060" y="911776"/>
                  <a:pt x="1806060" y="899220"/>
                </a:cubicBezTo>
                <a:cubicBezTo>
                  <a:pt x="1806060" y="886664"/>
                  <a:pt x="1816239" y="876485"/>
                  <a:pt x="1828795" y="876485"/>
                </a:cubicBezTo>
                <a:close/>
                <a:moveTo>
                  <a:pt x="1664757" y="876485"/>
                </a:moveTo>
                <a:cubicBezTo>
                  <a:pt x="1677313" y="876485"/>
                  <a:pt x="1687491" y="886664"/>
                  <a:pt x="1687491" y="899220"/>
                </a:cubicBezTo>
                <a:cubicBezTo>
                  <a:pt x="1687491" y="911776"/>
                  <a:pt x="1677313" y="921954"/>
                  <a:pt x="1664757" y="921954"/>
                </a:cubicBezTo>
                <a:cubicBezTo>
                  <a:pt x="1652201" y="921954"/>
                  <a:pt x="1642022" y="911776"/>
                  <a:pt x="1642022" y="899220"/>
                </a:cubicBezTo>
                <a:cubicBezTo>
                  <a:pt x="1642022" y="886664"/>
                  <a:pt x="1652201" y="876485"/>
                  <a:pt x="1664757" y="876485"/>
                </a:cubicBezTo>
                <a:close/>
                <a:moveTo>
                  <a:pt x="1500719" y="876485"/>
                </a:moveTo>
                <a:cubicBezTo>
                  <a:pt x="1513275" y="876485"/>
                  <a:pt x="1523453" y="886664"/>
                  <a:pt x="1523453" y="899220"/>
                </a:cubicBezTo>
                <a:cubicBezTo>
                  <a:pt x="1523453" y="911776"/>
                  <a:pt x="1513275" y="921954"/>
                  <a:pt x="1500719" y="921954"/>
                </a:cubicBezTo>
                <a:cubicBezTo>
                  <a:pt x="1488163" y="921954"/>
                  <a:pt x="1477985" y="911776"/>
                  <a:pt x="1477985" y="899220"/>
                </a:cubicBezTo>
                <a:cubicBezTo>
                  <a:pt x="1477985" y="886664"/>
                  <a:pt x="1488163" y="876485"/>
                  <a:pt x="1500719" y="876485"/>
                </a:cubicBezTo>
                <a:close/>
                <a:moveTo>
                  <a:pt x="1336681" y="876485"/>
                </a:moveTo>
                <a:cubicBezTo>
                  <a:pt x="1349237" y="876485"/>
                  <a:pt x="1359415" y="886664"/>
                  <a:pt x="1359415" y="899220"/>
                </a:cubicBezTo>
                <a:cubicBezTo>
                  <a:pt x="1359415" y="911776"/>
                  <a:pt x="1349237" y="921954"/>
                  <a:pt x="1336681" y="921954"/>
                </a:cubicBezTo>
                <a:cubicBezTo>
                  <a:pt x="1324125" y="921954"/>
                  <a:pt x="1313947" y="911776"/>
                  <a:pt x="1313947" y="899220"/>
                </a:cubicBezTo>
                <a:cubicBezTo>
                  <a:pt x="1313947" y="886664"/>
                  <a:pt x="1324125" y="876485"/>
                  <a:pt x="1336681" y="876485"/>
                </a:cubicBezTo>
                <a:close/>
                <a:moveTo>
                  <a:pt x="1171000" y="706572"/>
                </a:moveTo>
                <a:cubicBezTo>
                  <a:pt x="1183556" y="706572"/>
                  <a:pt x="1193734" y="716751"/>
                  <a:pt x="1193734" y="729306"/>
                </a:cubicBezTo>
                <a:cubicBezTo>
                  <a:pt x="1193734" y="741862"/>
                  <a:pt x="1183556" y="752041"/>
                  <a:pt x="1171000" y="752041"/>
                </a:cubicBezTo>
                <a:cubicBezTo>
                  <a:pt x="1158443" y="752041"/>
                  <a:pt x="1148266" y="741862"/>
                  <a:pt x="1148266" y="729306"/>
                </a:cubicBezTo>
                <a:cubicBezTo>
                  <a:pt x="1148266" y="716751"/>
                  <a:pt x="1158443" y="706572"/>
                  <a:pt x="1171000" y="706572"/>
                </a:cubicBezTo>
                <a:close/>
                <a:moveTo>
                  <a:pt x="1006962" y="706572"/>
                </a:moveTo>
                <a:cubicBezTo>
                  <a:pt x="1019518" y="706572"/>
                  <a:pt x="1029696" y="716751"/>
                  <a:pt x="1029696" y="729306"/>
                </a:cubicBezTo>
                <a:cubicBezTo>
                  <a:pt x="1029696" y="741862"/>
                  <a:pt x="1019518" y="752041"/>
                  <a:pt x="1006962" y="752041"/>
                </a:cubicBezTo>
                <a:cubicBezTo>
                  <a:pt x="994406" y="752041"/>
                  <a:pt x="984227" y="741862"/>
                  <a:pt x="984227" y="729306"/>
                </a:cubicBezTo>
                <a:cubicBezTo>
                  <a:pt x="984227" y="716751"/>
                  <a:pt x="994406" y="706572"/>
                  <a:pt x="1006962" y="706572"/>
                </a:cubicBezTo>
                <a:close/>
                <a:moveTo>
                  <a:pt x="842924" y="706572"/>
                </a:moveTo>
                <a:cubicBezTo>
                  <a:pt x="855480" y="706572"/>
                  <a:pt x="865659" y="716751"/>
                  <a:pt x="865659" y="729306"/>
                </a:cubicBezTo>
                <a:cubicBezTo>
                  <a:pt x="865659" y="741862"/>
                  <a:pt x="855480" y="752041"/>
                  <a:pt x="842924" y="752041"/>
                </a:cubicBezTo>
                <a:cubicBezTo>
                  <a:pt x="830368" y="752041"/>
                  <a:pt x="820189" y="741862"/>
                  <a:pt x="820189" y="729306"/>
                </a:cubicBezTo>
                <a:cubicBezTo>
                  <a:pt x="820189" y="716751"/>
                  <a:pt x="830368" y="706572"/>
                  <a:pt x="842924" y="706572"/>
                </a:cubicBezTo>
                <a:close/>
                <a:moveTo>
                  <a:pt x="678886" y="706572"/>
                </a:moveTo>
                <a:cubicBezTo>
                  <a:pt x="691442" y="706572"/>
                  <a:pt x="701621" y="716751"/>
                  <a:pt x="701621" y="729306"/>
                </a:cubicBezTo>
                <a:cubicBezTo>
                  <a:pt x="701621" y="741862"/>
                  <a:pt x="691442" y="752041"/>
                  <a:pt x="678886" y="752041"/>
                </a:cubicBezTo>
                <a:cubicBezTo>
                  <a:pt x="666330" y="752041"/>
                  <a:pt x="656152" y="741862"/>
                  <a:pt x="656152" y="729306"/>
                </a:cubicBezTo>
                <a:cubicBezTo>
                  <a:pt x="656152" y="716751"/>
                  <a:pt x="666330" y="706572"/>
                  <a:pt x="678886" y="706572"/>
                </a:cubicBezTo>
                <a:close/>
                <a:moveTo>
                  <a:pt x="514849" y="706572"/>
                </a:moveTo>
                <a:cubicBezTo>
                  <a:pt x="527405" y="706572"/>
                  <a:pt x="537583" y="716751"/>
                  <a:pt x="537583" y="729306"/>
                </a:cubicBezTo>
                <a:cubicBezTo>
                  <a:pt x="537583" y="741862"/>
                  <a:pt x="527405" y="752041"/>
                  <a:pt x="514849" y="752041"/>
                </a:cubicBezTo>
                <a:cubicBezTo>
                  <a:pt x="502293" y="752041"/>
                  <a:pt x="492114" y="741862"/>
                  <a:pt x="492114" y="729306"/>
                </a:cubicBezTo>
                <a:cubicBezTo>
                  <a:pt x="492114" y="716751"/>
                  <a:pt x="502293" y="706572"/>
                  <a:pt x="514849" y="706572"/>
                </a:cubicBezTo>
                <a:close/>
                <a:moveTo>
                  <a:pt x="350811" y="706572"/>
                </a:moveTo>
                <a:cubicBezTo>
                  <a:pt x="363367" y="706572"/>
                  <a:pt x="373545" y="716751"/>
                  <a:pt x="373545" y="729306"/>
                </a:cubicBezTo>
                <a:cubicBezTo>
                  <a:pt x="373545" y="741862"/>
                  <a:pt x="363367" y="752041"/>
                  <a:pt x="350811" y="752041"/>
                </a:cubicBezTo>
                <a:cubicBezTo>
                  <a:pt x="338255" y="752041"/>
                  <a:pt x="328077" y="741862"/>
                  <a:pt x="328077" y="729306"/>
                </a:cubicBezTo>
                <a:cubicBezTo>
                  <a:pt x="328077" y="716751"/>
                  <a:pt x="338255" y="706572"/>
                  <a:pt x="350811" y="706572"/>
                </a:cubicBezTo>
                <a:close/>
                <a:moveTo>
                  <a:pt x="186773" y="706572"/>
                </a:moveTo>
                <a:cubicBezTo>
                  <a:pt x="199329" y="706572"/>
                  <a:pt x="209507" y="716751"/>
                  <a:pt x="209507" y="729306"/>
                </a:cubicBezTo>
                <a:cubicBezTo>
                  <a:pt x="209507" y="741862"/>
                  <a:pt x="199329" y="752041"/>
                  <a:pt x="186773" y="752041"/>
                </a:cubicBezTo>
                <a:cubicBezTo>
                  <a:pt x="174217" y="752041"/>
                  <a:pt x="164039" y="741862"/>
                  <a:pt x="164039" y="729306"/>
                </a:cubicBezTo>
                <a:cubicBezTo>
                  <a:pt x="164039" y="716751"/>
                  <a:pt x="174217" y="706572"/>
                  <a:pt x="186773" y="706572"/>
                </a:cubicBezTo>
                <a:close/>
                <a:moveTo>
                  <a:pt x="2320908" y="698274"/>
                </a:moveTo>
                <a:cubicBezTo>
                  <a:pt x="2333464" y="698274"/>
                  <a:pt x="2343643" y="708452"/>
                  <a:pt x="2343643" y="721008"/>
                </a:cubicBezTo>
                <a:cubicBezTo>
                  <a:pt x="2343643" y="733564"/>
                  <a:pt x="2333464" y="743742"/>
                  <a:pt x="2320908" y="743742"/>
                </a:cubicBezTo>
                <a:cubicBezTo>
                  <a:pt x="2308351" y="743742"/>
                  <a:pt x="2298174" y="733564"/>
                  <a:pt x="2298174" y="721008"/>
                </a:cubicBezTo>
                <a:cubicBezTo>
                  <a:pt x="2298174" y="708452"/>
                  <a:pt x="2308351" y="698274"/>
                  <a:pt x="2320908" y="698274"/>
                </a:cubicBezTo>
                <a:close/>
                <a:moveTo>
                  <a:pt x="2156870" y="698274"/>
                </a:moveTo>
                <a:cubicBezTo>
                  <a:pt x="2169427" y="698274"/>
                  <a:pt x="2179604" y="708452"/>
                  <a:pt x="2179604" y="721008"/>
                </a:cubicBezTo>
                <a:cubicBezTo>
                  <a:pt x="2179604" y="733564"/>
                  <a:pt x="2169427" y="743742"/>
                  <a:pt x="2156870" y="743742"/>
                </a:cubicBezTo>
                <a:cubicBezTo>
                  <a:pt x="2144314" y="743742"/>
                  <a:pt x="2134135" y="733564"/>
                  <a:pt x="2134135" y="721008"/>
                </a:cubicBezTo>
                <a:cubicBezTo>
                  <a:pt x="2134135" y="708452"/>
                  <a:pt x="2144314" y="698274"/>
                  <a:pt x="2156870" y="698274"/>
                </a:cubicBezTo>
                <a:close/>
                <a:moveTo>
                  <a:pt x="1992832" y="698274"/>
                </a:moveTo>
                <a:cubicBezTo>
                  <a:pt x="2005388" y="698274"/>
                  <a:pt x="2015567" y="708452"/>
                  <a:pt x="2015567" y="721008"/>
                </a:cubicBezTo>
                <a:cubicBezTo>
                  <a:pt x="2015567" y="733564"/>
                  <a:pt x="2005388" y="743742"/>
                  <a:pt x="1992832" y="743742"/>
                </a:cubicBezTo>
                <a:cubicBezTo>
                  <a:pt x="1980277" y="743742"/>
                  <a:pt x="1970098" y="733564"/>
                  <a:pt x="1970098" y="721008"/>
                </a:cubicBezTo>
                <a:cubicBezTo>
                  <a:pt x="1970098" y="708452"/>
                  <a:pt x="1980277" y="698274"/>
                  <a:pt x="1992832" y="698274"/>
                </a:cubicBezTo>
                <a:close/>
                <a:moveTo>
                  <a:pt x="1828795" y="698274"/>
                </a:moveTo>
                <a:cubicBezTo>
                  <a:pt x="1841351" y="698274"/>
                  <a:pt x="1851529" y="708452"/>
                  <a:pt x="1851529" y="721008"/>
                </a:cubicBezTo>
                <a:cubicBezTo>
                  <a:pt x="1851529" y="733564"/>
                  <a:pt x="1841351" y="743742"/>
                  <a:pt x="1828795" y="743742"/>
                </a:cubicBezTo>
                <a:cubicBezTo>
                  <a:pt x="1816239" y="743742"/>
                  <a:pt x="1806060" y="733564"/>
                  <a:pt x="1806060" y="721008"/>
                </a:cubicBezTo>
                <a:cubicBezTo>
                  <a:pt x="1806060" y="708452"/>
                  <a:pt x="1816239" y="698274"/>
                  <a:pt x="1828795" y="698274"/>
                </a:cubicBezTo>
                <a:close/>
                <a:moveTo>
                  <a:pt x="1664757" y="698274"/>
                </a:moveTo>
                <a:cubicBezTo>
                  <a:pt x="1677313" y="698274"/>
                  <a:pt x="1687491" y="708452"/>
                  <a:pt x="1687491" y="721008"/>
                </a:cubicBezTo>
                <a:cubicBezTo>
                  <a:pt x="1687491" y="733564"/>
                  <a:pt x="1677313" y="743742"/>
                  <a:pt x="1664757" y="743742"/>
                </a:cubicBezTo>
                <a:cubicBezTo>
                  <a:pt x="1652201" y="743742"/>
                  <a:pt x="1642022" y="733564"/>
                  <a:pt x="1642022" y="721008"/>
                </a:cubicBezTo>
                <a:cubicBezTo>
                  <a:pt x="1642022" y="708452"/>
                  <a:pt x="1652201" y="698274"/>
                  <a:pt x="1664757" y="698274"/>
                </a:cubicBezTo>
                <a:close/>
                <a:moveTo>
                  <a:pt x="1500719" y="698274"/>
                </a:moveTo>
                <a:cubicBezTo>
                  <a:pt x="1513275" y="698274"/>
                  <a:pt x="1523453" y="708452"/>
                  <a:pt x="1523453" y="721008"/>
                </a:cubicBezTo>
                <a:cubicBezTo>
                  <a:pt x="1523453" y="733564"/>
                  <a:pt x="1513275" y="743742"/>
                  <a:pt x="1500719" y="743742"/>
                </a:cubicBezTo>
                <a:cubicBezTo>
                  <a:pt x="1488163" y="743742"/>
                  <a:pt x="1477985" y="733564"/>
                  <a:pt x="1477985" y="721008"/>
                </a:cubicBezTo>
                <a:cubicBezTo>
                  <a:pt x="1477985" y="708452"/>
                  <a:pt x="1488163" y="698274"/>
                  <a:pt x="1500719" y="698274"/>
                </a:cubicBezTo>
                <a:close/>
                <a:moveTo>
                  <a:pt x="1336681" y="698274"/>
                </a:moveTo>
                <a:cubicBezTo>
                  <a:pt x="1349237" y="698274"/>
                  <a:pt x="1359415" y="708452"/>
                  <a:pt x="1359415" y="721008"/>
                </a:cubicBezTo>
                <a:cubicBezTo>
                  <a:pt x="1359415" y="733564"/>
                  <a:pt x="1349237" y="743742"/>
                  <a:pt x="1336681" y="743742"/>
                </a:cubicBezTo>
                <a:cubicBezTo>
                  <a:pt x="1324125" y="743742"/>
                  <a:pt x="1313947" y="733564"/>
                  <a:pt x="1313947" y="721008"/>
                </a:cubicBezTo>
                <a:cubicBezTo>
                  <a:pt x="1313947" y="708452"/>
                  <a:pt x="1324125" y="698274"/>
                  <a:pt x="1336681" y="698274"/>
                </a:cubicBezTo>
                <a:close/>
                <a:moveTo>
                  <a:pt x="1171000" y="533784"/>
                </a:moveTo>
                <a:cubicBezTo>
                  <a:pt x="1183556" y="533784"/>
                  <a:pt x="1193734" y="543961"/>
                  <a:pt x="1193734" y="556517"/>
                </a:cubicBezTo>
                <a:cubicBezTo>
                  <a:pt x="1193734" y="569074"/>
                  <a:pt x="1183556" y="579252"/>
                  <a:pt x="1171000" y="579252"/>
                </a:cubicBezTo>
                <a:cubicBezTo>
                  <a:pt x="1158443" y="579252"/>
                  <a:pt x="1148266" y="569074"/>
                  <a:pt x="1148266" y="556517"/>
                </a:cubicBezTo>
                <a:cubicBezTo>
                  <a:pt x="1148266" y="543961"/>
                  <a:pt x="1158443" y="533784"/>
                  <a:pt x="1171000" y="533784"/>
                </a:cubicBezTo>
                <a:close/>
                <a:moveTo>
                  <a:pt x="1006962" y="533784"/>
                </a:moveTo>
                <a:cubicBezTo>
                  <a:pt x="1019518" y="533784"/>
                  <a:pt x="1029696" y="543961"/>
                  <a:pt x="1029696" y="556517"/>
                </a:cubicBezTo>
                <a:cubicBezTo>
                  <a:pt x="1029696" y="569074"/>
                  <a:pt x="1019518" y="579252"/>
                  <a:pt x="1006962" y="579252"/>
                </a:cubicBezTo>
                <a:cubicBezTo>
                  <a:pt x="994406" y="579252"/>
                  <a:pt x="984227" y="569074"/>
                  <a:pt x="984227" y="556517"/>
                </a:cubicBezTo>
                <a:cubicBezTo>
                  <a:pt x="984227" y="543961"/>
                  <a:pt x="994406" y="533784"/>
                  <a:pt x="1006962" y="533784"/>
                </a:cubicBezTo>
                <a:close/>
                <a:moveTo>
                  <a:pt x="842924" y="533784"/>
                </a:moveTo>
                <a:cubicBezTo>
                  <a:pt x="855480" y="533784"/>
                  <a:pt x="865659" y="543961"/>
                  <a:pt x="865659" y="556517"/>
                </a:cubicBezTo>
                <a:cubicBezTo>
                  <a:pt x="865659" y="569074"/>
                  <a:pt x="855480" y="579252"/>
                  <a:pt x="842924" y="579252"/>
                </a:cubicBezTo>
                <a:cubicBezTo>
                  <a:pt x="830368" y="579252"/>
                  <a:pt x="820189" y="569074"/>
                  <a:pt x="820189" y="556517"/>
                </a:cubicBezTo>
                <a:cubicBezTo>
                  <a:pt x="820189" y="543961"/>
                  <a:pt x="830368" y="533784"/>
                  <a:pt x="842924" y="533784"/>
                </a:cubicBezTo>
                <a:close/>
                <a:moveTo>
                  <a:pt x="678886" y="533784"/>
                </a:moveTo>
                <a:cubicBezTo>
                  <a:pt x="691442" y="533784"/>
                  <a:pt x="701621" y="543961"/>
                  <a:pt x="701621" y="556517"/>
                </a:cubicBezTo>
                <a:cubicBezTo>
                  <a:pt x="701621" y="569074"/>
                  <a:pt x="691442" y="579252"/>
                  <a:pt x="678886" y="579252"/>
                </a:cubicBezTo>
                <a:cubicBezTo>
                  <a:pt x="666330" y="579252"/>
                  <a:pt x="656152" y="569074"/>
                  <a:pt x="656152" y="556517"/>
                </a:cubicBezTo>
                <a:cubicBezTo>
                  <a:pt x="656152" y="543961"/>
                  <a:pt x="666330" y="533784"/>
                  <a:pt x="678886" y="533784"/>
                </a:cubicBezTo>
                <a:close/>
                <a:moveTo>
                  <a:pt x="514849" y="533784"/>
                </a:moveTo>
                <a:cubicBezTo>
                  <a:pt x="527405" y="533784"/>
                  <a:pt x="537583" y="543961"/>
                  <a:pt x="537583" y="556517"/>
                </a:cubicBezTo>
                <a:cubicBezTo>
                  <a:pt x="537583" y="569074"/>
                  <a:pt x="527405" y="579252"/>
                  <a:pt x="514849" y="579252"/>
                </a:cubicBezTo>
                <a:cubicBezTo>
                  <a:pt x="502293" y="579252"/>
                  <a:pt x="492114" y="569074"/>
                  <a:pt x="492114" y="556517"/>
                </a:cubicBezTo>
                <a:cubicBezTo>
                  <a:pt x="492114" y="543961"/>
                  <a:pt x="502293" y="533784"/>
                  <a:pt x="514849" y="533784"/>
                </a:cubicBezTo>
                <a:close/>
                <a:moveTo>
                  <a:pt x="350811" y="533784"/>
                </a:moveTo>
                <a:cubicBezTo>
                  <a:pt x="363367" y="533784"/>
                  <a:pt x="373545" y="543961"/>
                  <a:pt x="373545" y="556517"/>
                </a:cubicBezTo>
                <a:cubicBezTo>
                  <a:pt x="373545" y="569074"/>
                  <a:pt x="363367" y="579252"/>
                  <a:pt x="350811" y="579252"/>
                </a:cubicBezTo>
                <a:cubicBezTo>
                  <a:pt x="338255" y="579252"/>
                  <a:pt x="328077" y="569074"/>
                  <a:pt x="328077" y="556517"/>
                </a:cubicBezTo>
                <a:cubicBezTo>
                  <a:pt x="328077" y="543961"/>
                  <a:pt x="338255" y="533784"/>
                  <a:pt x="350811" y="533784"/>
                </a:cubicBezTo>
                <a:close/>
                <a:moveTo>
                  <a:pt x="186773" y="533784"/>
                </a:moveTo>
                <a:cubicBezTo>
                  <a:pt x="199329" y="533784"/>
                  <a:pt x="209507" y="543961"/>
                  <a:pt x="209507" y="556517"/>
                </a:cubicBezTo>
                <a:cubicBezTo>
                  <a:pt x="209507" y="569074"/>
                  <a:pt x="199329" y="579252"/>
                  <a:pt x="186773" y="579252"/>
                </a:cubicBezTo>
                <a:cubicBezTo>
                  <a:pt x="180495" y="579252"/>
                  <a:pt x="174812" y="576708"/>
                  <a:pt x="170698" y="572593"/>
                </a:cubicBezTo>
                <a:lnTo>
                  <a:pt x="164048" y="556539"/>
                </a:lnTo>
                <a:lnTo>
                  <a:pt x="178503" y="537209"/>
                </a:lnTo>
                <a:close/>
                <a:moveTo>
                  <a:pt x="2320529" y="525642"/>
                </a:moveTo>
                <a:lnTo>
                  <a:pt x="2341422" y="553581"/>
                </a:lnTo>
                <a:lnTo>
                  <a:pt x="2336984" y="564295"/>
                </a:lnTo>
                <a:cubicBezTo>
                  <a:pt x="2332870" y="568409"/>
                  <a:pt x="2327186" y="570954"/>
                  <a:pt x="2320908" y="570954"/>
                </a:cubicBezTo>
                <a:cubicBezTo>
                  <a:pt x="2308351" y="570954"/>
                  <a:pt x="2298174" y="560775"/>
                  <a:pt x="2298174" y="548219"/>
                </a:cubicBezTo>
                <a:cubicBezTo>
                  <a:pt x="2298174" y="541941"/>
                  <a:pt x="2300718" y="536257"/>
                  <a:pt x="2304832" y="532143"/>
                </a:cubicBezTo>
                <a:close/>
                <a:moveTo>
                  <a:pt x="2156870" y="525485"/>
                </a:moveTo>
                <a:cubicBezTo>
                  <a:pt x="2169427" y="525485"/>
                  <a:pt x="2179604" y="535663"/>
                  <a:pt x="2179604" y="548219"/>
                </a:cubicBezTo>
                <a:cubicBezTo>
                  <a:pt x="2179604" y="560775"/>
                  <a:pt x="2169427" y="570954"/>
                  <a:pt x="2156870" y="570954"/>
                </a:cubicBezTo>
                <a:cubicBezTo>
                  <a:pt x="2144314" y="570954"/>
                  <a:pt x="2134135" y="560775"/>
                  <a:pt x="2134135" y="548219"/>
                </a:cubicBezTo>
                <a:cubicBezTo>
                  <a:pt x="2134135" y="535663"/>
                  <a:pt x="2144314" y="525485"/>
                  <a:pt x="2156870" y="525485"/>
                </a:cubicBezTo>
                <a:close/>
                <a:moveTo>
                  <a:pt x="1992832" y="525485"/>
                </a:moveTo>
                <a:cubicBezTo>
                  <a:pt x="2005388" y="525485"/>
                  <a:pt x="2015567" y="535663"/>
                  <a:pt x="2015567" y="548219"/>
                </a:cubicBezTo>
                <a:cubicBezTo>
                  <a:pt x="2015567" y="560775"/>
                  <a:pt x="2005388" y="570954"/>
                  <a:pt x="1992832" y="570954"/>
                </a:cubicBezTo>
                <a:cubicBezTo>
                  <a:pt x="1980277" y="570954"/>
                  <a:pt x="1970098" y="560775"/>
                  <a:pt x="1970098" y="548219"/>
                </a:cubicBezTo>
                <a:cubicBezTo>
                  <a:pt x="1970098" y="535663"/>
                  <a:pt x="1980277" y="525485"/>
                  <a:pt x="1992832" y="525485"/>
                </a:cubicBezTo>
                <a:close/>
                <a:moveTo>
                  <a:pt x="1828795" y="525485"/>
                </a:moveTo>
                <a:cubicBezTo>
                  <a:pt x="1841351" y="525485"/>
                  <a:pt x="1851529" y="535663"/>
                  <a:pt x="1851529" y="548219"/>
                </a:cubicBezTo>
                <a:cubicBezTo>
                  <a:pt x="1851529" y="560775"/>
                  <a:pt x="1841351" y="570954"/>
                  <a:pt x="1828795" y="570954"/>
                </a:cubicBezTo>
                <a:cubicBezTo>
                  <a:pt x="1816239" y="570954"/>
                  <a:pt x="1806060" y="560775"/>
                  <a:pt x="1806060" y="548219"/>
                </a:cubicBezTo>
                <a:cubicBezTo>
                  <a:pt x="1806060" y="535663"/>
                  <a:pt x="1816239" y="525485"/>
                  <a:pt x="1828795" y="525485"/>
                </a:cubicBezTo>
                <a:close/>
                <a:moveTo>
                  <a:pt x="1664757" y="525485"/>
                </a:moveTo>
                <a:cubicBezTo>
                  <a:pt x="1677313" y="525485"/>
                  <a:pt x="1687491" y="535663"/>
                  <a:pt x="1687491" y="548219"/>
                </a:cubicBezTo>
                <a:cubicBezTo>
                  <a:pt x="1687491" y="560775"/>
                  <a:pt x="1677313" y="570954"/>
                  <a:pt x="1664757" y="570954"/>
                </a:cubicBezTo>
                <a:cubicBezTo>
                  <a:pt x="1652201" y="570954"/>
                  <a:pt x="1642022" y="560775"/>
                  <a:pt x="1642022" y="548219"/>
                </a:cubicBezTo>
                <a:cubicBezTo>
                  <a:pt x="1642022" y="535663"/>
                  <a:pt x="1652201" y="525485"/>
                  <a:pt x="1664757" y="525485"/>
                </a:cubicBezTo>
                <a:close/>
                <a:moveTo>
                  <a:pt x="1500719" y="525485"/>
                </a:moveTo>
                <a:cubicBezTo>
                  <a:pt x="1513275" y="525485"/>
                  <a:pt x="1523453" y="535663"/>
                  <a:pt x="1523453" y="548219"/>
                </a:cubicBezTo>
                <a:cubicBezTo>
                  <a:pt x="1523453" y="560775"/>
                  <a:pt x="1513275" y="570954"/>
                  <a:pt x="1500719" y="570954"/>
                </a:cubicBezTo>
                <a:cubicBezTo>
                  <a:pt x="1488163" y="570954"/>
                  <a:pt x="1477985" y="560775"/>
                  <a:pt x="1477985" y="548219"/>
                </a:cubicBezTo>
                <a:cubicBezTo>
                  <a:pt x="1477985" y="535663"/>
                  <a:pt x="1488163" y="525485"/>
                  <a:pt x="1500719" y="525485"/>
                </a:cubicBezTo>
                <a:close/>
                <a:moveTo>
                  <a:pt x="1336681" y="525485"/>
                </a:moveTo>
                <a:cubicBezTo>
                  <a:pt x="1349237" y="525485"/>
                  <a:pt x="1359415" y="535663"/>
                  <a:pt x="1359415" y="548219"/>
                </a:cubicBezTo>
                <a:cubicBezTo>
                  <a:pt x="1359415" y="560775"/>
                  <a:pt x="1349237" y="570954"/>
                  <a:pt x="1336681" y="570954"/>
                </a:cubicBezTo>
                <a:cubicBezTo>
                  <a:pt x="1324125" y="570954"/>
                  <a:pt x="1313947" y="560775"/>
                  <a:pt x="1313947" y="548219"/>
                </a:cubicBezTo>
                <a:cubicBezTo>
                  <a:pt x="1313947" y="535663"/>
                  <a:pt x="1324125" y="525485"/>
                  <a:pt x="1336681" y="525485"/>
                </a:cubicBezTo>
                <a:close/>
                <a:moveTo>
                  <a:pt x="1171000" y="355571"/>
                </a:moveTo>
                <a:cubicBezTo>
                  <a:pt x="1183556" y="355571"/>
                  <a:pt x="1193734" y="365750"/>
                  <a:pt x="1193734" y="378306"/>
                </a:cubicBezTo>
                <a:cubicBezTo>
                  <a:pt x="1193734" y="390861"/>
                  <a:pt x="1183556" y="401040"/>
                  <a:pt x="1171000" y="401040"/>
                </a:cubicBezTo>
                <a:cubicBezTo>
                  <a:pt x="1158443" y="401040"/>
                  <a:pt x="1148266" y="390861"/>
                  <a:pt x="1148266" y="378306"/>
                </a:cubicBezTo>
                <a:cubicBezTo>
                  <a:pt x="1148266" y="365750"/>
                  <a:pt x="1158443" y="355571"/>
                  <a:pt x="1171000" y="355571"/>
                </a:cubicBezTo>
                <a:close/>
                <a:moveTo>
                  <a:pt x="1006962" y="355571"/>
                </a:moveTo>
                <a:cubicBezTo>
                  <a:pt x="1019518" y="355571"/>
                  <a:pt x="1029696" y="365750"/>
                  <a:pt x="1029696" y="378306"/>
                </a:cubicBezTo>
                <a:cubicBezTo>
                  <a:pt x="1029696" y="390861"/>
                  <a:pt x="1019518" y="401040"/>
                  <a:pt x="1006962" y="401040"/>
                </a:cubicBezTo>
                <a:cubicBezTo>
                  <a:pt x="994406" y="401040"/>
                  <a:pt x="984227" y="390861"/>
                  <a:pt x="984227" y="378306"/>
                </a:cubicBezTo>
                <a:cubicBezTo>
                  <a:pt x="984227" y="365750"/>
                  <a:pt x="994406" y="355571"/>
                  <a:pt x="1006962" y="355571"/>
                </a:cubicBezTo>
                <a:close/>
                <a:moveTo>
                  <a:pt x="842924" y="355571"/>
                </a:moveTo>
                <a:cubicBezTo>
                  <a:pt x="855480" y="355571"/>
                  <a:pt x="865659" y="365750"/>
                  <a:pt x="865659" y="378306"/>
                </a:cubicBezTo>
                <a:cubicBezTo>
                  <a:pt x="865659" y="390861"/>
                  <a:pt x="855480" y="401040"/>
                  <a:pt x="842924" y="401040"/>
                </a:cubicBezTo>
                <a:cubicBezTo>
                  <a:pt x="830368" y="401040"/>
                  <a:pt x="820189" y="390861"/>
                  <a:pt x="820189" y="378306"/>
                </a:cubicBezTo>
                <a:cubicBezTo>
                  <a:pt x="820189" y="365750"/>
                  <a:pt x="830368" y="355571"/>
                  <a:pt x="842924" y="355571"/>
                </a:cubicBezTo>
                <a:close/>
                <a:moveTo>
                  <a:pt x="678886" y="355571"/>
                </a:moveTo>
                <a:cubicBezTo>
                  <a:pt x="691442" y="355571"/>
                  <a:pt x="701621" y="365750"/>
                  <a:pt x="701621" y="378306"/>
                </a:cubicBezTo>
                <a:cubicBezTo>
                  <a:pt x="701621" y="390861"/>
                  <a:pt x="691442" y="401040"/>
                  <a:pt x="678886" y="401040"/>
                </a:cubicBezTo>
                <a:cubicBezTo>
                  <a:pt x="666330" y="401040"/>
                  <a:pt x="656152" y="390861"/>
                  <a:pt x="656152" y="378306"/>
                </a:cubicBezTo>
                <a:cubicBezTo>
                  <a:pt x="656152" y="365750"/>
                  <a:pt x="666330" y="355571"/>
                  <a:pt x="678886" y="355571"/>
                </a:cubicBezTo>
                <a:close/>
                <a:moveTo>
                  <a:pt x="514849" y="355571"/>
                </a:moveTo>
                <a:cubicBezTo>
                  <a:pt x="527405" y="355571"/>
                  <a:pt x="537583" y="365750"/>
                  <a:pt x="537583" y="378306"/>
                </a:cubicBezTo>
                <a:cubicBezTo>
                  <a:pt x="537583" y="390861"/>
                  <a:pt x="527405" y="401040"/>
                  <a:pt x="514849" y="401040"/>
                </a:cubicBezTo>
                <a:cubicBezTo>
                  <a:pt x="502293" y="401040"/>
                  <a:pt x="492114" y="390861"/>
                  <a:pt x="492114" y="378306"/>
                </a:cubicBezTo>
                <a:cubicBezTo>
                  <a:pt x="492114" y="365750"/>
                  <a:pt x="502293" y="355571"/>
                  <a:pt x="514849" y="355571"/>
                </a:cubicBezTo>
                <a:close/>
                <a:moveTo>
                  <a:pt x="350811" y="355571"/>
                </a:moveTo>
                <a:cubicBezTo>
                  <a:pt x="363367" y="355571"/>
                  <a:pt x="373545" y="365750"/>
                  <a:pt x="373545" y="378306"/>
                </a:cubicBezTo>
                <a:cubicBezTo>
                  <a:pt x="373545" y="390861"/>
                  <a:pt x="363367" y="401040"/>
                  <a:pt x="350811" y="401040"/>
                </a:cubicBezTo>
                <a:cubicBezTo>
                  <a:pt x="338255" y="401040"/>
                  <a:pt x="328077" y="390861"/>
                  <a:pt x="328077" y="378306"/>
                </a:cubicBezTo>
                <a:cubicBezTo>
                  <a:pt x="328077" y="365750"/>
                  <a:pt x="338255" y="355571"/>
                  <a:pt x="350811" y="355571"/>
                </a:cubicBezTo>
                <a:close/>
                <a:moveTo>
                  <a:pt x="2156864" y="347275"/>
                </a:moveTo>
                <a:lnTo>
                  <a:pt x="2178232" y="366695"/>
                </a:lnTo>
                <a:lnTo>
                  <a:pt x="2179604" y="370007"/>
                </a:lnTo>
                <a:cubicBezTo>
                  <a:pt x="2179604" y="382562"/>
                  <a:pt x="2169427" y="392741"/>
                  <a:pt x="2156870" y="392741"/>
                </a:cubicBezTo>
                <a:cubicBezTo>
                  <a:pt x="2144314" y="392741"/>
                  <a:pt x="2134135" y="382562"/>
                  <a:pt x="2134135" y="370007"/>
                </a:cubicBezTo>
                <a:cubicBezTo>
                  <a:pt x="2134135" y="363729"/>
                  <a:pt x="2136680" y="358045"/>
                  <a:pt x="2140794" y="353931"/>
                </a:cubicBezTo>
                <a:close/>
                <a:moveTo>
                  <a:pt x="1992832" y="347272"/>
                </a:moveTo>
                <a:cubicBezTo>
                  <a:pt x="2005388" y="347272"/>
                  <a:pt x="2015567" y="357451"/>
                  <a:pt x="2015567" y="370007"/>
                </a:cubicBezTo>
                <a:cubicBezTo>
                  <a:pt x="2015567" y="382562"/>
                  <a:pt x="2005388" y="392741"/>
                  <a:pt x="1992832" y="392741"/>
                </a:cubicBezTo>
                <a:cubicBezTo>
                  <a:pt x="1980277" y="392741"/>
                  <a:pt x="1970098" y="382562"/>
                  <a:pt x="1970098" y="370007"/>
                </a:cubicBezTo>
                <a:cubicBezTo>
                  <a:pt x="1970098" y="357451"/>
                  <a:pt x="1980277" y="347272"/>
                  <a:pt x="1992832" y="347272"/>
                </a:cubicBezTo>
                <a:close/>
                <a:moveTo>
                  <a:pt x="1828795" y="347272"/>
                </a:moveTo>
                <a:cubicBezTo>
                  <a:pt x="1841351" y="347272"/>
                  <a:pt x="1851529" y="357451"/>
                  <a:pt x="1851529" y="370007"/>
                </a:cubicBezTo>
                <a:cubicBezTo>
                  <a:pt x="1851529" y="382562"/>
                  <a:pt x="1841351" y="392741"/>
                  <a:pt x="1828795" y="392741"/>
                </a:cubicBezTo>
                <a:cubicBezTo>
                  <a:pt x="1816239" y="392741"/>
                  <a:pt x="1806060" y="382562"/>
                  <a:pt x="1806060" y="370007"/>
                </a:cubicBezTo>
                <a:cubicBezTo>
                  <a:pt x="1806060" y="357451"/>
                  <a:pt x="1816239" y="347272"/>
                  <a:pt x="1828795" y="347272"/>
                </a:cubicBezTo>
                <a:close/>
                <a:moveTo>
                  <a:pt x="1664757" y="347272"/>
                </a:moveTo>
                <a:cubicBezTo>
                  <a:pt x="1677313" y="347272"/>
                  <a:pt x="1687491" y="357451"/>
                  <a:pt x="1687491" y="370007"/>
                </a:cubicBezTo>
                <a:cubicBezTo>
                  <a:pt x="1687491" y="382562"/>
                  <a:pt x="1677313" y="392741"/>
                  <a:pt x="1664757" y="392741"/>
                </a:cubicBezTo>
                <a:cubicBezTo>
                  <a:pt x="1652201" y="392741"/>
                  <a:pt x="1642022" y="382562"/>
                  <a:pt x="1642022" y="370007"/>
                </a:cubicBezTo>
                <a:cubicBezTo>
                  <a:pt x="1642022" y="357451"/>
                  <a:pt x="1652201" y="347272"/>
                  <a:pt x="1664757" y="347272"/>
                </a:cubicBezTo>
                <a:close/>
                <a:moveTo>
                  <a:pt x="1500719" y="347272"/>
                </a:moveTo>
                <a:cubicBezTo>
                  <a:pt x="1513275" y="347272"/>
                  <a:pt x="1523453" y="357451"/>
                  <a:pt x="1523453" y="370007"/>
                </a:cubicBezTo>
                <a:cubicBezTo>
                  <a:pt x="1523453" y="382562"/>
                  <a:pt x="1513275" y="392741"/>
                  <a:pt x="1500719" y="392741"/>
                </a:cubicBezTo>
                <a:cubicBezTo>
                  <a:pt x="1488163" y="392741"/>
                  <a:pt x="1477985" y="382562"/>
                  <a:pt x="1477985" y="370007"/>
                </a:cubicBezTo>
                <a:cubicBezTo>
                  <a:pt x="1477985" y="357451"/>
                  <a:pt x="1488163" y="347272"/>
                  <a:pt x="1500719" y="347272"/>
                </a:cubicBezTo>
                <a:close/>
                <a:moveTo>
                  <a:pt x="1336681" y="347272"/>
                </a:moveTo>
                <a:cubicBezTo>
                  <a:pt x="1349237" y="347272"/>
                  <a:pt x="1359415" y="357451"/>
                  <a:pt x="1359415" y="370007"/>
                </a:cubicBezTo>
                <a:cubicBezTo>
                  <a:pt x="1359415" y="382562"/>
                  <a:pt x="1349237" y="392741"/>
                  <a:pt x="1336681" y="392741"/>
                </a:cubicBezTo>
                <a:cubicBezTo>
                  <a:pt x="1324125" y="392741"/>
                  <a:pt x="1313947" y="382562"/>
                  <a:pt x="1313947" y="370007"/>
                </a:cubicBezTo>
                <a:cubicBezTo>
                  <a:pt x="1313947" y="357451"/>
                  <a:pt x="1324125" y="347272"/>
                  <a:pt x="1336681" y="347272"/>
                </a:cubicBezTo>
                <a:close/>
                <a:moveTo>
                  <a:pt x="535084" y="206126"/>
                </a:moveTo>
                <a:lnTo>
                  <a:pt x="530925" y="216169"/>
                </a:lnTo>
                <a:cubicBezTo>
                  <a:pt x="526811" y="220283"/>
                  <a:pt x="521127" y="222828"/>
                  <a:pt x="514849" y="222828"/>
                </a:cubicBezTo>
                <a:lnTo>
                  <a:pt x="510534" y="221041"/>
                </a:lnTo>
                <a:close/>
                <a:moveTo>
                  <a:pt x="1171000" y="177359"/>
                </a:moveTo>
                <a:cubicBezTo>
                  <a:pt x="1183556" y="177359"/>
                  <a:pt x="1193734" y="187537"/>
                  <a:pt x="1193734" y="200093"/>
                </a:cubicBezTo>
                <a:cubicBezTo>
                  <a:pt x="1193734" y="212649"/>
                  <a:pt x="1183556" y="222828"/>
                  <a:pt x="1171000" y="222828"/>
                </a:cubicBezTo>
                <a:cubicBezTo>
                  <a:pt x="1158443" y="222828"/>
                  <a:pt x="1148266" y="212649"/>
                  <a:pt x="1148266" y="200093"/>
                </a:cubicBezTo>
                <a:cubicBezTo>
                  <a:pt x="1148266" y="187537"/>
                  <a:pt x="1158443" y="177359"/>
                  <a:pt x="1171000" y="177359"/>
                </a:cubicBezTo>
                <a:close/>
                <a:moveTo>
                  <a:pt x="1006962" y="177359"/>
                </a:moveTo>
                <a:cubicBezTo>
                  <a:pt x="1019518" y="177359"/>
                  <a:pt x="1029696" y="187537"/>
                  <a:pt x="1029696" y="200093"/>
                </a:cubicBezTo>
                <a:cubicBezTo>
                  <a:pt x="1029696" y="212649"/>
                  <a:pt x="1019518" y="222828"/>
                  <a:pt x="1006962" y="222828"/>
                </a:cubicBezTo>
                <a:cubicBezTo>
                  <a:pt x="994406" y="222828"/>
                  <a:pt x="984227" y="212649"/>
                  <a:pt x="984227" y="200093"/>
                </a:cubicBezTo>
                <a:cubicBezTo>
                  <a:pt x="984227" y="187537"/>
                  <a:pt x="994406" y="177359"/>
                  <a:pt x="1006962" y="177359"/>
                </a:cubicBezTo>
                <a:close/>
                <a:moveTo>
                  <a:pt x="842924" y="177359"/>
                </a:moveTo>
                <a:cubicBezTo>
                  <a:pt x="855480" y="177359"/>
                  <a:pt x="865659" y="187537"/>
                  <a:pt x="865659" y="200093"/>
                </a:cubicBezTo>
                <a:cubicBezTo>
                  <a:pt x="865659" y="212649"/>
                  <a:pt x="855480" y="222828"/>
                  <a:pt x="842924" y="222828"/>
                </a:cubicBezTo>
                <a:cubicBezTo>
                  <a:pt x="830368" y="222828"/>
                  <a:pt x="820189" y="212649"/>
                  <a:pt x="820189" y="200093"/>
                </a:cubicBezTo>
                <a:cubicBezTo>
                  <a:pt x="820189" y="187537"/>
                  <a:pt x="830368" y="177359"/>
                  <a:pt x="842924" y="177359"/>
                </a:cubicBezTo>
                <a:close/>
                <a:moveTo>
                  <a:pt x="678886" y="177359"/>
                </a:moveTo>
                <a:cubicBezTo>
                  <a:pt x="691442" y="177359"/>
                  <a:pt x="701621" y="187537"/>
                  <a:pt x="701621" y="200093"/>
                </a:cubicBezTo>
                <a:cubicBezTo>
                  <a:pt x="701621" y="212649"/>
                  <a:pt x="691442" y="222828"/>
                  <a:pt x="678886" y="222828"/>
                </a:cubicBezTo>
                <a:cubicBezTo>
                  <a:pt x="666330" y="222828"/>
                  <a:pt x="656152" y="212649"/>
                  <a:pt x="656152" y="200093"/>
                </a:cubicBezTo>
                <a:cubicBezTo>
                  <a:pt x="656152" y="187537"/>
                  <a:pt x="666330" y="177359"/>
                  <a:pt x="678886" y="177359"/>
                </a:cubicBezTo>
                <a:close/>
                <a:moveTo>
                  <a:pt x="1828795" y="169061"/>
                </a:moveTo>
                <a:cubicBezTo>
                  <a:pt x="1841351" y="169061"/>
                  <a:pt x="1851529" y="179238"/>
                  <a:pt x="1851529" y="191795"/>
                </a:cubicBezTo>
                <a:cubicBezTo>
                  <a:pt x="1851529" y="204351"/>
                  <a:pt x="1841351" y="214529"/>
                  <a:pt x="1828795" y="214529"/>
                </a:cubicBezTo>
                <a:cubicBezTo>
                  <a:pt x="1816239" y="214529"/>
                  <a:pt x="1806060" y="204351"/>
                  <a:pt x="1806060" y="191795"/>
                </a:cubicBezTo>
                <a:cubicBezTo>
                  <a:pt x="1806060" y="179238"/>
                  <a:pt x="1816239" y="169061"/>
                  <a:pt x="1828795" y="169061"/>
                </a:cubicBezTo>
                <a:close/>
                <a:moveTo>
                  <a:pt x="1664757" y="169061"/>
                </a:moveTo>
                <a:cubicBezTo>
                  <a:pt x="1677313" y="169061"/>
                  <a:pt x="1687491" y="179238"/>
                  <a:pt x="1687491" y="191795"/>
                </a:cubicBezTo>
                <a:cubicBezTo>
                  <a:pt x="1687491" y="204351"/>
                  <a:pt x="1677313" y="214529"/>
                  <a:pt x="1664757" y="214529"/>
                </a:cubicBezTo>
                <a:cubicBezTo>
                  <a:pt x="1652201" y="214529"/>
                  <a:pt x="1642022" y="204351"/>
                  <a:pt x="1642022" y="191795"/>
                </a:cubicBezTo>
                <a:cubicBezTo>
                  <a:pt x="1642022" y="179238"/>
                  <a:pt x="1652201" y="169061"/>
                  <a:pt x="1664757" y="169061"/>
                </a:cubicBezTo>
                <a:close/>
                <a:moveTo>
                  <a:pt x="1500719" y="169061"/>
                </a:moveTo>
                <a:cubicBezTo>
                  <a:pt x="1513275" y="169061"/>
                  <a:pt x="1523453" y="179238"/>
                  <a:pt x="1523453" y="191795"/>
                </a:cubicBezTo>
                <a:cubicBezTo>
                  <a:pt x="1523453" y="204351"/>
                  <a:pt x="1513275" y="214529"/>
                  <a:pt x="1500719" y="214529"/>
                </a:cubicBezTo>
                <a:cubicBezTo>
                  <a:pt x="1488163" y="214529"/>
                  <a:pt x="1477985" y="204351"/>
                  <a:pt x="1477985" y="191795"/>
                </a:cubicBezTo>
                <a:cubicBezTo>
                  <a:pt x="1477985" y="179238"/>
                  <a:pt x="1488163" y="169061"/>
                  <a:pt x="1500719" y="169061"/>
                </a:cubicBezTo>
                <a:close/>
                <a:moveTo>
                  <a:pt x="1336681" y="169061"/>
                </a:moveTo>
                <a:cubicBezTo>
                  <a:pt x="1349237" y="169061"/>
                  <a:pt x="1359415" y="179238"/>
                  <a:pt x="1359415" y="191795"/>
                </a:cubicBezTo>
                <a:cubicBezTo>
                  <a:pt x="1359415" y="204351"/>
                  <a:pt x="1349237" y="214529"/>
                  <a:pt x="1336681" y="214529"/>
                </a:cubicBezTo>
                <a:cubicBezTo>
                  <a:pt x="1324125" y="214529"/>
                  <a:pt x="1313947" y="204351"/>
                  <a:pt x="1313947" y="191795"/>
                </a:cubicBezTo>
                <a:cubicBezTo>
                  <a:pt x="1313947" y="179238"/>
                  <a:pt x="1324125" y="169061"/>
                  <a:pt x="1336681" y="169061"/>
                </a:cubicBezTo>
                <a:close/>
                <a:moveTo>
                  <a:pt x="1025470" y="17102"/>
                </a:moveTo>
                <a:lnTo>
                  <a:pt x="1029696" y="27305"/>
                </a:lnTo>
                <a:cubicBezTo>
                  <a:pt x="1029696" y="39861"/>
                  <a:pt x="1019518" y="50039"/>
                  <a:pt x="1006962" y="50039"/>
                </a:cubicBezTo>
                <a:cubicBezTo>
                  <a:pt x="994406" y="50039"/>
                  <a:pt x="984227" y="39861"/>
                  <a:pt x="984227" y="27305"/>
                </a:cubicBezTo>
                <a:lnTo>
                  <a:pt x="985955" y="23133"/>
                </a:lnTo>
                <a:close/>
                <a:moveTo>
                  <a:pt x="1478978" y="16609"/>
                </a:moveTo>
                <a:lnTo>
                  <a:pt x="1521742" y="23136"/>
                </a:lnTo>
                <a:lnTo>
                  <a:pt x="1516794" y="35082"/>
                </a:lnTo>
                <a:cubicBezTo>
                  <a:pt x="1512680" y="39195"/>
                  <a:pt x="1506997" y="41740"/>
                  <a:pt x="1500719" y="41740"/>
                </a:cubicBezTo>
                <a:cubicBezTo>
                  <a:pt x="1488163" y="41740"/>
                  <a:pt x="1477985" y="31562"/>
                  <a:pt x="1477985" y="19006"/>
                </a:cubicBezTo>
                <a:close/>
                <a:moveTo>
                  <a:pt x="1171000" y="4570"/>
                </a:moveTo>
                <a:cubicBezTo>
                  <a:pt x="1183556" y="4570"/>
                  <a:pt x="1193734" y="14748"/>
                  <a:pt x="1193734" y="27305"/>
                </a:cubicBezTo>
                <a:cubicBezTo>
                  <a:pt x="1193734" y="39861"/>
                  <a:pt x="1183556" y="50039"/>
                  <a:pt x="1171000" y="50039"/>
                </a:cubicBezTo>
                <a:cubicBezTo>
                  <a:pt x="1158443" y="50039"/>
                  <a:pt x="1148266" y="39861"/>
                  <a:pt x="1148266" y="27305"/>
                </a:cubicBezTo>
                <a:cubicBezTo>
                  <a:pt x="1148266" y="14748"/>
                  <a:pt x="1158443" y="4570"/>
                  <a:pt x="1171000" y="4570"/>
                </a:cubicBezTo>
                <a:close/>
                <a:moveTo>
                  <a:pt x="1327680" y="0"/>
                </a:moveTo>
                <a:lnTo>
                  <a:pt x="1348182" y="1035"/>
                </a:lnTo>
                <a:lnTo>
                  <a:pt x="1352757" y="2930"/>
                </a:lnTo>
                <a:cubicBezTo>
                  <a:pt x="1356871" y="7044"/>
                  <a:pt x="1359415" y="12728"/>
                  <a:pt x="1359415" y="19006"/>
                </a:cubicBezTo>
                <a:cubicBezTo>
                  <a:pt x="1359415" y="31562"/>
                  <a:pt x="1349237" y="41740"/>
                  <a:pt x="1336681" y="41740"/>
                </a:cubicBezTo>
                <a:cubicBezTo>
                  <a:pt x="1324125" y="41740"/>
                  <a:pt x="1313947" y="31562"/>
                  <a:pt x="1313947" y="19006"/>
                </a:cubicBezTo>
                <a:cubicBezTo>
                  <a:pt x="1313947" y="12728"/>
                  <a:pt x="1316492" y="7044"/>
                  <a:pt x="1320606" y="293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p:cNvSpPr txBox="1"/>
          <p:nvPr/>
        </p:nvSpPr>
        <p:spPr>
          <a:xfrm>
            <a:off x="6302769" y="5271009"/>
            <a:ext cx="5602816" cy="923330"/>
          </a:xfrm>
          <a:prstGeom prst="rect">
            <a:avLst/>
          </a:prstGeom>
          <a:noFill/>
        </p:spPr>
        <p:txBody>
          <a:bodyPr wrap="none" rtlCol="0">
            <a:spAutoFit/>
          </a:bodyPr>
          <a:lstStyle/>
          <a:p>
            <a:r>
              <a:rPr lang="en-US" sz="5400" b="1" dirty="0">
                <a:solidFill>
                  <a:schemeClr val="bg1"/>
                </a:solidFill>
                <a:latin typeface="Museo 700" panose="02000000000000000000" pitchFamily="2" charset="0"/>
                <a:ea typeface="Montserrat" charset="0"/>
                <a:cs typeface="Montserrat" charset="0"/>
              </a:rPr>
              <a:t>Henri Schauffler</a:t>
            </a:r>
          </a:p>
        </p:txBody>
      </p:sp>
      <p:sp>
        <p:nvSpPr>
          <p:cNvPr id="11" name="TextBox 10"/>
          <p:cNvSpPr txBox="1"/>
          <p:nvPr/>
        </p:nvSpPr>
        <p:spPr>
          <a:xfrm>
            <a:off x="4691711" y="835101"/>
            <a:ext cx="6267668" cy="3477875"/>
          </a:xfrm>
          <a:prstGeom prst="rect">
            <a:avLst/>
          </a:prstGeom>
          <a:noFill/>
        </p:spPr>
        <p:txBody>
          <a:bodyPr wrap="square" rtlCol="0">
            <a:spAutoFit/>
          </a:bodyPr>
          <a:lstStyle/>
          <a:p>
            <a:r>
              <a:rPr lang="en-US" sz="4400" b="1" dirty="0">
                <a:solidFill>
                  <a:schemeClr val="accent1"/>
                </a:solidFill>
                <a:latin typeface="Museo 700" panose="02000000000000000000" pitchFamily="2" charset="0"/>
                <a:ea typeface="Ebrima" panose="02000000000000000000" pitchFamily="2" charset="0"/>
                <a:cs typeface="Ebrima" panose="02000000000000000000" pitchFamily="2" charset="0"/>
              </a:rPr>
              <a:t>“I have doubled my business in the two years since implementing the system.”</a:t>
            </a:r>
          </a:p>
        </p:txBody>
      </p:sp>
      <p:pic>
        <p:nvPicPr>
          <p:cNvPr id="7" name="Picture Placeholder 6">
            <a:extLst>
              <a:ext uri="{FF2B5EF4-FFF2-40B4-BE49-F238E27FC236}">
                <a16:creationId xmlns="" xmlns:a16="http://schemas.microsoft.com/office/drawing/2014/main" id="{1CEAC57B-10F4-49D6-AA08-C2F2BA6EB11E}"/>
              </a:ext>
            </a:extLst>
          </p:cNvPr>
          <p:cNvPicPr>
            <a:picLocks noGrp="1" noChangeAspect="1"/>
          </p:cNvPicPr>
          <p:nvPr>
            <p:ph type="pic" sz="quarter" idx="10"/>
          </p:nvPr>
        </p:nvPicPr>
        <p:blipFill rotWithShape="1">
          <a:blip r:embed="rId3"/>
          <a:srcRect t="-2621" b="2621"/>
          <a:stretch/>
        </p:blipFill>
        <p:spPr>
          <a:xfrm>
            <a:off x="933676" y="812626"/>
            <a:ext cx="3340890" cy="3488717"/>
          </a:xfrm>
          <a:ln w="57150">
            <a:solidFill>
              <a:schemeClr val="accent1"/>
            </a:solidFill>
          </a:ln>
        </p:spPr>
      </p:pic>
      <p:sp>
        <p:nvSpPr>
          <p:cNvPr id="34" name="Rectangle 33">
            <a:extLst>
              <a:ext uri="{FF2B5EF4-FFF2-40B4-BE49-F238E27FC236}">
                <a16:creationId xmlns="" xmlns:a16="http://schemas.microsoft.com/office/drawing/2014/main" id="{76F2C0EE-402D-4ACB-94B6-48F6B5E14416}"/>
              </a:ext>
            </a:extLst>
          </p:cNvPr>
          <p:cNvSpPr/>
          <p:nvPr/>
        </p:nvSpPr>
        <p:spPr>
          <a:xfrm>
            <a:off x="6332740" y="6102006"/>
            <a:ext cx="3212739" cy="461665"/>
          </a:xfrm>
          <a:prstGeom prst="rect">
            <a:avLst/>
          </a:prstGeom>
        </p:spPr>
        <p:txBody>
          <a:bodyPr wrap="none">
            <a:spAutoFit/>
          </a:bodyPr>
          <a:lstStyle/>
          <a:p>
            <a:r>
              <a:rPr lang="en-US" sz="2400" b="1" dirty="0">
                <a:solidFill>
                  <a:schemeClr val="accent3"/>
                </a:solidFill>
                <a:latin typeface="Museo 700" panose="02000000000000000000" pitchFamily="2" charset="0"/>
                <a:ea typeface="Ebrima" panose="02000000000000000000" pitchFamily="2" charset="0"/>
                <a:cs typeface="Ebrima" panose="02000000000000000000" pitchFamily="2" charset="0"/>
              </a:rPr>
              <a:t>President at </a:t>
            </a:r>
            <a:r>
              <a:rPr lang="en-US" sz="2400" b="1" dirty="0" err="1">
                <a:solidFill>
                  <a:schemeClr val="accent3"/>
                </a:solidFill>
                <a:latin typeface="Museo 700" panose="02000000000000000000" pitchFamily="2" charset="0"/>
                <a:ea typeface="Ebrima" panose="02000000000000000000" pitchFamily="2" charset="0"/>
                <a:cs typeface="Ebrima" panose="02000000000000000000" pitchFamily="2" charset="0"/>
              </a:rPr>
              <a:t>SalesQB</a:t>
            </a:r>
            <a:endParaRPr lang="en-US" sz="2400" b="1" dirty="0">
              <a:solidFill>
                <a:schemeClr val="accent3"/>
              </a:solidFill>
              <a:latin typeface="Museo 700" panose="02000000000000000000" pitchFamily="2" charset="0"/>
              <a:ea typeface="Ebrima" panose="02000000000000000000" pitchFamily="2" charset="0"/>
              <a:cs typeface="Ebrima" panose="02000000000000000000" pitchFamily="2" charset="0"/>
            </a:endParaRPr>
          </a:p>
        </p:txBody>
      </p:sp>
      <p:grpSp>
        <p:nvGrpSpPr>
          <p:cNvPr id="32" name="Group 31">
            <a:extLst>
              <a:ext uri="{FF2B5EF4-FFF2-40B4-BE49-F238E27FC236}">
                <a16:creationId xmlns="" xmlns:a16="http://schemas.microsoft.com/office/drawing/2014/main" id="{53ECD719-2E62-4BA3-9ACE-721D976A4756}"/>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33" name="Oval 32">
              <a:extLst>
                <a:ext uri="{FF2B5EF4-FFF2-40B4-BE49-F238E27FC236}">
                  <a16:creationId xmlns="" xmlns:a16="http://schemas.microsoft.com/office/drawing/2014/main" id="{AD2F4E27-1EAA-4E4D-B7E6-C0D31E009AA0}"/>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ABD0CE45-615B-420C-B0ED-45C99AC43A5E}"/>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B7D8991-1AF5-4C7A-A631-BDB72359EB5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C586FFE9-AE5F-4631-B89F-73B51B6D7F82}"/>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A89CBA14-DB7A-45E9-8A49-E77705F40FFA}"/>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0E0D6586-4646-46C0-B00F-C1FEA5F76AA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6C98E767-58D1-488C-8094-BC96FF5011C2}"/>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202B0418-534A-491F-B835-E72DB0BDBB92}"/>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50C83317-BAC6-4420-A101-49625CD625DC}"/>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06385725-9042-4B5B-9A90-E263C03366F1}"/>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6EF6435F-661C-4E62-A50C-699862C0E25F}"/>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6DF94795-B34F-4C6D-9417-9294C46F90F1}"/>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95F81243-D3EF-47A4-8A3D-A011E0228AFA}"/>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89EA13EC-242B-48B5-A863-AC4B88592679}"/>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4532822D-2B89-4B4E-944E-D7B338B36A87}"/>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 xmlns:a16="http://schemas.microsoft.com/office/drawing/2014/main" id="{CD55EF78-DFE6-47A5-B2AA-566E40DEE1CF}"/>
              </a:ext>
            </a:extLst>
          </p:cNvPr>
          <p:cNvPicPr>
            <a:picLocks noChangeAspect="1"/>
          </p:cNvPicPr>
          <p:nvPr/>
        </p:nvPicPr>
        <p:blipFill rotWithShape="1">
          <a:blip r:embed="rId4"/>
          <a:srcRect t="35470" b="40690"/>
          <a:stretch/>
        </p:blipFill>
        <p:spPr>
          <a:xfrm>
            <a:off x="1170979" y="4382686"/>
            <a:ext cx="2923501" cy="696974"/>
          </a:xfrm>
          <a:prstGeom prst="rect">
            <a:avLst/>
          </a:prstGeom>
        </p:spPr>
      </p:pic>
    </p:spTree>
    <p:extLst>
      <p:ext uri="{BB962C8B-B14F-4D97-AF65-F5344CB8AC3E}">
        <p14:creationId xmlns:p14="http://schemas.microsoft.com/office/powerpoint/2010/main" val="26818084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3">
            <a:extLst>
              <a:ext uri="{FF2B5EF4-FFF2-40B4-BE49-F238E27FC236}">
                <a16:creationId xmlns="" xmlns:a16="http://schemas.microsoft.com/office/drawing/2014/main" id="{110DF234-DE8B-482E-A5A4-45DC6C2597BB}"/>
              </a:ext>
            </a:extLst>
          </p:cNvPr>
          <p:cNvSpPr/>
          <p:nvPr/>
        </p:nvSpPr>
        <p:spPr>
          <a:xfrm rot="5400000">
            <a:off x="5139213" y="-191294"/>
            <a:ext cx="1913573" cy="12192002"/>
          </a:xfrm>
          <a:custGeom>
            <a:avLst/>
            <a:gdLst>
              <a:gd name="connsiteX0" fmla="*/ 0 w 4093029"/>
              <a:gd name="connsiteY0" fmla="*/ 0 h 6858000"/>
              <a:gd name="connsiteX1" fmla="*/ 4093029 w 4093029"/>
              <a:gd name="connsiteY1" fmla="*/ 0 h 6858000"/>
              <a:gd name="connsiteX2" fmla="*/ 4093029 w 4093029"/>
              <a:gd name="connsiteY2" fmla="*/ 6858000 h 6858000"/>
              <a:gd name="connsiteX3" fmla="*/ 0 w 4093029"/>
              <a:gd name="connsiteY3" fmla="*/ 6858000 h 6858000"/>
              <a:gd name="connsiteX4" fmla="*/ 0 w 4093029"/>
              <a:gd name="connsiteY4" fmla="*/ 0 h 6858000"/>
              <a:gd name="connsiteX0" fmla="*/ 0 w 5525589"/>
              <a:gd name="connsiteY0" fmla="*/ 0 h 6858000"/>
              <a:gd name="connsiteX1" fmla="*/ 5525589 w 5525589"/>
              <a:gd name="connsiteY1" fmla="*/ 0 h 6858000"/>
              <a:gd name="connsiteX2" fmla="*/ 5525589 w 5525589"/>
              <a:gd name="connsiteY2" fmla="*/ 6858000 h 6858000"/>
              <a:gd name="connsiteX3" fmla="*/ 1432560 w 5525589"/>
              <a:gd name="connsiteY3" fmla="*/ 6858000 h 6858000"/>
              <a:gd name="connsiteX4" fmla="*/ 0 w 552558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589" h="6858000">
                <a:moveTo>
                  <a:pt x="0" y="0"/>
                </a:moveTo>
                <a:lnTo>
                  <a:pt x="5525589" y="0"/>
                </a:lnTo>
                <a:lnTo>
                  <a:pt x="5525589" y="6858000"/>
                </a:lnTo>
                <a:lnTo>
                  <a:pt x="143256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366337" y="-285712"/>
            <a:ext cx="1217676" cy="1055581"/>
          </a:xfrm>
          <a:custGeom>
            <a:avLst/>
            <a:gdLst>
              <a:gd name="connsiteX0" fmla="*/ 1171000 w 2507681"/>
              <a:gd name="connsiteY0" fmla="*/ 2636688 h 2678429"/>
              <a:gd name="connsiteX1" fmla="*/ 1193734 w 2507681"/>
              <a:gd name="connsiteY1" fmla="*/ 2659423 h 2678429"/>
              <a:gd name="connsiteX2" fmla="*/ 1187076 w 2507681"/>
              <a:gd name="connsiteY2" fmla="*/ 2675499 h 2678429"/>
              <a:gd name="connsiteX3" fmla="*/ 1180002 w 2507681"/>
              <a:gd name="connsiteY3" fmla="*/ 2678429 h 2678429"/>
              <a:gd name="connsiteX4" fmla="*/ 1159498 w 2507681"/>
              <a:gd name="connsiteY4" fmla="*/ 2677393 h 2678429"/>
              <a:gd name="connsiteX5" fmla="*/ 1154924 w 2507681"/>
              <a:gd name="connsiteY5" fmla="*/ 2675499 h 2678429"/>
              <a:gd name="connsiteX6" fmla="*/ 1148266 w 2507681"/>
              <a:gd name="connsiteY6" fmla="*/ 2659423 h 2678429"/>
              <a:gd name="connsiteX7" fmla="*/ 1171000 w 2507681"/>
              <a:gd name="connsiteY7" fmla="*/ 2636688 h 2678429"/>
              <a:gd name="connsiteX8" fmla="*/ 1006962 w 2507681"/>
              <a:gd name="connsiteY8" fmla="*/ 2636688 h 2678429"/>
              <a:gd name="connsiteX9" fmla="*/ 1029696 w 2507681"/>
              <a:gd name="connsiteY9" fmla="*/ 2659423 h 2678429"/>
              <a:gd name="connsiteX10" fmla="*/ 1028704 w 2507681"/>
              <a:gd name="connsiteY10" fmla="*/ 2661819 h 2678429"/>
              <a:gd name="connsiteX11" fmla="*/ 985938 w 2507681"/>
              <a:gd name="connsiteY11" fmla="*/ 2655293 h 2678429"/>
              <a:gd name="connsiteX12" fmla="*/ 990886 w 2507681"/>
              <a:gd name="connsiteY12" fmla="*/ 2643347 h 2678429"/>
              <a:gd name="connsiteX13" fmla="*/ 1006962 w 2507681"/>
              <a:gd name="connsiteY13" fmla="*/ 2636688 h 2678429"/>
              <a:gd name="connsiteX14" fmla="*/ 1500719 w 2507681"/>
              <a:gd name="connsiteY14" fmla="*/ 2628390 h 2678429"/>
              <a:gd name="connsiteX15" fmla="*/ 1523453 w 2507681"/>
              <a:gd name="connsiteY15" fmla="*/ 2651125 h 2678429"/>
              <a:gd name="connsiteX16" fmla="*/ 1521725 w 2507681"/>
              <a:gd name="connsiteY16" fmla="*/ 2655295 h 2678429"/>
              <a:gd name="connsiteX17" fmla="*/ 1482210 w 2507681"/>
              <a:gd name="connsiteY17" fmla="*/ 2661326 h 2678429"/>
              <a:gd name="connsiteX18" fmla="*/ 1477985 w 2507681"/>
              <a:gd name="connsiteY18" fmla="*/ 2651125 h 2678429"/>
              <a:gd name="connsiteX19" fmla="*/ 1500719 w 2507681"/>
              <a:gd name="connsiteY19" fmla="*/ 2628390 h 2678429"/>
              <a:gd name="connsiteX20" fmla="*/ 1336681 w 2507681"/>
              <a:gd name="connsiteY20" fmla="*/ 2628390 h 2678429"/>
              <a:gd name="connsiteX21" fmla="*/ 1359415 w 2507681"/>
              <a:gd name="connsiteY21" fmla="*/ 2651125 h 2678429"/>
              <a:gd name="connsiteX22" fmla="*/ 1336681 w 2507681"/>
              <a:gd name="connsiteY22" fmla="*/ 2673859 h 2678429"/>
              <a:gd name="connsiteX23" fmla="*/ 1313947 w 2507681"/>
              <a:gd name="connsiteY23" fmla="*/ 2651125 h 2678429"/>
              <a:gd name="connsiteX24" fmla="*/ 1336681 w 2507681"/>
              <a:gd name="connsiteY24" fmla="*/ 2628390 h 2678429"/>
              <a:gd name="connsiteX25" fmla="*/ 1171000 w 2507681"/>
              <a:gd name="connsiteY25" fmla="*/ 2458477 h 2678429"/>
              <a:gd name="connsiteX26" fmla="*/ 1193734 w 2507681"/>
              <a:gd name="connsiteY26" fmla="*/ 2481211 h 2678429"/>
              <a:gd name="connsiteX27" fmla="*/ 1171000 w 2507681"/>
              <a:gd name="connsiteY27" fmla="*/ 2503945 h 2678429"/>
              <a:gd name="connsiteX28" fmla="*/ 1148266 w 2507681"/>
              <a:gd name="connsiteY28" fmla="*/ 2481211 h 2678429"/>
              <a:gd name="connsiteX29" fmla="*/ 1171000 w 2507681"/>
              <a:gd name="connsiteY29" fmla="*/ 2458477 h 2678429"/>
              <a:gd name="connsiteX30" fmla="*/ 1006962 w 2507681"/>
              <a:gd name="connsiteY30" fmla="*/ 2458477 h 2678429"/>
              <a:gd name="connsiteX31" fmla="*/ 1029696 w 2507681"/>
              <a:gd name="connsiteY31" fmla="*/ 2481211 h 2678429"/>
              <a:gd name="connsiteX32" fmla="*/ 1006962 w 2507681"/>
              <a:gd name="connsiteY32" fmla="*/ 2503945 h 2678429"/>
              <a:gd name="connsiteX33" fmla="*/ 984227 w 2507681"/>
              <a:gd name="connsiteY33" fmla="*/ 2481211 h 2678429"/>
              <a:gd name="connsiteX34" fmla="*/ 1006962 w 2507681"/>
              <a:gd name="connsiteY34" fmla="*/ 2458477 h 2678429"/>
              <a:gd name="connsiteX35" fmla="*/ 842924 w 2507681"/>
              <a:gd name="connsiteY35" fmla="*/ 2458477 h 2678429"/>
              <a:gd name="connsiteX36" fmla="*/ 865659 w 2507681"/>
              <a:gd name="connsiteY36" fmla="*/ 2481211 h 2678429"/>
              <a:gd name="connsiteX37" fmla="*/ 842924 w 2507681"/>
              <a:gd name="connsiteY37" fmla="*/ 2503945 h 2678429"/>
              <a:gd name="connsiteX38" fmla="*/ 820189 w 2507681"/>
              <a:gd name="connsiteY38" fmla="*/ 2481211 h 2678429"/>
              <a:gd name="connsiteX39" fmla="*/ 842924 w 2507681"/>
              <a:gd name="connsiteY39" fmla="*/ 2458477 h 2678429"/>
              <a:gd name="connsiteX40" fmla="*/ 678886 w 2507681"/>
              <a:gd name="connsiteY40" fmla="*/ 2458477 h 2678429"/>
              <a:gd name="connsiteX41" fmla="*/ 701621 w 2507681"/>
              <a:gd name="connsiteY41" fmla="*/ 2481211 h 2678429"/>
              <a:gd name="connsiteX42" fmla="*/ 678886 w 2507681"/>
              <a:gd name="connsiteY42" fmla="*/ 2503945 h 2678429"/>
              <a:gd name="connsiteX43" fmla="*/ 656152 w 2507681"/>
              <a:gd name="connsiteY43" fmla="*/ 2481211 h 2678429"/>
              <a:gd name="connsiteX44" fmla="*/ 678886 w 2507681"/>
              <a:gd name="connsiteY44" fmla="*/ 2458477 h 2678429"/>
              <a:gd name="connsiteX45" fmla="*/ 514849 w 2507681"/>
              <a:gd name="connsiteY45" fmla="*/ 2458477 h 2678429"/>
              <a:gd name="connsiteX46" fmla="*/ 530925 w 2507681"/>
              <a:gd name="connsiteY46" fmla="*/ 2465135 h 2678429"/>
              <a:gd name="connsiteX47" fmla="*/ 533493 w 2507681"/>
              <a:gd name="connsiteY47" fmla="*/ 2471335 h 2678429"/>
              <a:gd name="connsiteX48" fmla="*/ 513349 w 2507681"/>
              <a:gd name="connsiteY48" fmla="*/ 2459098 h 2678429"/>
              <a:gd name="connsiteX49" fmla="*/ 1992832 w 2507681"/>
              <a:gd name="connsiteY49" fmla="*/ 2450178 h 2678429"/>
              <a:gd name="connsiteX50" fmla="*/ 2002454 w 2507681"/>
              <a:gd name="connsiteY50" fmla="*/ 2454164 h 2678429"/>
              <a:gd name="connsiteX51" fmla="*/ 1970399 w 2507681"/>
              <a:gd name="connsiteY51" fmla="*/ 2473638 h 2678429"/>
              <a:gd name="connsiteX52" fmla="*/ 1970098 w 2507681"/>
              <a:gd name="connsiteY52" fmla="*/ 2472912 h 2678429"/>
              <a:gd name="connsiteX53" fmla="*/ 1992832 w 2507681"/>
              <a:gd name="connsiteY53" fmla="*/ 2450178 h 2678429"/>
              <a:gd name="connsiteX54" fmla="*/ 1828795 w 2507681"/>
              <a:gd name="connsiteY54" fmla="*/ 2450178 h 2678429"/>
              <a:gd name="connsiteX55" fmla="*/ 1851529 w 2507681"/>
              <a:gd name="connsiteY55" fmla="*/ 2472912 h 2678429"/>
              <a:gd name="connsiteX56" fmla="*/ 1828795 w 2507681"/>
              <a:gd name="connsiteY56" fmla="*/ 2495647 h 2678429"/>
              <a:gd name="connsiteX57" fmla="*/ 1806060 w 2507681"/>
              <a:gd name="connsiteY57" fmla="*/ 2472912 h 2678429"/>
              <a:gd name="connsiteX58" fmla="*/ 1828795 w 2507681"/>
              <a:gd name="connsiteY58" fmla="*/ 2450178 h 2678429"/>
              <a:gd name="connsiteX59" fmla="*/ 1664757 w 2507681"/>
              <a:gd name="connsiteY59" fmla="*/ 2450178 h 2678429"/>
              <a:gd name="connsiteX60" fmla="*/ 1687491 w 2507681"/>
              <a:gd name="connsiteY60" fmla="*/ 2472912 h 2678429"/>
              <a:gd name="connsiteX61" fmla="*/ 1664757 w 2507681"/>
              <a:gd name="connsiteY61" fmla="*/ 2495647 h 2678429"/>
              <a:gd name="connsiteX62" fmla="*/ 1642022 w 2507681"/>
              <a:gd name="connsiteY62" fmla="*/ 2472912 h 2678429"/>
              <a:gd name="connsiteX63" fmla="*/ 1664757 w 2507681"/>
              <a:gd name="connsiteY63" fmla="*/ 2450178 h 2678429"/>
              <a:gd name="connsiteX64" fmla="*/ 1500719 w 2507681"/>
              <a:gd name="connsiteY64" fmla="*/ 2450178 h 2678429"/>
              <a:gd name="connsiteX65" fmla="*/ 1523453 w 2507681"/>
              <a:gd name="connsiteY65" fmla="*/ 2472912 h 2678429"/>
              <a:gd name="connsiteX66" fmla="*/ 1500719 w 2507681"/>
              <a:gd name="connsiteY66" fmla="*/ 2495647 h 2678429"/>
              <a:gd name="connsiteX67" fmla="*/ 1477985 w 2507681"/>
              <a:gd name="connsiteY67" fmla="*/ 2472912 h 2678429"/>
              <a:gd name="connsiteX68" fmla="*/ 1500719 w 2507681"/>
              <a:gd name="connsiteY68" fmla="*/ 2450178 h 2678429"/>
              <a:gd name="connsiteX69" fmla="*/ 1336681 w 2507681"/>
              <a:gd name="connsiteY69" fmla="*/ 2450178 h 2678429"/>
              <a:gd name="connsiteX70" fmla="*/ 1359415 w 2507681"/>
              <a:gd name="connsiteY70" fmla="*/ 2472912 h 2678429"/>
              <a:gd name="connsiteX71" fmla="*/ 1336681 w 2507681"/>
              <a:gd name="connsiteY71" fmla="*/ 2495647 h 2678429"/>
              <a:gd name="connsiteX72" fmla="*/ 1313947 w 2507681"/>
              <a:gd name="connsiteY72" fmla="*/ 2472912 h 2678429"/>
              <a:gd name="connsiteX73" fmla="*/ 1336681 w 2507681"/>
              <a:gd name="connsiteY73" fmla="*/ 2450178 h 2678429"/>
              <a:gd name="connsiteX74" fmla="*/ 1171000 w 2507681"/>
              <a:gd name="connsiteY74" fmla="*/ 2280264 h 2678429"/>
              <a:gd name="connsiteX75" fmla="*/ 1193734 w 2507681"/>
              <a:gd name="connsiteY75" fmla="*/ 2302999 h 2678429"/>
              <a:gd name="connsiteX76" fmla="*/ 1171000 w 2507681"/>
              <a:gd name="connsiteY76" fmla="*/ 2325733 h 2678429"/>
              <a:gd name="connsiteX77" fmla="*/ 1148266 w 2507681"/>
              <a:gd name="connsiteY77" fmla="*/ 2302999 h 2678429"/>
              <a:gd name="connsiteX78" fmla="*/ 1171000 w 2507681"/>
              <a:gd name="connsiteY78" fmla="*/ 2280264 h 2678429"/>
              <a:gd name="connsiteX79" fmla="*/ 1006962 w 2507681"/>
              <a:gd name="connsiteY79" fmla="*/ 2280264 h 2678429"/>
              <a:gd name="connsiteX80" fmla="*/ 1029696 w 2507681"/>
              <a:gd name="connsiteY80" fmla="*/ 2302999 h 2678429"/>
              <a:gd name="connsiteX81" fmla="*/ 1006962 w 2507681"/>
              <a:gd name="connsiteY81" fmla="*/ 2325733 h 2678429"/>
              <a:gd name="connsiteX82" fmla="*/ 984227 w 2507681"/>
              <a:gd name="connsiteY82" fmla="*/ 2302999 h 2678429"/>
              <a:gd name="connsiteX83" fmla="*/ 1006962 w 2507681"/>
              <a:gd name="connsiteY83" fmla="*/ 2280264 h 2678429"/>
              <a:gd name="connsiteX84" fmla="*/ 842924 w 2507681"/>
              <a:gd name="connsiteY84" fmla="*/ 2280264 h 2678429"/>
              <a:gd name="connsiteX85" fmla="*/ 865659 w 2507681"/>
              <a:gd name="connsiteY85" fmla="*/ 2302999 h 2678429"/>
              <a:gd name="connsiteX86" fmla="*/ 842924 w 2507681"/>
              <a:gd name="connsiteY86" fmla="*/ 2325733 h 2678429"/>
              <a:gd name="connsiteX87" fmla="*/ 820189 w 2507681"/>
              <a:gd name="connsiteY87" fmla="*/ 2302999 h 2678429"/>
              <a:gd name="connsiteX88" fmla="*/ 842924 w 2507681"/>
              <a:gd name="connsiteY88" fmla="*/ 2280264 h 2678429"/>
              <a:gd name="connsiteX89" fmla="*/ 678886 w 2507681"/>
              <a:gd name="connsiteY89" fmla="*/ 2280264 h 2678429"/>
              <a:gd name="connsiteX90" fmla="*/ 701621 w 2507681"/>
              <a:gd name="connsiteY90" fmla="*/ 2302999 h 2678429"/>
              <a:gd name="connsiteX91" fmla="*/ 678886 w 2507681"/>
              <a:gd name="connsiteY91" fmla="*/ 2325733 h 2678429"/>
              <a:gd name="connsiteX92" fmla="*/ 656152 w 2507681"/>
              <a:gd name="connsiteY92" fmla="*/ 2302999 h 2678429"/>
              <a:gd name="connsiteX93" fmla="*/ 678886 w 2507681"/>
              <a:gd name="connsiteY93" fmla="*/ 2280264 h 2678429"/>
              <a:gd name="connsiteX94" fmla="*/ 514849 w 2507681"/>
              <a:gd name="connsiteY94" fmla="*/ 2280264 h 2678429"/>
              <a:gd name="connsiteX95" fmla="*/ 537583 w 2507681"/>
              <a:gd name="connsiteY95" fmla="*/ 2302999 h 2678429"/>
              <a:gd name="connsiteX96" fmla="*/ 514849 w 2507681"/>
              <a:gd name="connsiteY96" fmla="*/ 2325733 h 2678429"/>
              <a:gd name="connsiteX97" fmla="*/ 492114 w 2507681"/>
              <a:gd name="connsiteY97" fmla="*/ 2302999 h 2678429"/>
              <a:gd name="connsiteX98" fmla="*/ 514849 w 2507681"/>
              <a:gd name="connsiteY98" fmla="*/ 2280264 h 2678429"/>
              <a:gd name="connsiteX99" fmla="*/ 350811 w 2507681"/>
              <a:gd name="connsiteY99" fmla="*/ 2280264 h 2678429"/>
              <a:gd name="connsiteX100" fmla="*/ 373545 w 2507681"/>
              <a:gd name="connsiteY100" fmla="*/ 2302999 h 2678429"/>
              <a:gd name="connsiteX101" fmla="*/ 350811 w 2507681"/>
              <a:gd name="connsiteY101" fmla="*/ 2325733 h 2678429"/>
              <a:gd name="connsiteX102" fmla="*/ 339865 w 2507681"/>
              <a:gd name="connsiteY102" fmla="*/ 2321199 h 2678429"/>
              <a:gd name="connsiteX103" fmla="*/ 333050 w 2507681"/>
              <a:gd name="connsiteY103" fmla="*/ 2315006 h 2678429"/>
              <a:gd name="connsiteX104" fmla="*/ 328077 w 2507681"/>
              <a:gd name="connsiteY104" fmla="*/ 2302999 h 2678429"/>
              <a:gd name="connsiteX105" fmla="*/ 350811 w 2507681"/>
              <a:gd name="connsiteY105" fmla="*/ 2280264 h 2678429"/>
              <a:gd name="connsiteX106" fmla="*/ 2156870 w 2507681"/>
              <a:gd name="connsiteY106" fmla="*/ 2271965 h 2678429"/>
              <a:gd name="connsiteX107" fmla="*/ 2179604 w 2507681"/>
              <a:gd name="connsiteY107" fmla="*/ 2294700 h 2678429"/>
              <a:gd name="connsiteX108" fmla="*/ 2156870 w 2507681"/>
              <a:gd name="connsiteY108" fmla="*/ 2317434 h 2678429"/>
              <a:gd name="connsiteX109" fmla="*/ 2134135 w 2507681"/>
              <a:gd name="connsiteY109" fmla="*/ 2294700 h 2678429"/>
              <a:gd name="connsiteX110" fmla="*/ 2156870 w 2507681"/>
              <a:gd name="connsiteY110" fmla="*/ 2271965 h 2678429"/>
              <a:gd name="connsiteX111" fmla="*/ 1992832 w 2507681"/>
              <a:gd name="connsiteY111" fmla="*/ 2271965 h 2678429"/>
              <a:gd name="connsiteX112" fmla="*/ 2015567 w 2507681"/>
              <a:gd name="connsiteY112" fmla="*/ 2294700 h 2678429"/>
              <a:gd name="connsiteX113" fmla="*/ 1992832 w 2507681"/>
              <a:gd name="connsiteY113" fmla="*/ 2317434 h 2678429"/>
              <a:gd name="connsiteX114" fmla="*/ 1970098 w 2507681"/>
              <a:gd name="connsiteY114" fmla="*/ 2294700 h 2678429"/>
              <a:gd name="connsiteX115" fmla="*/ 1992832 w 2507681"/>
              <a:gd name="connsiteY115" fmla="*/ 2271965 h 2678429"/>
              <a:gd name="connsiteX116" fmla="*/ 1828795 w 2507681"/>
              <a:gd name="connsiteY116" fmla="*/ 2271965 h 2678429"/>
              <a:gd name="connsiteX117" fmla="*/ 1851529 w 2507681"/>
              <a:gd name="connsiteY117" fmla="*/ 2294700 h 2678429"/>
              <a:gd name="connsiteX118" fmla="*/ 1828795 w 2507681"/>
              <a:gd name="connsiteY118" fmla="*/ 2317434 h 2678429"/>
              <a:gd name="connsiteX119" fmla="*/ 1806060 w 2507681"/>
              <a:gd name="connsiteY119" fmla="*/ 2294700 h 2678429"/>
              <a:gd name="connsiteX120" fmla="*/ 1828795 w 2507681"/>
              <a:gd name="connsiteY120" fmla="*/ 2271965 h 2678429"/>
              <a:gd name="connsiteX121" fmla="*/ 1664757 w 2507681"/>
              <a:gd name="connsiteY121" fmla="*/ 2271965 h 2678429"/>
              <a:gd name="connsiteX122" fmla="*/ 1687491 w 2507681"/>
              <a:gd name="connsiteY122" fmla="*/ 2294700 h 2678429"/>
              <a:gd name="connsiteX123" fmla="*/ 1664757 w 2507681"/>
              <a:gd name="connsiteY123" fmla="*/ 2317434 h 2678429"/>
              <a:gd name="connsiteX124" fmla="*/ 1642022 w 2507681"/>
              <a:gd name="connsiteY124" fmla="*/ 2294700 h 2678429"/>
              <a:gd name="connsiteX125" fmla="*/ 1664757 w 2507681"/>
              <a:gd name="connsiteY125" fmla="*/ 2271965 h 2678429"/>
              <a:gd name="connsiteX126" fmla="*/ 1500719 w 2507681"/>
              <a:gd name="connsiteY126" fmla="*/ 2271965 h 2678429"/>
              <a:gd name="connsiteX127" fmla="*/ 1523453 w 2507681"/>
              <a:gd name="connsiteY127" fmla="*/ 2294700 h 2678429"/>
              <a:gd name="connsiteX128" fmla="*/ 1500719 w 2507681"/>
              <a:gd name="connsiteY128" fmla="*/ 2317434 h 2678429"/>
              <a:gd name="connsiteX129" fmla="*/ 1477985 w 2507681"/>
              <a:gd name="connsiteY129" fmla="*/ 2294700 h 2678429"/>
              <a:gd name="connsiteX130" fmla="*/ 1500719 w 2507681"/>
              <a:gd name="connsiteY130" fmla="*/ 2271965 h 2678429"/>
              <a:gd name="connsiteX131" fmla="*/ 1336681 w 2507681"/>
              <a:gd name="connsiteY131" fmla="*/ 2271965 h 2678429"/>
              <a:gd name="connsiteX132" fmla="*/ 1359415 w 2507681"/>
              <a:gd name="connsiteY132" fmla="*/ 2294700 h 2678429"/>
              <a:gd name="connsiteX133" fmla="*/ 1336681 w 2507681"/>
              <a:gd name="connsiteY133" fmla="*/ 2317434 h 2678429"/>
              <a:gd name="connsiteX134" fmla="*/ 1313947 w 2507681"/>
              <a:gd name="connsiteY134" fmla="*/ 2294700 h 2678429"/>
              <a:gd name="connsiteX135" fmla="*/ 1336681 w 2507681"/>
              <a:gd name="connsiteY135" fmla="*/ 2271965 h 2678429"/>
              <a:gd name="connsiteX136" fmla="*/ 1171000 w 2507681"/>
              <a:gd name="connsiteY136" fmla="*/ 2102052 h 2678429"/>
              <a:gd name="connsiteX137" fmla="*/ 1193734 w 2507681"/>
              <a:gd name="connsiteY137" fmla="*/ 2124786 h 2678429"/>
              <a:gd name="connsiteX138" fmla="*/ 1171000 w 2507681"/>
              <a:gd name="connsiteY138" fmla="*/ 2147521 h 2678429"/>
              <a:gd name="connsiteX139" fmla="*/ 1148266 w 2507681"/>
              <a:gd name="connsiteY139" fmla="*/ 2124786 h 2678429"/>
              <a:gd name="connsiteX140" fmla="*/ 1171000 w 2507681"/>
              <a:gd name="connsiteY140" fmla="*/ 2102052 h 2678429"/>
              <a:gd name="connsiteX141" fmla="*/ 1006962 w 2507681"/>
              <a:gd name="connsiteY141" fmla="*/ 2102052 h 2678429"/>
              <a:gd name="connsiteX142" fmla="*/ 1029696 w 2507681"/>
              <a:gd name="connsiteY142" fmla="*/ 2124786 h 2678429"/>
              <a:gd name="connsiteX143" fmla="*/ 1006962 w 2507681"/>
              <a:gd name="connsiteY143" fmla="*/ 2147521 h 2678429"/>
              <a:gd name="connsiteX144" fmla="*/ 984227 w 2507681"/>
              <a:gd name="connsiteY144" fmla="*/ 2124786 h 2678429"/>
              <a:gd name="connsiteX145" fmla="*/ 1006962 w 2507681"/>
              <a:gd name="connsiteY145" fmla="*/ 2102052 h 2678429"/>
              <a:gd name="connsiteX146" fmla="*/ 842924 w 2507681"/>
              <a:gd name="connsiteY146" fmla="*/ 2102052 h 2678429"/>
              <a:gd name="connsiteX147" fmla="*/ 865659 w 2507681"/>
              <a:gd name="connsiteY147" fmla="*/ 2124786 h 2678429"/>
              <a:gd name="connsiteX148" fmla="*/ 842924 w 2507681"/>
              <a:gd name="connsiteY148" fmla="*/ 2147521 h 2678429"/>
              <a:gd name="connsiteX149" fmla="*/ 820189 w 2507681"/>
              <a:gd name="connsiteY149" fmla="*/ 2124786 h 2678429"/>
              <a:gd name="connsiteX150" fmla="*/ 842924 w 2507681"/>
              <a:gd name="connsiteY150" fmla="*/ 2102052 h 2678429"/>
              <a:gd name="connsiteX151" fmla="*/ 678886 w 2507681"/>
              <a:gd name="connsiteY151" fmla="*/ 2102052 h 2678429"/>
              <a:gd name="connsiteX152" fmla="*/ 701621 w 2507681"/>
              <a:gd name="connsiteY152" fmla="*/ 2124786 h 2678429"/>
              <a:gd name="connsiteX153" fmla="*/ 678886 w 2507681"/>
              <a:gd name="connsiteY153" fmla="*/ 2147521 h 2678429"/>
              <a:gd name="connsiteX154" fmla="*/ 656152 w 2507681"/>
              <a:gd name="connsiteY154" fmla="*/ 2124786 h 2678429"/>
              <a:gd name="connsiteX155" fmla="*/ 678886 w 2507681"/>
              <a:gd name="connsiteY155" fmla="*/ 2102052 h 2678429"/>
              <a:gd name="connsiteX156" fmla="*/ 514849 w 2507681"/>
              <a:gd name="connsiteY156" fmla="*/ 2102052 h 2678429"/>
              <a:gd name="connsiteX157" fmla="*/ 537583 w 2507681"/>
              <a:gd name="connsiteY157" fmla="*/ 2124786 h 2678429"/>
              <a:gd name="connsiteX158" fmla="*/ 514849 w 2507681"/>
              <a:gd name="connsiteY158" fmla="*/ 2147521 h 2678429"/>
              <a:gd name="connsiteX159" fmla="*/ 492114 w 2507681"/>
              <a:gd name="connsiteY159" fmla="*/ 2124786 h 2678429"/>
              <a:gd name="connsiteX160" fmla="*/ 514849 w 2507681"/>
              <a:gd name="connsiteY160" fmla="*/ 2102052 h 2678429"/>
              <a:gd name="connsiteX161" fmla="*/ 350811 w 2507681"/>
              <a:gd name="connsiteY161" fmla="*/ 2102052 h 2678429"/>
              <a:gd name="connsiteX162" fmla="*/ 373545 w 2507681"/>
              <a:gd name="connsiteY162" fmla="*/ 2124786 h 2678429"/>
              <a:gd name="connsiteX163" fmla="*/ 350811 w 2507681"/>
              <a:gd name="connsiteY163" fmla="*/ 2147521 h 2678429"/>
              <a:gd name="connsiteX164" fmla="*/ 328077 w 2507681"/>
              <a:gd name="connsiteY164" fmla="*/ 2124786 h 2678429"/>
              <a:gd name="connsiteX165" fmla="*/ 350811 w 2507681"/>
              <a:gd name="connsiteY165" fmla="*/ 2102052 h 2678429"/>
              <a:gd name="connsiteX166" fmla="*/ 186773 w 2507681"/>
              <a:gd name="connsiteY166" fmla="*/ 2102052 h 2678429"/>
              <a:gd name="connsiteX167" fmla="*/ 209507 w 2507681"/>
              <a:gd name="connsiteY167" fmla="*/ 2124786 h 2678429"/>
              <a:gd name="connsiteX168" fmla="*/ 186773 w 2507681"/>
              <a:gd name="connsiteY168" fmla="*/ 2147521 h 2678429"/>
              <a:gd name="connsiteX169" fmla="*/ 181619 w 2507681"/>
              <a:gd name="connsiteY169" fmla="*/ 2145386 h 2678429"/>
              <a:gd name="connsiteX170" fmla="*/ 164815 w 2507681"/>
              <a:gd name="connsiteY170" fmla="*/ 2122914 h 2678429"/>
              <a:gd name="connsiteX171" fmla="*/ 170698 w 2507681"/>
              <a:gd name="connsiteY171" fmla="*/ 2108711 h 2678429"/>
              <a:gd name="connsiteX172" fmla="*/ 186773 w 2507681"/>
              <a:gd name="connsiteY172" fmla="*/ 2102052 h 2678429"/>
              <a:gd name="connsiteX173" fmla="*/ 2320908 w 2507681"/>
              <a:gd name="connsiteY173" fmla="*/ 2093754 h 2678429"/>
              <a:gd name="connsiteX174" fmla="*/ 2343643 w 2507681"/>
              <a:gd name="connsiteY174" fmla="*/ 2116488 h 2678429"/>
              <a:gd name="connsiteX175" fmla="*/ 2338639 w 2507681"/>
              <a:gd name="connsiteY175" fmla="*/ 2128569 h 2678429"/>
              <a:gd name="connsiteX176" fmla="*/ 2335053 w 2507681"/>
              <a:gd name="connsiteY176" fmla="*/ 2133364 h 2678429"/>
              <a:gd name="connsiteX177" fmla="*/ 2320908 w 2507681"/>
              <a:gd name="connsiteY177" fmla="*/ 2139223 h 2678429"/>
              <a:gd name="connsiteX178" fmla="*/ 2298174 w 2507681"/>
              <a:gd name="connsiteY178" fmla="*/ 2116488 h 2678429"/>
              <a:gd name="connsiteX179" fmla="*/ 2320908 w 2507681"/>
              <a:gd name="connsiteY179" fmla="*/ 2093754 h 2678429"/>
              <a:gd name="connsiteX180" fmla="*/ 2156870 w 2507681"/>
              <a:gd name="connsiteY180" fmla="*/ 2093754 h 2678429"/>
              <a:gd name="connsiteX181" fmla="*/ 2179604 w 2507681"/>
              <a:gd name="connsiteY181" fmla="*/ 2116488 h 2678429"/>
              <a:gd name="connsiteX182" fmla="*/ 2156870 w 2507681"/>
              <a:gd name="connsiteY182" fmla="*/ 2139223 h 2678429"/>
              <a:gd name="connsiteX183" fmla="*/ 2134135 w 2507681"/>
              <a:gd name="connsiteY183" fmla="*/ 2116488 h 2678429"/>
              <a:gd name="connsiteX184" fmla="*/ 2156870 w 2507681"/>
              <a:gd name="connsiteY184" fmla="*/ 2093754 h 2678429"/>
              <a:gd name="connsiteX185" fmla="*/ 1992832 w 2507681"/>
              <a:gd name="connsiteY185" fmla="*/ 2093754 h 2678429"/>
              <a:gd name="connsiteX186" fmla="*/ 2015567 w 2507681"/>
              <a:gd name="connsiteY186" fmla="*/ 2116488 h 2678429"/>
              <a:gd name="connsiteX187" fmla="*/ 1992832 w 2507681"/>
              <a:gd name="connsiteY187" fmla="*/ 2139223 h 2678429"/>
              <a:gd name="connsiteX188" fmla="*/ 1970098 w 2507681"/>
              <a:gd name="connsiteY188" fmla="*/ 2116488 h 2678429"/>
              <a:gd name="connsiteX189" fmla="*/ 1992832 w 2507681"/>
              <a:gd name="connsiteY189" fmla="*/ 2093754 h 2678429"/>
              <a:gd name="connsiteX190" fmla="*/ 1828795 w 2507681"/>
              <a:gd name="connsiteY190" fmla="*/ 2093754 h 2678429"/>
              <a:gd name="connsiteX191" fmla="*/ 1851529 w 2507681"/>
              <a:gd name="connsiteY191" fmla="*/ 2116488 h 2678429"/>
              <a:gd name="connsiteX192" fmla="*/ 1828795 w 2507681"/>
              <a:gd name="connsiteY192" fmla="*/ 2139223 h 2678429"/>
              <a:gd name="connsiteX193" fmla="*/ 1806060 w 2507681"/>
              <a:gd name="connsiteY193" fmla="*/ 2116488 h 2678429"/>
              <a:gd name="connsiteX194" fmla="*/ 1828795 w 2507681"/>
              <a:gd name="connsiteY194" fmla="*/ 2093754 h 2678429"/>
              <a:gd name="connsiteX195" fmla="*/ 1664757 w 2507681"/>
              <a:gd name="connsiteY195" fmla="*/ 2093754 h 2678429"/>
              <a:gd name="connsiteX196" fmla="*/ 1687491 w 2507681"/>
              <a:gd name="connsiteY196" fmla="*/ 2116488 h 2678429"/>
              <a:gd name="connsiteX197" fmla="*/ 1664757 w 2507681"/>
              <a:gd name="connsiteY197" fmla="*/ 2139223 h 2678429"/>
              <a:gd name="connsiteX198" fmla="*/ 1642022 w 2507681"/>
              <a:gd name="connsiteY198" fmla="*/ 2116488 h 2678429"/>
              <a:gd name="connsiteX199" fmla="*/ 1664757 w 2507681"/>
              <a:gd name="connsiteY199" fmla="*/ 2093754 h 2678429"/>
              <a:gd name="connsiteX200" fmla="*/ 1500719 w 2507681"/>
              <a:gd name="connsiteY200" fmla="*/ 2093754 h 2678429"/>
              <a:gd name="connsiteX201" fmla="*/ 1523453 w 2507681"/>
              <a:gd name="connsiteY201" fmla="*/ 2116488 h 2678429"/>
              <a:gd name="connsiteX202" fmla="*/ 1500719 w 2507681"/>
              <a:gd name="connsiteY202" fmla="*/ 2139223 h 2678429"/>
              <a:gd name="connsiteX203" fmla="*/ 1477985 w 2507681"/>
              <a:gd name="connsiteY203" fmla="*/ 2116488 h 2678429"/>
              <a:gd name="connsiteX204" fmla="*/ 1500719 w 2507681"/>
              <a:gd name="connsiteY204" fmla="*/ 2093754 h 2678429"/>
              <a:gd name="connsiteX205" fmla="*/ 1336681 w 2507681"/>
              <a:gd name="connsiteY205" fmla="*/ 2093754 h 2678429"/>
              <a:gd name="connsiteX206" fmla="*/ 1359415 w 2507681"/>
              <a:gd name="connsiteY206" fmla="*/ 2116488 h 2678429"/>
              <a:gd name="connsiteX207" fmla="*/ 1336681 w 2507681"/>
              <a:gd name="connsiteY207" fmla="*/ 2139223 h 2678429"/>
              <a:gd name="connsiteX208" fmla="*/ 1313947 w 2507681"/>
              <a:gd name="connsiteY208" fmla="*/ 2116488 h 2678429"/>
              <a:gd name="connsiteX209" fmla="*/ 1336681 w 2507681"/>
              <a:gd name="connsiteY209" fmla="*/ 2093754 h 2678429"/>
              <a:gd name="connsiteX210" fmla="*/ 1171000 w 2507681"/>
              <a:gd name="connsiteY210" fmla="*/ 1929264 h 2678429"/>
              <a:gd name="connsiteX211" fmla="*/ 1193734 w 2507681"/>
              <a:gd name="connsiteY211" fmla="*/ 1951998 h 2678429"/>
              <a:gd name="connsiteX212" fmla="*/ 1171000 w 2507681"/>
              <a:gd name="connsiteY212" fmla="*/ 1974733 h 2678429"/>
              <a:gd name="connsiteX213" fmla="*/ 1148266 w 2507681"/>
              <a:gd name="connsiteY213" fmla="*/ 1951998 h 2678429"/>
              <a:gd name="connsiteX214" fmla="*/ 1171000 w 2507681"/>
              <a:gd name="connsiteY214" fmla="*/ 1929264 h 2678429"/>
              <a:gd name="connsiteX215" fmla="*/ 1006962 w 2507681"/>
              <a:gd name="connsiteY215" fmla="*/ 1929264 h 2678429"/>
              <a:gd name="connsiteX216" fmla="*/ 1029696 w 2507681"/>
              <a:gd name="connsiteY216" fmla="*/ 1951998 h 2678429"/>
              <a:gd name="connsiteX217" fmla="*/ 1006962 w 2507681"/>
              <a:gd name="connsiteY217" fmla="*/ 1974733 h 2678429"/>
              <a:gd name="connsiteX218" fmla="*/ 984227 w 2507681"/>
              <a:gd name="connsiteY218" fmla="*/ 1951998 h 2678429"/>
              <a:gd name="connsiteX219" fmla="*/ 1006962 w 2507681"/>
              <a:gd name="connsiteY219" fmla="*/ 1929264 h 2678429"/>
              <a:gd name="connsiteX220" fmla="*/ 842924 w 2507681"/>
              <a:gd name="connsiteY220" fmla="*/ 1929264 h 2678429"/>
              <a:gd name="connsiteX221" fmla="*/ 865659 w 2507681"/>
              <a:gd name="connsiteY221" fmla="*/ 1951998 h 2678429"/>
              <a:gd name="connsiteX222" fmla="*/ 842924 w 2507681"/>
              <a:gd name="connsiteY222" fmla="*/ 1974733 h 2678429"/>
              <a:gd name="connsiteX223" fmla="*/ 820189 w 2507681"/>
              <a:gd name="connsiteY223" fmla="*/ 1951998 h 2678429"/>
              <a:gd name="connsiteX224" fmla="*/ 842924 w 2507681"/>
              <a:gd name="connsiteY224" fmla="*/ 1929264 h 2678429"/>
              <a:gd name="connsiteX225" fmla="*/ 678886 w 2507681"/>
              <a:gd name="connsiteY225" fmla="*/ 1929264 h 2678429"/>
              <a:gd name="connsiteX226" fmla="*/ 701621 w 2507681"/>
              <a:gd name="connsiteY226" fmla="*/ 1951998 h 2678429"/>
              <a:gd name="connsiteX227" fmla="*/ 678886 w 2507681"/>
              <a:gd name="connsiteY227" fmla="*/ 1974733 h 2678429"/>
              <a:gd name="connsiteX228" fmla="*/ 656152 w 2507681"/>
              <a:gd name="connsiteY228" fmla="*/ 1951998 h 2678429"/>
              <a:gd name="connsiteX229" fmla="*/ 678886 w 2507681"/>
              <a:gd name="connsiteY229" fmla="*/ 1929264 h 2678429"/>
              <a:gd name="connsiteX230" fmla="*/ 514849 w 2507681"/>
              <a:gd name="connsiteY230" fmla="*/ 1929264 h 2678429"/>
              <a:gd name="connsiteX231" fmla="*/ 537583 w 2507681"/>
              <a:gd name="connsiteY231" fmla="*/ 1951998 h 2678429"/>
              <a:gd name="connsiteX232" fmla="*/ 514849 w 2507681"/>
              <a:gd name="connsiteY232" fmla="*/ 1974733 h 2678429"/>
              <a:gd name="connsiteX233" fmla="*/ 492114 w 2507681"/>
              <a:gd name="connsiteY233" fmla="*/ 1951998 h 2678429"/>
              <a:gd name="connsiteX234" fmla="*/ 514849 w 2507681"/>
              <a:gd name="connsiteY234" fmla="*/ 1929264 h 2678429"/>
              <a:gd name="connsiteX235" fmla="*/ 350811 w 2507681"/>
              <a:gd name="connsiteY235" fmla="*/ 1929264 h 2678429"/>
              <a:gd name="connsiteX236" fmla="*/ 373545 w 2507681"/>
              <a:gd name="connsiteY236" fmla="*/ 1951998 h 2678429"/>
              <a:gd name="connsiteX237" fmla="*/ 350811 w 2507681"/>
              <a:gd name="connsiteY237" fmla="*/ 1974733 h 2678429"/>
              <a:gd name="connsiteX238" fmla="*/ 328077 w 2507681"/>
              <a:gd name="connsiteY238" fmla="*/ 1951998 h 2678429"/>
              <a:gd name="connsiteX239" fmla="*/ 350811 w 2507681"/>
              <a:gd name="connsiteY239" fmla="*/ 1929264 h 2678429"/>
              <a:gd name="connsiteX240" fmla="*/ 186773 w 2507681"/>
              <a:gd name="connsiteY240" fmla="*/ 1929264 h 2678429"/>
              <a:gd name="connsiteX241" fmla="*/ 209507 w 2507681"/>
              <a:gd name="connsiteY241" fmla="*/ 1951998 h 2678429"/>
              <a:gd name="connsiteX242" fmla="*/ 186773 w 2507681"/>
              <a:gd name="connsiteY242" fmla="*/ 1974733 h 2678429"/>
              <a:gd name="connsiteX243" fmla="*/ 164039 w 2507681"/>
              <a:gd name="connsiteY243" fmla="*/ 1951998 h 2678429"/>
              <a:gd name="connsiteX244" fmla="*/ 186773 w 2507681"/>
              <a:gd name="connsiteY244" fmla="*/ 1929264 h 2678429"/>
              <a:gd name="connsiteX245" fmla="*/ 2320908 w 2507681"/>
              <a:gd name="connsiteY245" fmla="*/ 1920965 h 2678429"/>
              <a:gd name="connsiteX246" fmla="*/ 2343643 w 2507681"/>
              <a:gd name="connsiteY246" fmla="*/ 1943699 h 2678429"/>
              <a:gd name="connsiteX247" fmla="*/ 2320908 w 2507681"/>
              <a:gd name="connsiteY247" fmla="*/ 1966434 h 2678429"/>
              <a:gd name="connsiteX248" fmla="*/ 2298174 w 2507681"/>
              <a:gd name="connsiteY248" fmla="*/ 1943699 h 2678429"/>
              <a:gd name="connsiteX249" fmla="*/ 2320908 w 2507681"/>
              <a:gd name="connsiteY249" fmla="*/ 1920965 h 2678429"/>
              <a:gd name="connsiteX250" fmla="*/ 2156870 w 2507681"/>
              <a:gd name="connsiteY250" fmla="*/ 1920965 h 2678429"/>
              <a:gd name="connsiteX251" fmla="*/ 2179604 w 2507681"/>
              <a:gd name="connsiteY251" fmla="*/ 1943699 h 2678429"/>
              <a:gd name="connsiteX252" fmla="*/ 2156870 w 2507681"/>
              <a:gd name="connsiteY252" fmla="*/ 1966434 h 2678429"/>
              <a:gd name="connsiteX253" fmla="*/ 2134135 w 2507681"/>
              <a:gd name="connsiteY253" fmla="*/ 1943699 h 2678429"/>
              <a:gd name="connsiteX254" fmla="*/ 2156870 w 2507681"/>
              <a:gd name="connsiteY254" fmla="*/ 1920965 h 2678429"/>
              <a:gd name="connsiteX255" fmla="*/ 1992832 w 2507681"/>
              <a:gd name="connsiteY255" fmla="*/ 1920965 h 2678429"/>
              <a:gd name="connsiteX256" fmla="*/ 2015567 w 2507681"/>
              <a:gd name="connsiteY256" fmla="*/ 1943699 h 2678429"/>
              <a:gd name="connsiteX257" fmla="*/ 1992832 w 2507681"/>
              <a:gd name="connsiteY257" fmla="*/ 1966434 h 2678429"/>
              <a:gd name="connsiteX258" fmla="*/ 1970098 w 2507681"/>
              <a:gd name="connsiteY258" fmla="*/ 1943699 h 2678429"/>
              <a:gd name="connsiteX259" fmla="*/ 1992832 w 2507681"/>
              <a:gd name="connsiteY259" fmla="*/ 1920965 h 2678429"/>
              <a:gd name="connsiteX260" fmla="*/ 1828795 w 2507681"/>
              <a:gd name="connsiteY260" fmla="*/ 1920965 h 2678429"/>
              <a:gd name="connsiteX261" fmla="*/ 1851529 w 2507681"/>
              <a:gd name="connsiteY261" fmla="*/ 1943699 h 2678429"/>
              <a:gd name="connsiteX262" fmla="*/ 1828795 w 2507681"/>
              <a:gd name="connsiteY262" fmla="*/ 1966434 h 2678429"/>
              <a:gd name="connsiteX263" fmla="*/ 1806060 w 2507681"/>
              <a:gd name="connsiteY263" fmla="*/ 1943699 h 2678429"/>
              <a:gd name="connsiteX264" fmla="*/ 1828795 w 2507681"/>
              <a:gd name="connsiteY264" fmla="*/ 1920965 h 2678429"/>
              <a:gd name="connsiteX265" fmla="*/ 1664757 w 2507681"/>
              <a:gd name="connsiteY265" fmla="*/ 1920965 h 2678429"/>
              <a:gd name="connsiteX266" fmla="*/ 1687491 w 2507681"/>
              <a:gd name="connsiteY266" fmla="*/ 1943699 h 2678429"/>
              <a:gd name="connsiteX267" fmla="*/ 1664757 w 2507681"/>
              <a:gd name="connsiteY267" fmla="*/ 1966434 h 2678429"/>
              <a:gd name="connsiteX268" fmla="*/ 1642022 w 2507681"/>
              <a:gd name="connsiteY268" fmla="*/ 1943699 h 2678429"/>
              <a:gd name="connsiteX269" fmla="*/ 1664757 w 2507681"/>
              <a:gd name="connsiteY269" fmla="*/ 1920965 h 2678429"/>
              <a:gd name="connsiteX270" fmla="*/ 1500719 w 2507681"/>
              <a:gd name="connsiteY270" fmla="*/ 1920965 h 2678429"/>
              <a:gd name="connsiteX271" fmla="*/ 1523453 w 2507681"/>
              <a:gd name="connsiteY271" fmla="*/ 1943699 h 2678429"/>
              <a:gd name="connsiteX272" fmla="*/ 1500719 w 2507681"/>
              <a:gd name="connsiteY272" fmla="*/ 1966434 h 2678429"/>
              <a:gd name="connsiteX273" fmla="*/ 1477985 w 2507681"/>
              <a:gd name="connsiteY273" fmla="*/ 1943699 h 2678429"/>
              <a:gd name="connsiteX274" fmla="*/ 1500719 w 2507681"/>
              <a:gd name="connsiteY274" fmla="*/ 1920965 h 2678429"/>
              <a:gd name="connsiteX275" fmla="*/ 1336681 w 2507681"/>
              <a:gd name="connsiteY275" fmla="*/ 1920965 h 2678429"/>
              <a:gd name="connsiteX276" fmla="*/ 1359415 w 2507681"/>
              <a:gd name="connsiteY276" fmla="*/ 1943699 h 2678429"/>
              <a:gd name="connsiteX277" fmla="*/ 1336681 w 2507681"/>
              <a:gd name="connsiteY277" fmla="*/ 1966434 h 2678429"/>
              <a:gd name="connsiteX278" fmla="*/ 1313947 w 2507681"/>
              <a:gd name="connsiteY278" fmla="*/ 1943699 h 2678429"/>
              <a:gd name="connsiteX279" fmla="*/ 1336681 w 2507681"/>
              <a:gd name="connsiteY279" fmla="*/ 1920965 h 2678429"/>
              <a:gd name="connsiteX280" fmla="*/ 1171000 w 2507681"/>
              <a:gd name="connsiteY280" fmla="*/ 1751051 h 2678429"/>
              <a:gd name="connsiteX281" fmla="*/ 1193734 w 2507681"/>
              <a:gd name="connsiteY281" fmla="*/ 1773786 h 2678429"/>
              <a:gd name="connsiteX282" fmla="*/ 1171000 w 2507681"/>
              <a:gd name="connsiteY282" fmla="*/ 1796520 h 2678429"/>
              <a:gd name="connsiteX283" fmla="*/ 1148266 w 2507681"/>
              <a:gd name="connsiteY283" fmla="*/ 1773786 h 2678429"/>
              <a:gd name="connsiteX284" fmla="*/ 1171000 w 2507681"/>
              <a:gd name="connsiteY284" fmla="*/ 1751051 h 2678429"/>
              <a:gd name="connsiteX285" fmla="*/ 1006962 w 2507681"/>
              <a:gd name="connsiteY285" fmla="*/ 1751051 h 2678429"/>
              <a:gd name="connsiteX286" fmla="*/ 1029696 w 2507681"/>
              <a:gd name="connsiteY286" fmla="*/ 1773786 h 2678429"/>
              <a:gd name="connsiteX287" fmla="*/ 1006962 w 2507681"/>
              <a:gd name="connsiteY287" fmla="*/ 1796520 h 2678429"/>
              <a:gd name="connsiteX288" fmla="*/ 984227 w 2507681"/>
              <a:gd name="connsiteY288" fmla="*/ 1773786 h 2678429"/>
              <a:gd name="connsiteX289" fmla="*/ 1006962 w 2507681"/>
              <a:gd name="connsiteY289" fmla="*/ 1751051 h 2678429"/>
              <a:gd name="connsiteX290" fmla="*/ 842924 w 2507681"/>
              <a:gd name="connsiteY290" fmla="*/ 1751051 h 2678429"/>
              <a:gd name="connsiteX291" fmla="*/ 865659 w 2507681"/>
              <a:gd name="connsiteY291" fmla="*/ 1773786 h 2678429"/>
              <a:gd name="connsiteX292" fmla="*/ 842924 w 2507681"/>
              <a:gd name="connsiteY292" fmla="*/ 1796520 h 2678429"/>
              <a:gd name="connsiteX293" fmla="*/ 820189 w 2507681"/>
              <a:gd name="connsiteY293" fmla="*/ 1773786 h 2678429"/>
              <a:gd name="connsiteX294" fmla="*/ 842924 w 2507681"/>
              <a:gd name="connsiteY294" fmla="*/ 1751051 h 2678429"/>
              <a:gd name="connsiteX295" fmla="*/ 678886 w 2507681"/>
              <a:gd name="connsiteY295" fmla="*/ 1751051 h 2678429"/>
              <a:gd name="connsiteX296" fmla="*/ 701621 w 2507681"/>
              <a:gd name="connsiteY296" fmla="*/ 1773786 h 2678429"/>
              <a:gd name="connsiteX297" fmla="*/ 678886 w 2507681"/>
              <a:gd name="connsiteY297" fmla="*/ 1796520 h 2678429"/>
              <a:gd name="connsiteX298" fmla="*/ 656152 w 2507681"/>
              <a:gd name="connsiteY298" fmla="*/ 1773786 h 2678429"/>
              <a:gd name="connsiteX299" fmla="*/ 678886 w 2507681"/>
              <a:gd name="connsiteY299" fmla="*/ 1751051 h 2678429"/>
              <a:gd name="connsiteX300" fmla="*/ 514849 w 2507681"/>
              <a:gd name="connsiteY300" fmla="*/ 1751051 h 2678429"/>
              <a:gd name="connsiteX301" fmla="*/ 537583 w 2507681"/>
              <a:gd name="connsiteY301" fmla="*/ 1773786 h 2678429"/>
              <a:gd name="connsiteX302" fmla="*/ 514849 w 2507681"/>
              <a:gd name="connsiteY302" fmla="*/ 1796520 h 2678429"/>
              <a:gd name="connsiteX303" fmla="*/ 492114 w 2507681"/>
              <a:gd name="connsiteY303" fmla="*/ 1773786 h 2678429"/>
              <a:gd name="connsiteX304" fmla="*/ 514849 w 2507681"/>
              <a:gd name="connsiteY304" fmla="*/ 1751051 h 2678429"/>
              <a:gd name="connsiteX305" fmla="*/ 350811 w 2507681"/>
              <a:gd name="connsiteY305" fmla="*/ 1751051 h 2678429"/>
              <a:gd name="connsiteX306" fmla="*/ 373545 w 2507681"/>
              <a:gd name="connsiteY306" fmla="*/ 1773786 h 2678429"/>
              <a:gd name="connsiteX307" fmla="*/ 350811 w 2507681"/>
              <a:gd name="connsiteY307" fmla="*/ 1796520 h 2678429"/>
              <a:gd name="connsiteX308" fmla="*/ 328077 w 2507681"/>
              <a:gd name="connsiteY308" fmla="*/ 1773786 h 2678429"/>
              <a:gd name="connsiteX309" fmla="*/ 350811 w 2507681"/>
              <a:gd name="connsiteY309" fmla="*/ 1751051 h 2678429"/>
              <a:gd name="connsiteX310" fmla="*/ 186773 w 2507681"/>
              <a:gd name="connsiteY310" fmla="*/ 1751051 h 2678429"/>
              <a:gd name="connsiteX311" fmla="*/ 209507 w 2507681"/>
              <a:gd name="connsiteY311" fmla="*/ 1773786 h 2678429"/>
              <a:gd name="connsiteX312" fmla="*/ 186773 w 2507681"/>
              <a:gd name="connsiteY312" fmla="*/ 1796520 h 2678429"/>
              <a:gd name="connsiteX313" fmla="*/ 164039 w 2507681"/>
              <a:gd name="connsiteY313" fmla="*/ 1773786 h 2678429"/>
              <a:gd name="connsiteX314" fmla="*/ 186773 w 2507681"/>
              <a:gd name="connsiteY314" fmla="*/ 1751051 h 2678429"/>
              <a:gd name="connsiteX315" fmla="*/ 22735 w 2507681"/>
              <a:gd name="connsiteY315" fmla="*/ 1751051 h 2678429"/>
              <a:gd name="connsiteX316" fmla="*/ 45469 w 2507681"/>
              <a:gd name="connsiteY316" fmla="*/ 1773786 h 2678429"/>
              <a:gd name="connsiteX317" fmla="*/ 22735 w 2507681"/>
              <a:gd name="connsiteY317" fmla="*/ 1796520 h 2678429"/>
              <a:gd name="connsiteX318" fmla="*/ 0 w 2507681"/>
              <a:gd name="connsiteY318" fmla="*/ 1773786 h 2678429"/>
              <a:gd name="connsiteX319" fmla="*/ 22735 w 2507681"/>
              <a:gd name="connsiteY319" fmla="*/ 1751051 h 2678429"/>
              <a:gd name="connsiteX320" fmla="*/ 2484946 w 2507681"/>
              <a:gd name="connsiteY320" fmla="*/ 1742753 h 2678429"/>
              <a:gd name="connsiteX321" fmla="*/ 2507681 w 2507681"/>
              <a:gd name="connsiteY321" fmla="*/ 1765487 h 2678429"/>
              <a:gd name="connsiteX322" fmla="*/ 2484946 w 2507681"/>
              <a:gd name="connsiteY322" fmla="*/ 1788221 h 2678429"/>
              <a:gd name="connsiteX323" fmla="*/ 2462211 w 2507681"/>
              <a:gd name="connsiteY323" fmla="*/ 1765487 h 2678429"/>
              <a:gd name="connsiteX324" fmla="*/ 2484946 w 2507681"/>
              <a:gd name="connsiteY324" fmla="*/ 1742753 h 2678429"/>
              <a:gd name="connsiteX325" fmla="*/ 2320908 w 2507681"/>
              <a:gd name="connsiteY325" fmla="*/ 1742753 h 2678429"/>
              <a:gd name="connsiteX326" fmla="*/ 2343643 w 2507681"/>
              <a:gd name="connsiteY326" fmla="*/ 1765487 h 2678429"/>
              <a:gd name="connsiteX327" fmla="*/ 2320908 w 2507681"/>
              <a:gd name="connsiteY327" fmla="*/ 1788221 h 2678429"/>
              <a:gd name="connsiteX328" fmla="*/ 2298174 w 2507681"/>
              <a:gd name="connsiteY328" fmla="*/ 1765487 h 2678429"/>
              <a:gd name="connsiteX329" fmla="*/ 2320908 w 2507681"/>
              <a:gd name="connsiteY329" fmla="*/ 1742753 h 2678429"/>
              <a:gd name="connsiteX330" fmla="*/ 2156870 w 2507681"/>
              <a:gd name="connsiteY330" fmla="*/ 1742753 h 2678429"/>
              <a:gd name="connsiteX331" fmla="*/ 2179604 w 2507681"/>
              <a:gd name="connsiteY331" fmla="*/ 1765487 h 2678429"/>
              <a:gd name="connsiteX332" fmla="*/ 2156870 w 2507681"/>
              <a:gd name="connsiteY332" fmla="*/ 1788221 h 2678429"/>
              <a:gd name="connsiteX333" fmla="*/ 2134135 w 2507681"/>
              <a:gd name="connsiteY333" fmla="*/ 1765487 h 2678429"/>
              <a:gd name="connsiteX334" fmla="*/ 2156870 w 2507681"/>
              <a:gd name="connsiteY334" fmla="*/ 1742753 h 2678429"/>
              <a:gd name="connsiteX335" fmla="*/ 1992832 w 2507681"/>
              <a:gd name="connsiteY335" fmla="*/ 1742753 h 2678429"/>
              <a:gd name="connsiteX336" fmla="*/ 2015567 w 2507681"/>
              <a:gd name="connsiteY336" fmla="*/ 1765487 h 2678429"/>
              <a:gd name="connsiteX337" fmla="*/ 1992832 w 2507681"/>
              <a:gd name="connsiteY337" fmla="*/ 1788221 h 2678429"/>
              <a:gd name="connsiteX338" fmla="*/ 1970098 w 2507681"/>
              <a:gd name="connsiteY338" fmla="*/ 1765487 h 2678429"/>
              <a:gd name="connsiteX339" fmla="*/ 1992832 w 2507681"/>
              <a:gd name="connsiteY339" fmla="*/ 1742753 h 2678429"/>
              <a:gd name="connsiteX340" fmla="*/ 1828795 w 2507681"/>
              <a:gd name="connsiteY340" fmla="*/ 1742753 h 2678429"/>
              <a:gd name="connsiteX341" fmla="*/ 1851529 w 2507681"/>
              <a:gd name="connsiteY341" fmla="*/ 1765487 h 2678429"/>
              <a:gd name="connsiteX342" fmla="*/ 1828795 w 2507681"/>
              <a:gd name="connsiteY342" fmla="*/ 1788221 h 2678429"/>
              <a:gd name="connsiteX343" fmla="*/ 1806060 w 2507681"/>
              <a:gd name="connsiteY343" fmla="*/ 1765487 h 2678429"/>
              <a:gd name="connsiteX344" fmla="*/ 1828795 w 2507681"/>
              <a:gd name="connsiteY344" fmla="*/ 1742753 h 2678429"/>
              <a:gd name="connsiteX345" fmla="*/ 1664757 w 2507681"/>
              <a:gd name="connsiteY345" fmla="*/ 1742753 h 2678429"/>
              <a:gd name="connsiteX346" fmla="*/ 1687491 w 2507681"/>
              <a:gd name="connsiteY346" fmla="*/ 1765487 h 2678429"/>
              <a:gd name="connsiteX347" fmla="*/ 1664757 w 2507681"/>
              <a:gd name="connsiteY347" fmla="*/ 1788221 h 2678429"/>
              <a:gd name="connsiteX348" fmla="*/ 1642022 w 2507681"/>
              <a:gd name="connsiteY348" fmla="*/ 1765487 h 2678429"/>
              <a:gd name="connsiteX349" fmla="*/ 1664757 w 2507681"/>
              <a:gd name="connsiteY349" fmla="*/ 1742753 h 2678429"/>
              <a:gd name="connsiteX350" fmla="*/ 1500719 w 2507681"/>
              <a:gd name="connsiteY350" fmla="*/ 1742753 h 2678429"/>
              <a:gd name="connsiteX351" fmla="*/ 1523453 w 2507681"/>
              <a:gd name="connsiteY351" fmla="*/ 1765487 h 2678429"/>
              <a:gd name="connsiteX352" fmla="*/ 1500719 w 2507681"/>
              <a:gd name="connsiteY352" fmla="*/ 1788221 h 2678429"/>
              <a:gd name="connsiteX353" fmla="*/ 1477985 w 2507681"/>
              <a:gd name="connsiteY353" fmla="*/ 1765487 h 2678429"/>
              <a:gd name="connsiteX354" fmla="*/ 1500719 w 2507681"/>
              <a:gd name="connsiteY354" fmla="*/ 1742753 h 2678429"/>
              <a:gd name="connsiteX355" fmla="*/ 1336681 w 2507681"/>
              <a:gd name="connsiteY355" fmla="*/ 1742753 h 2678429"/>
              <a:gd name="connsiteX356" fmla="*/ 1359415 w 2507681"/>
              <a:gd name="connsiteY356" fmla="*/ 1765487 h 2678429"/>
              <a:gd name="connsiteX357" fmla="*/ 1336681 w 2507681"/>
              <a:gd name="connsiteY357" fmla="*/ 1788221 h 2678429"/>
              <a:gd name="connsiteX358" fmla="*/ 1313947 w 2507681"/>
              <a:gd name="connsiteY358" fmla="*/ 1765487 h 2678429"/>
              <a:gd name="connsiteX359" fmla="*/ 1336681 w 2507681"/>
              <a:gd name="connsiteY359" fmla="*/ 1742753 h 2678429"/>
              <a:gd name="connsiteX360" fmla="*/ 1171000 w 2507681"/>
              <a:gd name="connsiteY360" fmla="*/ 1572840 h 2678429"/>
              <a:gd name="connsiteX361" fmla="*/ 1193734 w 2507681"/>
              <a:gd name="connsiteY361" fmla="*/ 1595573 h 2678429"/>
              <a:gd name="connsiteX362" fmla="*/ 1171000 w 2507681"/>
              <a:gd name="connsiteY362" fmla="*/ 1618308 h 2678429"/>
              <a:gd name="connsiteX363" fmla="*/ 1148266 w 2507681"/>
              <a:gd name="connsiteY363" fmla="*/ 1595573 h 2678429"/>
              <a:gd name="connsiteX364" fmla="*/ 1171000 w 2507681"/>
              <a:gd name="connsiteY364" fmla="*/ 1572840 h 2678429"/>
              <a:gd name="connsiteX365" fmla="*/ 1006962 w 2507681"/>
              <a:gd name="connsiteY365" fmla="*/ 1572840 h 2678429"/>
              <a:gd name="connsiteX366" fmla="*/ 1029696 w 2507681"/>
              <a:gd name="connsiteY366" fmla="*/ 1595573 h 2678429"/>
              <a:gd name="connsiteX367" fmla="*/ 1006962 w 2507681"/>
              <a:gd name="connsiteY367" fmla="*/ 1618308 h 2678429"/>
              <a:gd name="connsiteX368" fmla="*/ 984227 w 2507681"/>
              <a:gd name="connsiteY368" fmla="*/ 1595573 h 2678429"/>
              <a:gd name="connsiteX369" fmla="*/ 1006962 w 2507681"/>
              <a:gd name="connsiteY369" fmla="*/ 1572840 h 2678429"/>
              <a:gd name="connsiteX370" fmla="*/ 842924 w 2507681"/>
              <a:gd name="connsiteY370" fmla="*/ 1572840 h 2678429"/>
              <a:gd name="connsiteX371" fmla="*/ 865659 w 2507681"/>
              <a:gd name="connsiteY371" fmla="*/ 1595573 h 2678429"/>
              <a:gd name="connsiteX372" fmla="*/ 842924 w 2507681"/>
              <a:gd name="connsiteY372" fmla="*/ 1618308 h 2678429"/>
              <a:gd name="connsiteX373" fmla="*/ 820189 w 2507681"/>
              <a:gd name="connsiteY373" fmla="*/ 1595573 h 2678429"/>
              <a:gd name="connsiteX374" fmla="*/ 842924 w 2507681"/>
              <a:gd name="connsiteY374" fmla="*/ 1572840 h 2678429"/>
              <a:gd name="connsiteX375" fmla="*/ 678886 w 2507681"/>
              <a:gd name="connsiteY375" fmla="*/ 1572840 h 2678429"/>
              <a:gd name="connsiteX376" fmla="*/ 701621 w 2507681"/>
              <a:gd name="connsiteY376" fmla="*/ 1595573 h 2678429"/>
              <a:gd name="connsiteX377" fmla="*/ 678886 w 2507681"/>
              <a:gd name="connsiteY377" fmla="*/ 1618308 h 2678429"/>
              <a:gd name="connsiteX378" fmla="*/ 656152 w 2507681"/>
              <a:gd name="connsiteY378" fmla="*/ 1595573 h 2678429"/>
              <a:gd name="connsiteX379" fmla="*/ 678886 w 2507681"/>
              <a:gd name="connsiteY379" fmla="*/ 1572840 h 2678429"/>
              <a:gd name="connsiteX380" fmla="*/ 514849 w 2507681"/>
              <a:gd name="connsiteY380" fmla="*/ 1572840 h 2678429"/>
              <a:gd name="connsiteX381" fmla="*/ 537583 w 2507681"/>
              <a:gd name="connsiteY381" fmla="*/ 1595573 h 2678429"/>
              <a:gd name="connsiteX382" fmla="*/ 514849 w 2507681"/>
              <a:gd name="connsiteY382" fmla="*/ 1618308 h 2678429"/>
              <a:gd name="connsiteX383" fmla="*/ 492114 w 2507681"/>
              <a:gd name="connsiteY383" fmla="*/ 1595573 h 2678429"/>
              <a:gd name="connsiteX384" fmla="*/ 514849 w 2507681"/>
              <a:gd name="connsiteY384" fmla="*/ 1572840 h 2678429"/>
              <a:gd name="connsiteX385" fmla="*/ 350811 w 2507681"/>
              <a:gd name="connsiteY385" fmla="*/ 1572840 h 2678429"/>
              <a:gd name="connsiteX386" fmla="*/ 373545 w 2507681"/>
              <a:gd name="connsiteY386" fmla="*/ 1595573 h 2678429"/>
              <a:gd name="connsiteX387" fmla="*/ 350811 w 2507681"/>
              <a:gd name="connsiteY387" fmla="*/ 1618308 h 2678429"/>
              <a:gd name="connsiteX388" fmla="*/ 328077 w 2507681"/>
              <a:gd name="connsiteY388" fmla="*/ 1595573 h 2678429"/>
              <a:gd name="connsiteX389" fmla="*/ 350811 w 2507681"/>
              <a:gd name="connsiteY389" fmla="*/ 1572840 h 2678429"/>
              <a:gd name="connsiteX390" fmla="*/ 186773 w 2507681"/>
              <a:gd name="connsiteY390" fmla="*/ 1572840 h 2678429"/>
              <a:gd name="connsiteX391" fmla="*/ 209507 w 2507681"/>
              <a:gd name="connsiteY391" fmla="*/ 1595573 h 2678429"/>
              <a:gd name="connsiteX392" fmla="*/ 186773 w 2507681"/>
              <a:gd name="connsiteY392" fmla="*/ 1618308 h 2678429"/>
              <a:gd name="connsiteX393" fmla="*/ 164039 w 2507681"/>
              <a:gd name="connsiteY393" fmla="*/ 1595573 h 2678429"/>
              <a:gd name="connsiteX394" fmla="*/ 186773 w 2507681"/>
              <a:gd name="connsiteY394" fmla="*/ 1572840 h 2678429"/>
              <a:gd name="connsiteX395" fmla="*/ 22735 w 2507681"/>
              <a:gd name="connsiteY395" fmla="*/ 1572840 h 2678429"/>
              <a:gd name="connsiteX396" fmla="*/ 45469 w 2507681"/>
              <a:gd name="connsiteY396" fmla="*/ 1595573 h 2678429"/>
              <a:gd name="connsiteX397" fmla="*/ 22735 w 2507681"/>
              <a:gd name="connsiteY397" fmla="*/ 1618308 h 2678429"/>
              <a:gd name="connsiteX398" fmla="*/ 0 w 2507681"/>
              <a:gd name="connsiteY398" fmla="*/ 1595573 h 2678429"/>
              <a:gd name="connsiteX399" fmla="*/ 22735 w 2507681"/>
              <a:gd name="connsiteY399" fmla="*/ 1572840 h 2678429"/>
              <a:gd name="connsiteX400" fmla="*/ 2484946 w 2507681"/>
              <a:gd name="connsiteY400" fmla="*/ 1564541 h 2678429"/>
              <a:gd name="connsiteX401" fmla="*/ 2507681 w 2507681"/>
              <a:gd name="connsiteY401" fmla="*/ 1587275 h 2678429"/>
              <a:gd name="connsiteX402" fmla="*/ 2484946 w 2507681"/>
              <a:gd name="connsiteY402" fmla="*/ 1610010 h 2678429"/>
              <a:gd name="connsiteX403" fmla="*/ 2462211 w 2507681"/>
              <a:gd name="connsiteY403" fmla="*/ 1587275 h 2678429"/>
              <a:gd name="connsiteX404" fmla="*/ 2484946 w 2507681"/>
              <a:gd name="connsiteY404" fmla="*/ 1564541 h 2678429"/>
              <a:gd name="connsiteX405" fmla="*/ 2320908 w 2507681"/>
              <a:gd name="connsiteY405" fmla="*/ 1564541 h 2678429"/>
              <a:gd name="connsiteX406" fmla="*/ 2343643 w 2507681"/>
              <a:gd name="connsiteY406" fmla="*/ 1587275 h 2678429"/>
              <a:gd name="connsiteX407" fmla="*/ 2320908 w 2507681"/>
              <a:gd name="connsiteY407" fmla="*/ 1610010 h 2678429"/>
              <a:gd name="connsiteX408" fmla="*/ 2298174 w 2507681"/>
              <a:gd name="connsiteY408" fmla="*/ 1587275 h 2678429"/>
              <a:gd name="connsiteX409" fmla="*/ 2320908 w 2507681"/>
              <a:gd name="connsiteY409" fmla="*/ 1564541 h 2678429"/>
              <a:gd name="connsiteX410" fmla="*/ 2156870 w 2507681"/>
              <a:gd name="connsiteY410" fmla="*/ 1564541 h 2678429"/>
              <a:gd name="connsiteX411" fmla="*/ 2179604 w 2507681"/>
              <a:gd name="connsiteY411" fmla="*/ 1587275 h 2678429"/>
              <a:gd name="connsiteX412" fmla="*/ 2156870 w 2507681"/>
              <a:gd name="connsiteY412" fmla="*/ 1610010 h 2678429"/>
              <a:gd name="connsiteX413" fmla="*/ 2134135 w 2507681"/>
              <a:gd name="connsiteY413" fmla="*/ 1587275 h 2678429"/>
              <a:gd name="connsiteX414" fmla="*/ 2156870 w 2507681"/>
              <a:gd name="connsiteY414" fmla="*/ 1564541 h 2678429"/>
              <a:gd name="connsiteX415" fmla="*/ 1992832 w 2507681"/>
              <a:gd name="connsiteY415" fmla="*/ 1564541 h 2678429"/>
              <a:gd name="connsiteX416" fmla="*/ 2015567 w 2507681"/>
              <a:gd name="connsiteY416" fmla="*/ 1587275 h 2678429"/>
              <a:gd name="connsiteX417" fmla="*/ 1992832 w 2507681"/>
              <a:gd name="connsiteY417" fmla="*/ 1610010 h 2678429"/>
              <a:gd name="connsiteX418" fmla="*/ 1970098 w 2507681"/>
              <a:gd name="connsiteY418" fmla="*/ 1587275 h 2678429"/>
              <a:gd name="connsiteX419" fmla="*/ 1992832 w 2507681"/>
              <a:gd name="connsiteY419" fmla="*/ 1564541 h 2678429"/>
              <a:gd name="connsiteX420" fmla="*/ 1828795 w 2507681"/>
              <a:gd name="connsiteY420" fmla="*/ 1564541 h 2678429"/>
              <a:gd name="connsiteX421" fmla="*/ 1851529 w 2507681"/>
              <a:gd name="connsiteY421" fmla="*/ 1587275 h 2678429"/>
              <a:gd name="connsiteX422" fmla="*/ 1828795 w 2507681"/>
              <a:gd name="connsiteY422" fmla="*/ 1610010 h 2678429"/>
              <a:gd name="connsiteX423" fmla="*/ 1806060 w 2507681"/>
              <a:gd name="connsiteY423" fmla="*/ 1587275 h 2678429"/>
              <a:gd name="connsiteX424" fmla="*/ 1828795 w 2507681"/>
              <a:gd name="connsiteY424" fmla="*/ 1564541 h 2678429"/>
              <a:gd name="connsiteX425" fmla="*/ 1664757 w 2507681"/>
              <a:gd name="connsiteY425" fmla="*/ 1564541 h 2678429"/>
              <a:gd name="connsiteX426" fmla="*/ 1687491 w 2507681"/>
              <a:gd name="connsiteY426" fmla="*/ 1587275 h 2678429"/>
              <a:gd name="connsiteX427" fmla="*/ 1664757 w 2507681"/>
              <a:gd name="connsiteY427" fmla="*/ 1610010 h 2678429"/>
              <a:gd name="connsiteX428" fmla="*/ 1642022 w 2507681"/>
              <a:gd name="connsiteY428" fmla="*/ 1587275 h 2678429"/>
              <a:gd name="connsiteX429" fmla="*/ 1664757 w 2507681"/>
              <a:gd name="connsiteY429" fmla="*/ 1564541 h 2678429"/>
              <a:gd name="connsiteX430" fmla="*/ 1500719 w 2507681"/>
              <a:gd name="connsiteY430" fmla="*/ 1564541 h 2678429"/>
              <a:gd name="connsiteX431" fmla="*/ 1523453 w 2507681"/>
              <a:gd name="connsiteY431" fmla="*/ 1587275 h 2678429"/>
              <a:gd name="connsiteX432" fmla="*/ 1500719 w 2507681"/>
              <a:gd name="connsiteY432" fmla="*/ 1610010 h 2678429"/>
              <a:gd name="connsiteX433" fmla="*/ 1477985 w 2507681"/>
              <a:gd name="connsiteY433" fmla="*/ 1587275 h 2678429"/>
              <a:gd name="connsiteX434" fmla="*/ 1500719 w 2507681"/>
              <a:gd name="connsiteY434" fmla="*/ 1564541 h 2678429"/>
              <a:gd name="connsiteX435" fmla="*/ 1336681 w 2507681"/>
              <a:gd name="connsiteY435" fmla="*/ 1564541 h 2678429"/>
              <a:gd name="connsiteX436" fmla="*/ 1359415 w 2507681"/>
              <a:gd name="connsiteY436" fmla="*/ 1587275 h 2678429"/>
              <a:gd name="connsiteX437" fmla="*/ 1336681 w 2507681"/>
              <a:gd name="connsiteY437" fmla="*/ 1610010 h 2678429"/>
              <a:gd name="connsiteX438" fmla="*/ 1313947 w 2507681"/>
              <a:gd name="connsiteY438" fmla="*/ 1587275 h 2678429"/>
              <a:gd name="connsiteX439" fmla="*/ 1336681 w 2507681"/>
              <a:gd name="connsiteY439" fmla="*/ 1564541 h 2678429"/>
              <a:gd name="connsiteX440" fmla="*/ 1171000 w 2507681"/>
              <a:gd name="connsiteY440" fmla="*/ 1400050 h 2678429"/>
              <a:gd name="connsiteX441" fmla="*/ 1193734 w 2507681"/>
              <a:gd name="connsiteY441" fmla="*/ 1422785 h 2678429"/>
              <a:gd name="connsiteX442" fmla="*/ 1171000 w 2507681"/>
              <a:gd name="connsiteY442" fmla="*/ 1445519 h 2678429"/>
              <a:gd name="connsiteX443" fmla="*/ 1148266 w 2507681"/>
              <a:gd name="connsiteY443" fmla="*/ 1422785 h 2678429"/>
              <a:gd name="connsiteX444" fmla="*/ 1171000 w 2507681"/>
              <a:gd name="connsiteY444" fmla="*/ 1400050 h 2678429"/>
              <a:gd name="connsiteX445" fmla="*/ 1006962 w 2507681"/>
              <a:gd name="connsiteY445" fmla="*/ 1400050 h 2678429"/>
              <a:gd name="connsiteX446" fmla="*/ 1029696 w 2507681"/>
              <a:gd name="connsiteY446" fmla="*/ 1422785 h 2678429"/>
              <a:gd name="connsiteX447" fmla="*/ 1006962 w 2507681"/>
              <a:gd name="connsiteY447" fmla="*/ 1445519 h 2678429"/>
              <a:gd name="connsiteX448" fmla="*/ 984227 w 2507681"/>
              <a:gd name="connsiteY448" fmla="*/ 1422785 h 2678429"/>
              <a:gd name="connsiteX449" fmla="*/ 1006962 w 2507681"/>
              <a:gd name="connsiteY449" fmla="*/ 1400050 h 2678429"/>
              <a:gd name="connsiteX450" fmla="*/ 842924 w 2507681"/>
              <a:gd name="connsiteY450" fmla="*/ 1400050 h 2678429"/>
              <a:gd name="connsiteX451" fmla="*/ 865659 w 2507681"/>
              <a:gd name="connsiteY451" fmla="*/ 1422785 h 2678429"/>
              <a:gd name="connsiteX452" fmla="*/ 842924 w 2507681"/>
              <a:gd name="connsiteY452" fmla="*/ 1445519 h 2678429"/>
              <a:gd name="connsiteX453" fmla="*/ 820189 w 2507681"/>
              <a:gd name="connsiteY453" fmla="*/ 1422785 h 2678429"/>
              <a:gd name="connsiteX454" fmla="*/ 842924 w 2507681"/>
              <a:gd name="connsiteY454" fmla="*/ 1400050 h 2678429"/>
              <a:gd name="connsiteX455" fmla="*/ 678886 w 2507681"/>
              <a:gd name="connsiteY455" fmla="*/ 1400050 h 2678429"/>
              <a:gd name="connsiteX456" fmla="*/ 701621 w 2507681"/>
              <a:gd name="connsiteY456" fmla="*/ 1422785 h 2678429"/>
              <a:gd name="connsiteX457" fmla="*/ 678886 w 2507681"/>
              <a:gd name="connsiteY457" fmla="*/ 1445519 h 2678429"/>
              <a:gd name="connsiteX458" fmla="*/ 656152 w 2507681"/>
              <a:gd name="connsiteY458" fmla="*/ 1422785 h 2678429"/>
              <a:gd name="connsiteX459" fmla="*/ 678886 w 2507681"/>
              <a:gd name="connsiteY459" fmla="*/ 1400050 h 2678429"/>
              <a:gd name="connsiteX460" fmla="*/ 514849 w 2507681"/>
              <a:gd name="connsiteY460" fmla="*/ 1400050 h 2678429"/>
              <a:gd name="connsiteX461" fmla="*/ 537583 w 2507681"/>
              <a:gd name="connsiteY461" fmla="*/ 1422785 h 2678429"/>
              <a:gd name="connsiteX462" fmla="*/ 514849 w 2507681"/>
              <a:gd name="connsiteY462" fmla="*/ 1445519 h 2678429"/>
              <a:gd name="connsiteX463" fmla="*/ 492114 w 2507681"/>
              <a:gd name="connsiteY463" fmla="*/ 1422785 h 2678429"/>
              <a:gd name="connsiteX464" fmla="*/ 514849 w 2507681"/>
              <a:gd name="connsiteY464" fmla="*/ 1400050 h 2678429"/>
              <a:gd name="connsiteX465" fmla="*/ 350811 w 2507681"/>
              <a:gd name="connsiteY465" fmla="*/ 1400050 h 2678429"/>
              <a:gd name="connsiteX466" fmla="*/ 373545 w 2507681"/>
              <a:gd name="connsiteY466" fmla="*/ 1422785 h 2678429"/>
              <a:gd name="connsiteX467" fmla="*/ 350811 w 2507681"/>
              <a:gd name="connsiteY467" fmla="*/ 1445519 h 2678429"/>
              <a:gd name="connsiteX468" fmla="*/ 328077 w 2507681"/>
              <a:gd name="connsiteY468" fmla="*/ 1422785 h 2678429"/>
              <a:gd name="connsiteX469" fmla="*/ 350811 w 2507681"/>
              <a:gd name="connsiteY469" fmla="*/ 1400050 h 2678429"/>
              <a:gd name="connsiteX470" fmla="*/ 186773 w 2507681"/>
              <a:gd name="connsiteY470" fmla="*/ 1400050 h 2678429"/>
              <a:gd name="connsiteX471" fmla="*/ 209507 w 2507681"/>
              <a:gd name="connsiteY471" fmla="*/ 1422785 h 2678429"/>
              <a:gd name="connsiteX472" fmla="*/ 186773 w 2507681"/>
              <a:gd name="connsiteY472" fmla="*/ 1445519 h 2678429"/>
              <a:gd name="connsiteX473" fmla="*/ 164039 w 2507681"/>
              <a:gd name="connsiteY473" fmla="*/ 1422785 h 2678429"/>
              <a:gd name="connsiteX474" fmla="*/ 186773 w 2507681"/>
              <a:gd name="connsiteY474" fmla="*/ 1400050 h 2678429"/>
              <a:gd name="connsiteX475" fmla="*/ 22735 w 2507681"/>
              <a:gd name="connsiteY475" fmla="*/ 1400050 h 2678429"/>
              <a:gd name="connsiteX476" fmla="*/ 45469 w 2507681"/>
              <a:gd name="connsiteY476" fmla="*/ 1422785 h 2678429"/>
              <a:gd name="connsiteX477" fmla="*/ 22735 w 2507681"/>
              <a:gd name="connsiteY477" fmla="*/ 1445519 h 2678429"/>
              <a:gd name="connsiteX478" fmla="*/ 0 w 2507681"/>
              <a:gd name="connsiteY478" fmla="*/ 1422785 h 2678429"/>
              <a:gd name="connsiteX479" fmla="*/ 22735 w 2507681"/>
              <a:gd name="connsiteY479" fmla="*/ 1400050 h 2678429"/>
              <a:gd name="connsiteX480" fmla="*/ 2484946 w 2507681"/>
              <a:gd name="connsiteY480" fmla="*/ 1391751 h 2678429"/>
              <a:gd name="connsiteX481" fmla="*/ 2507681 w 2507681"/>
              <a:gd name="connsiteY481" fmla="*/ 1414486 h 2678429"/>
              <a:gd name="connsiteX482" fmla="*/ 2484946 w 2507681"/>
              <a:gd name="connsiteY482" fmla="*/ 1437220 h 2678429"/>
              <a:gd name="connsiteX483" fmla="*/ 2462211 w 2507681"/>
              <a:gd name="connsiteY483" fmla="*/ 1414486 h 2678429"/>
              <a:gd name="connsiteX484" fmla="*/ 2484946 w 2507681"/>
              <a:gd name="connsiteY484" fmla="*/ 1391751 h 2678429"/>
              <a:gd name="connsiteX485" fmla="*/ 2320908 w 2507681"/>
              <a:gd name="connsiteY485" fmla="*/ 1391751 h 2678429"/>
              <a:gd name="connsiteX486" fmla="*/ 2343643 w 2507681"/>
              <a:gd name="connsiteY486" fmla="*/ 1414486 h 2678429"/>
              <a:gd name="connsiteX487" fmla="*/ 2320908 w 2507681"/>
              <a:gd name="connsiteY487" fmla="*/ 1437220 h 2678429"/>
              <a:gd name="connsiteX488" fmla="*/ 2298174 w 2507681"/>
              <a:gd name="connsiteY488" fmla="*/ 1414486 h 2678429"/>
              <a:gd name="connsiteX489" fmla="*/ 2320908 w 2507681"/>
              <a:gd name="connsiteY489" fmla="*/ 1391751 h 2678429"/>
              <a:gd name="connsiteX490" fmla="*/ 2156870 w 2507681"/>
              <a:gd name="connsiteY490" fmla="*/ 1391751 h 2678429"/>
              <a:gd name="connsiteX491" fmla="*/ 2179604 w 2507681"/>
              <a:gd name="connsiteY491" fmla="*/ 1414486 h 2678429"/>
              <a:gd name="connsiteX492" fmla="*/ 2156870 w 2507681"/>
              <a:gd name="connsiteY492" fmla="*/ 1437220 h 2678429"/>
              <a:gd name="connsiteX493" fmla="*/ 2134135 w 2507681"/>
              <a:gd name="connsiteY493" fmla="*/ 1414486 h 2678429"/>
              <a:gd name="connsiteX494" fmla="*/ 2156870 w 2507681"/>
              <a:gd name="connsiteY494" fmla="*/ 1391751 h 2678429"/>
              <a:gd name="connsiteX495" fmla="*/ 1992832 w 2507681"/>
              <a:gd name="connsiteY495" fmla="*/ 1391751 h 2678429"/>
              <a:gd name="connsiteX496" fmla="*/ 2015567 w 2507681"/>
              <a:gd name="connsiteY496" fmla="*/ 1414486 h 2678429"/>
              <a:gd name="connsiteX497" fmla="*/ 1992832 w 2507681"/>
              <a:gd name="connsiteY497" fmla="*/ 1437220 h 2678429"/>
              <a:gd name="connsiteX498" fmla="*/ 1970098 w 2507681"/>
              <a:gd name="connsiteY498" fmla="*/ 1414486 h 2678429"/>
              <a:gd name="connsiteX499" fmla="*/ 1992832 w 2507681"/>
              <a:gd name="connsiteY499" fmla="*/ 1391751 h 2678429"/>
              <a:gd name="connsiteX500" fmla="*/ 1828795 w 2507681"/>
              <a:gd name="connsiteY500" fmla="*/ 1391751 h 2678429"/>
              <a:gd name="connsiteX501" fmla="*/ 1851529 w 2507681"/>
              <a:gd name="connsiteY501" fmla="*/ 1414486 h 2678429"/>
              <a:gd name="connsiteX502" fmla="*/ 1828795 w 2507681"/>
              <a:gd name="connsiteY502" fmla="*/ 1437220 h 2678429"/>
              <a:gd name="connsiteX503" fmla="*/ 1806060 w 2507681"/>
              <a:gd name="connsiteY503" fmla="*/ 1414486 h 2678429"/>
              <a:gd name="connsiteX504" fmla="*/ 1828795 w 2507681"/>
              <a:gd name="connsiteY504" fmla="*/ 1391751 h 2678429"/>
              <a:gd name="connsiteX505" fmla="*/ 1664757 w 2507681"/>
              <a:gd name="connsiteY505" fmla="*/ 1391751 h 2678429"/>
              <a:gd name="connsiteX506" fmla="*/ 1687491 w 2507681"/>
              <a:gd name="connsiteY506" fmla="*/ 1414486 h 2678429"/>
              <a:gd name="connsiteX507" fmla="*/ 1664757 w 2507681"/>
              <a:gd name="connsiteY507" fmla="*/ 1437220 h 2678429"/>
              <a:gd name="connsiteX508" fmla="*/ 1642022 w 2507681"/>
              <a:gd name="connsiteY508" fmla="*/ 1414486 h 2678429"/>
              <a:gd name="connsiteX509" fmla="*/ 1664757 w 2507681"/>
              <a:gd name="connsiteY509" fmla="*/ 1391751 h 2678429"/>
              <a:gd name="connsiteX510" fmla="*/ 1500719 w 2507681"/>
              <a:gd name="connsiteY510" fmla="*/ 1391751 h 2678429"/>
              <a:gd name="connsiteX511" fmla="*/ 1523453 w 2507681"/>
              <a:gd name="connsiteY511" fmla="*/ 1414486 h 2678429"/>
              <a:gd name="connsiteX512" fmla="*/ 1500719 w 2507681"/>
              <a:gd name="connsiteY512" fmla="*/ 1437220 h 2678429"/>
              <a:gd name="connsiteX513" fmla="*/ 1477985 w 2507681"/>
              <a:gd name="connsiteY513" fmla="*/ 1414486 h 2678429"/>
              <a:gd name="connsiteX514" fmla="*/ 1500719 w 2507681"/>
              <a:gd name="connsiteY514" fmla="*/ 1391751 h 2678429"/>
              <a:gd name="connsiteX515" fmla="*/ 1336681 w 2507681"/>
              <a:gd name="connsiteY515" fmla="*/ 1391751 h 2678429"/>
              <a:gd name="connsiteX516" fmla="*/ 1359415 w 2507681"/>
              <a:gd name="connsiteY516" fmla="*/ 1414486 h 2678429"/>
              <a:gd name="connsiteX517" fmla="*/ 1336681 w 2507681"/>
              <a:gd name="connsiteY517" fmla="*/ 1437220 h 2678429"/>
              <a:gd name="connsiteX518" fmla="*/ 1313947 w 2507681"/>
              <a:gd name="connsiteY518" fmla="*/ 1414486 h 2678429"/>
              <a:gd name="connsiteX519" fmla="*/ 1336681 w 2507681"/>
              <a:gd name="connsiteY519" fmla="*/ 1391751 h 2678429"/>
              <a:gd name="connsiteX520" fmla="*/ 1171000 w 2507681"/>
              <a:gd name="connsiteY520" fmla="*/ 1241208 h 2678429"/>
              <a:gd name="connsiteX521" fmla="*/ 1193734 w 2507681"/>
              <a:gd name="connsiteY521" fmla="*/ 1263943 h 2678429"/>
              <a:gd name="connsiteX522" fmla="*/ 1171000 w 2507681"/>
              <a:gd name="connsiteY522" fmla="*/ 1286677 h 2678429"/>
              <a:gd name="connsiteX523" fmla="*/ 1148266 w 2507681"/>
              <a:gd name="connsiteY523" fmla="*/ 1263943 h 2678429"/>
              <a:gd name="connsiteX524" fmla="*/ 1171000 w 2507681"/>
              <a:gd name="connsiteY524" fmla="*/ 1241208 h 2678429"/>
              <a:gd name="connsiteX525" fmla="*/ 1006962 w 2507681"/>
              <a:gd name="connsiteY525" fmla="*/ 1241208 h 2678429"/>
              <a:gd name="connsiteX526" fmla="*/ 1029696 w 2507681"/>
              <a:gd name="connsiteY526" fmla="*/ 1263943 h 2678429"/>
              <a:gd name="connsiteX527" fmla="*/ 1006962 w 2507681"/>
              <a:gd name="connsiteY527" fmla="*/ 1286677 h 2678429"/>
              <a:gd name="connsiteX528" fmla="*/ 984227 w 2507681"/>
              <a:gd name="connsiteY528" fmla="*/ 1263943 h 2678429"/>
              <a:gd name="connsiteX529" fmla="*/ 1006962 w 2507681"/>
              <a:gd name="connsiteY529" fmla="*/ 1241208 h 2678429"/>
              <a:gd name="connsiteX530" fmla="*/ 842924 w 2507681"/>
              <a:gd name="connsiteY530" fmla="*/ 1241208 h 2678429"/>
              <a:gd name="connsiteX531" fmla="*/ 865659 w 2507681"/>
              <a:gd name="connsiteY531" fmla="*/ 1263943 h 2678429"/>
              <a:gd name="connsiteX532" fmla="*/ 842924 w 2507681"/>
              <a:gd name="connsiteY532" fmla="*/ 1286677 h 2678429"/>
              <a:gd name="connsiteX533" fmla="*/ 820189 w 2507681"/>
              <a:gd name="connsiteY533" fmla="*/ 1263943 h 2678429"/>
              <a:gd name="connsiteX534" fmla="*/ 842924 w 2507681"/>
              <a:gd name="connsiteY534" fmla="*/ 1241208 h 2678429"/>
              <a:gd name="connsiteX535" fmla="*/ 678886 w 2507681"/>
              <a:gd name="connsiteY535" fmla="*/ 1241208 h 2678429"/>
              <a:gd name="connsiteX536" fmla="*/ 701621 w 2507681"/>
              <a:gd name="connsiteY536" fmla="*/ 1263943 h 2678429"/>
              <a:gd name="connsiteX537" fmla="*/ 678886 w 2507681"/>
              <a:gd name="connsiteY537" fmla="*/ 1286677 h 2678429"/>
              <a:gd name="connsiteX538" fmla="*/ 656152 w 2507681"/>
              <a:gd name="connsiteY538" fmla="*/ 1263943 h 2678429"/>
              <a:gd name="connsiteX539" fmla="*/ 678886 w 2507681"/>
              <a:gd name="connsiteY539" fmla="*/ 1241208 h 2678429"/>
              <a:gd name="connsiteX540" fmla="*/ 514849 w 2507681"/>
              <a:gd name="connsiteY540" fmla="*/ 1241208 h 2678429"/>
              <a:gd name="connsiteX541" fmla="*/ 537583 w 2507681"/>
              <a:gd name="connsiteY541" fmla="*/ 1263943 h 2678429"/>
              <a:gd name="connsiteX542" fmla="*/ 514849 w 2507681"/>
              <a:gd name="connsiteY542" fmla="*/ 1286677 h 2678429"/>
              <a:gd name="connsiteX543" fmla="*/ 492114 w 2507681"/>
              <a:gd name="connsiteY543" fmla="*/ 1263943 h 2678429"/>
              <a:gd name="connsiteX544" fmla="*/ 514849 w 2507681"/>
              <a:gd name="connsiteY544" fmla="*/ 1241208 h 2678429"/>
              <a:gd name="connsiteX545" fmla="*/ 350811 w 2507681"/>
              <a:gd name="connsiteY545" fmla="*/ 1241208 h 2678429"/>
              <a:gd name="connsiteX546" fmla="*/ 373545 w 2507681"/>
              <a:gd name="connsiteY546" fmla="*/ 1263943 h 2678429"/>
              <a:gd name="connsiteX547" fmla="*/ 350811 w 2507681"/>
              <a:gd name="connsiteY547" fmla="*/ 1286677 h 2678429"/>
              <a:gd name="connsiteX548" fmla="*/ 328077 w 2507681"/>
              <a:gd name="connsiteY548" fmla="*/ 1263943 h 2678429"/>
              <a:gd name="connsiteX549" fmla="*/ 350811 w 2507681"/>
              <a:gd name="connsiteY549" fmla="*/ 1241208 h 2678429"/>
              <a:gd name="connsiteX550" fmla="*/ 186773 w 2507681"/>
              <a:gd name="connsiteY550" fmla="*/ 1241208 h 2678429"/>
              <a:gd name="connsiteX551" fmla="*/ 209507 w 2507681"/>
              <a:gd name="connsiteY551" fmla="*/ 1263943 h 2678429"/>
              <a:gd name="connsiteX552" fmla="*/ 186773 w 2507681"/>
              <a:gd name="connsiteY552" fmla="*/ 1286677 h 2678429"/>
              <a:gd name="connsiteX553" fmla="*/ 164039 w 2507681"/>
              <a:gd name="connsiteY553" fmla="*/ 1263943 h 2678429"/>
              <a:gd name="connsiteX554" fmla="*/ 186773 w 2507681"/>
              <a:gd name="connsiteY554" fmla="*/ 1241208 h 2678429"/>
              <a:gd name="connsiteX555" fmla="*/ 22735 w 2507681"/>
              <a:gd name="connsiteY555" fmla="*/ 1241208 h 2678429"/>
              <a:gd name="connsiteX556" fmla="*/ 45469 w 2507681"/>
              <a:gd name="connsiteY556" fmla="*/ 1263943 h 2678429"/>
              <a:gd name="connsiteX557" fmla="*/ 22735 w 2507681"/>
              <a:gd name="connsiteY557" fmla="*/ 1286677 h 2678429"/>
              <a:gd name="connsiteX558" fmla="*/ 0 w 2507681"/>
              <a:gd name="connsiteY558" fmla="*/ 1263943 h 2678429"/>
              <a:gd name="connsiteX559" fmla="*/ 22735 w 2507681"/>
              <a:gd name="connsiteY559" fmla="*/ 1241208 h 2678429"/>
              <a:gd name="connsiteX560" fmla="*/ 2484946 w 2507681"/>
              <a:gd name="connsiteY560" fmla="*/ 1232910 h 2678429"/>
              <a:gd name="connsiteX561" fmla="*/ 2507681 w 2507681"/>
              <a:gd name="connsiteY561" fmla="*/ 1255644 h 2678429"/>
              <a:gd name="connsiteX562" fmla="*/ 2484946 w 2507681"/>
              <a:gd name="connsiteY562" fmla="*/ 1278378 h 2678429"/>
              <a:gd name="connsiteX563" fmla="*/ 2462211 w 2507681"/>
              <a:gd name="connsiteY563" fmla="*/ 1255644 h 2678429"/>
              <a:gd name="connsiteX564" fmla="*/ 2484946 w 2507681"/>
              <a:gd name="connsiteY564" fmla="*/ 1232910 h 2678429"/>
              <a:gd name="connsiteX565" fmla="*/ 2320908 w 2507681"/>
              <a:gd name="connsiteY565" fmla="*/ 1232910 h 2678429"/>
              <a:gd name="connsiteX566" fmla="*/ 2343643 w 2507681"/>
              <a:gd name="connsiteY566" fmla="*/ 1255644 h 2678429"/>
              <a:gd name="connsiteX567" fmla="*/ 2320908 w 2507681"/>
              <a:gd name="connsiteY567" fmla="*/ 1278378 h 2678429"/>
              <a:gd name="connsiteX568" fmla="*/ 2298174 w 2507681"/>
              <a:gd name="connsiteY568" fmla="*/ 1255644 h 2678429"/>
              <a:gd name="connsiteX569" fmla="*/ 2320908 w 2507681"/>
              <a:gd name="connsiteY569" fmla="*/ 1232910 h 2678429"/>
              <a:gd name="connsiteX570" fmla="*/ 2156870 w 2507681"/>
              <a:gd name="connsiteY570" fmla="*/ 1232910 h 2678429"/>
              <a:gd name="connsiteX571" fmla="*/ 2179604 w 2507681"/>
              <a:gd name="connsiteY571" fmla="*/ 1255644 h 2678429"/>
              <a:gd name="connsiteX572" fmla="*/ 2156870 w 2507681"/>
              <a:gd name="connsiteY572" fmla="*/ 1278378 h 2678429"/>
              <a:gd name="connsiteX573" fmla="*/ 2134135 w 2507681"/>
              <a:gd name="connsiteY573" fmla="*/ 1255644 h 2678429"/>
              <a:gd name="connsiteX574" fmla="*/ 2156870 w 2507681"/>
              <a:gd name="connsiteY574" fmla="*/ 1232910 h 2678429"/>
              <a:gd name="connsiteX575" fmla="*/ 1992832 w 2507681"/>
              <a:gd name="connsiteY575" fmla="*/ 1232910 h 2678429"/>
              <a:gd name="connsiteX576" fmla="*/ 2015567 w 2507681"/>
              <a:gd name="connsiteY576" fmla="*/ 1255644 h 2678429"/>
              <a:gd name="connsiteX577" fmla="*/ 1992832 w 2507681"/>
              <a:gd name="connsiteY577" fmla="*/ 1278378 h 2678429"/>
              <a:gd name="connsiteX578" fmla="*/ 1970098 w 2507681"/>
              <a:gd name="connsiteY578" fmla="*/ 1255644 h 2678429"/>
              <a:gd name="connsiteX579" fmla="*/ 1992832 w 2507681"/>
              <a:gd name="connsiteY579" fmla="*/ 1232910 h 2678429"/>
              <a:gd name="connsiteX580" fmla="*/ 1828795 w 2507681"/>
              <a:gd name="connsiteY580" fmla="*/ 1232910 h 2678429"/>
              <a:gd name="connsiteX581" fmla="*/ 1851529 w 2507681"/>
              <a:gd name="connsiteY581" fmla="*/ 1255644 h 2678429"/>
              <a:gd name="connsiteX582" fmla="*/ 1828795 w 2507681"/>
              <a:gd name="connsiteY582" fmla="*/ 1278378 h 2678429"/>
              <a:gd name="connsiteX583" fmla="*/ 1806060 w 2507681"/>
              <a:gd name="connsiteY583" fmla="*/ 1255644 h 2678429"/>
              <a:gd name="connsiteX584" fmla="*/ 1828795 w 2507681"/>
              <a:gd name="connsiteY584" fmla="*/ 1232910 h 2678429"/>
              <a:gd name="connsiteX585" fmla="*/ 1664757 w 2507681"/>
              <a:gd name="connsiteY585" fmla="*/ 1232910 h 2678429"/>
              <a:gd name="connsiteX586" fmla="*/ 1687491 w 2507681"/>
              <a:gd name="connsiteY586" fmla="*/ 1255644 h 2678429"/>
              <a:gd name="connsiteX587" fmla="*/ 1664757 w 2507681"/>
              <a:gd name="connsiteY587" fmla="*/ 1278378 h 2678429"/>
              <a:gd name="connsiteX588" fmla="*/ 1642022 w 2507681"/>
              <a:gd name="connsiteY588" fmla="*/ 1255644 h 2678429"/>
              <a:gd name="connsiteX589" fmla="*/ 1664757 w 2507681"/>
              <a:gd name="connsiteY589" fmla="*/ 1232910 h 2678429"/>
              <a:gd name="connsiteX590" fmla="*/ 1500719 w 2507681"/>
              <a:gd name="connsiteY590" fmla="*/ 1232910 h 2678429"/>
              <a:gd name="connsiteX591" fmla="*/ 1523453 w 2507681"/>
              <a:gd name="connsiteY591" fmla="*/ 1255644 h 2678429"/>
              <a:gd name="connsiteX592" fmla="*/ 1500719 w 2507681"/>
              <a:gd name="connsiteY592" fmla="*/ 1278378 h 2678429"/>
              <a:gd name="connsiteX593" fmla="*/ 1477985 w 2507681"/>
              <a:gd name="connsiteY593" fmla="*/ 1255644 h 2678429"/>
              <a:gd name="connsiteX594" fmla="*/ 1500719 w 2507681"/>
              <a:gd name="connsiteY594" fmla="*/ 1232910 h 2678429"/>
              <a:gd name="connsiteX595" fmla="*/ 1336681 w 2507681"/>
              <a:gd name="connsiteY595" fmla="*/ 1232910 h 2678429"/>
              <a:gd name="connsiteX596" fmla="*/ 1359415 w 2507681"/>
              <a:gd name="connsiteY596" fmla="*/ 1255644 h 2678429"/>
              <a:gd name="connsiteX597" fmla="*/ 1336681 w 2507681"/>
              <a:gd name="connsiteY597" fmla="*/ 1278378 h 2678429"/>
              <a:gd name="connsiteX598" fmla="*/ 1313947 w 2507681"/>
              <a:gd name="connsiteY598" fmla="*/ 1255644 h 2678429"/>
              <a:gd name="connsiteX599" fmla="*/ 1336681 w 2507681"/>
              <a:gd name="connsiteY599" fmla="*/ 1232910 h 2678429"/>
              <a:gd name="connsiteX600" fmla="*/ 1171000 w 2507681"/>
              <a:gd name="connsiteY600" fmla="*/ 1062996 h 2678429"/>
              <a:gd name="connsiteX601" fmla="*/ 1193734 w 2507681"/>
              <a:gd name="connsiteY601" fmla="*/ 1085730 h 2678429"/>
              <a:gd name="connsiteX602" fmla="*/ 1171000 w 2507681"/>
              <a:gd name="connsiteY602" fmla="*/ 1108465 h 2678429"/>
              <a:gd name="connsiteX603" fmla="*/ 1148266 w 2507681"/>
              <a:gd name="connsiteY603" fmla="*/ 1085730 h 2678429"/>
              <a:gd name="connsiteX604" fmla="*/ 1171000 w 2507681"/>
              <a:gd name="connsiteY604" fmla="*/ 1062996 h 2678429"/>
              <a:gd name="connsiteX605" fmla="*/ 1006962 w 2507681"/>
              <a:gd name="connsiteY605" fmla="*/ 1062996 h 2678429"/>
              <a:gd name="connsiteX606" fmla="*/ 1029696 w 2507681"/>
              <a:gd name="connsiteY606" fmla="*/ 1085730 h 2678429"/>
              <a:gd name="connsiteX607" fmla="*/ 1006962 w 2507681"/>
              <a:gd name="connsiteY607" fmla="*/ 1108465 h 2678429"/>
              <a:gd name="connsiteX608" fmla="*/ 984227 w 2507681"/>
              <a:gd name="connsiteY608" fmla="*/ 1085730 h 2678429"/>
              <a:gd name="connsiteX609" fmla="*/ 1006962 w 2507681"/>
              <a:gd name="connsiteY609" fmla="*/ 1062996 h 2678429"/>
              <a:gd name="connsiteX610" fmla="*/ 842924 w 2507681"/>
              <a:gd name="connsiteY610" fmla="*/ 1062996 h 2678429"/>
              <a:gd name="connsiteX611" fmla="*/ 865659 w 2507681"/>
              <a:gd name="connsiteY611" fmla="*/ 1085730 h 2678429"/>
              <a:gd name="connsiteX612" fmla="*/ 842924 w 2507681"/>
              <a:gd name="connsiteY612" fmla="*/ 1108465 h 2678429"/>
              <a:gd name="connsiteX613" fmla="*/ 820189 w 2507681"/>
              <a:gd name="connsiteY613" fmla="*/ 1085730 h 2678429"/>
              <a:gd name="connsiteX614" fmla="*/ 842924 w 2507681"/>
              <a:gd name="connsiteY614" fmla="*/ 1062996 h 2678429"/>
              <a:gd name="connsiteX615" fmla="*/ 678886 w 2507681"/>
              <a:gd name="connsiteY615" fmla="*/ 1062996 h 2678429"/>
              <a:gd name="connsiteX616" fmla="*/ 701621 w 2507681"/>
              <a:gd name="connsiteY616" fmla="*/ 1085730 h 2678429"/>
              <a:gd name="connsiteX617" fmla="*/ 678886 w 2507681"/>
              <a:gd name="connsiteY617" fmla="*/ 1108465 h 2678429"/>
              <a:gd name="connsiteX618" fmla="*/ 656152 w 2507681"/>
              <a:gd name="connsiteY618" fmla="*/ 1085730 h 2678429"/>
              <a:gd name="connsiteX619" fmla="*/ 678886 w 2507681"/>
              <a:gd name="connsiteY619" fmla="*/ 1062996 h 2678429"/>
              <a:gd name="connsiteX620" fmla="*/ 514849 w 2507681"/>
              <a:gd name="connsiteY620" fmla="*/ 1062996 h 2678429"/>
              <a:gd name="connsiteX621" fmla="*/ 537583 w 2507681"/>
              <a:gd name="connsiteY621" fmla="*/ 1085730 h 2678429"/>
              <a:gd name="connsiteX622" fmla="*/ 514849 w 2507681"/>
              <a:gd name="connsiteY622" fmla="*/ 1108465 h 2678429"/>
              <a:gd name="connsiteX623" fmla="*/ 492114 w 2507681"/>
              <a:gd name="connsiteY623" fmla="*/ 1085730 h 2678429"/>
              <a:gd name="connsiteX624" fmla="*/ 514849 w 2507681"/>
              <a:gd name="connsiteY624" fmla="*/ 1062996 h 2678429"/>
              <a:gd name="connsiteX625" fmla="*/ 350811 w 2507681"/>
              <a:gd name="connsiteY625" fmla="*/ 1062996 h 2678429"/>
              <a:gd name="connsiteX626" fmla="*/ 373545 w 2507681"/>
              <a:gd name="connsiteY626" fmla="*/ 1085730 h 2678429"/>
              <a:gd name="connsiteX627" fmla="*/ 350811 w 2507681"/>
              <a:gd name="connsiteY627" fmla="*/ 1108465 h 2678429"/>
              <a:gd name="connsiteX628" fmla="*/ 328077 w 2507681"/>
              <a:gd name="connsiteY628" fmla="*/ 1085730 h 2678429"/>
              <a:gd name="connsiteX629" fmla="*/ 350811 w 2507681"/>
              <a:gd name="connsiteY629" fmla="*/ 1062996 h 2678429"/>
              <a:gd name="connsiteX630" fmla="*/ 186773 w 2507681"/>
              <a:gd name="connsiteY630" fmla="*/ 1062996 h 2678429"/>
              <a:gd name="connsiteX631" fmla="*/ 209507 w 2507681"/>
              <a:gd name="connsiteY631" fmla="*/ 1085730 h 2678429"/>
              <a:gd name="connsiteX632" fmla="*/ 186773 w 2507681"/>
              <a:gd name="connsiteY632" fmla="*/ 1108465 h 2678429"/>
              <a:gd name="connsiteX633" fmla="*/ 164039 w 2507681"/>
              <a:gd name="connsiteY633" fmla="*/ 1085730 h 2678429"/>
              <a:gd name="connsiteX634" fmla="*/ 186773 w 2507681"/>
              <a:gd name="connsiteY634" fmla="*/ 1062996 h 2678429"/>
              <a:gd name="connsiteX635" fmla="*/ 22735 w 2507681"/>
              <a:gd name="connsiteY635" fmla="*/ 1062996 h 2678429"/>
              <a:gd name="connsiteX636" fmla="*/ 45469 w 2507681"/>
              <a:gd name="connsiteY636" fmla="*/ 1085730 h 2678429"/>
              <a:gd name="connsiteX637" fmla="*/ 22735 w 2507681"/>
              <a:gd name="connsiteY637" fmla="*/ 1108465 h 2678429"/>
              <a:gd name="connsiteX638" fmla="*/ 0 w 2507681"/>
              <a:gd name="connsiteY638" fmla="*/ 1085730 h 2678429"/>
              <a:gd name="connsiteX639" fmla="*/ 22735 w 2507681"/>
              <a:gd name="connsiteY639" fmla="*/ 1062996 h 2678429"/>
              <a:gd name="connsiteX640" fmla="*/ 2484946 w 2507681"/>
              <a:gd name="connsiteY640" fmla="*/ 1054698 h 2678429"/>
              <a:gd name="connsiteX641" fmla="*/ 2507681 w 2507681"/>
              <a:gd name="connsiteY641" fmla="*/ 1077432 h 2678429"/>
              <a:gd name="connsiteX642" fmla="*/ 2484946 w 2507681"/>
              <a:gd name="connsiteY642" fmla="*/ 1100167 h 2678429"/>
              <a:gd name="connsiteX643" fmla="*/ 2462211 w 2507681"/>
              <a:gd name="connsiteY643" fmla="*/ 1077432 h 2678429"/>
              <a:gd name="connsiteX644" fmla="*/ 2484946 w 2507681"/>
              <a:gd name="connsiteY644" fmla="*/ 1054698 h 2678429"/>
              <a:gd name="connsiteX645" fmla="*/ 2320908 w 2507681"/>
              <a:gd name="connsiteY645" fmla="*/ 1054698 h 2678429"/>
              <a:gd name="connsiteX646" fmla="*/ 2343643 w 2507681"/>
              <a:gd name="connsiteY646" fmla="*/ 1077432 h 2678429"/>
              <a:gd name="connsiteX647" fmla="*/ 2320908 w 2507681"/>
              <a:gd name="connsiteY647" fmla="*/ 1100167 h 2678429"/>
              <a:gd name="connsiteX648" fmla="*/ 2298174 w 2507681"/>
              <a:gd name="connsiteY648" fmla="*/ 1077432 h 2678429"/>
              <a:gd name="connsiteX649" fmla="*/ 2320908 w 2507681"/>
              <a:gd name="connsiteY649" fmla="*/ 1054698 h 2678429"/>
              <a:gd name="connsiteX650" fmla="*/ 2156870 w 2507681"/>
              <a:gd name="connsiteY650" fmla="*/ 1054698 h 2678429"/>
              <a:gd name="connsiteX651" fmla="*/ 2179604 w 2507681"/>
              <a:gd name="connsiteY651" fmla="*/ 1077432 h 2678429"/>
              <a:gd name="connsiteX652" fmla="*/ 2156870 w 2507681"/>
              <a:gd name="connsiteY652" fmla="*/ 1100167 h 2678429"/>
              <a:gd name="connsiteX653" fmla="*/ 2134135 w 2507681"/>
              <a:gd name="connsiteY653" fmla="*/ 1077432 h 2678429"/>
              <a:gd name="connsiteX654" fmla="*/ 2156870 w 2507681"/>
              <a:gd name="connsiteY654" fmla="*/ 1054698 h 2678429"/>
              <a:gd name="connsiteX655" fmla="*/ 1992832 w 2507681"/>
              <a:gd name="connsiteY655" fmla="*/ 1054698 h 2678429"/>
              <a:gd name="connsiteX656" fmla="*/ 2015567 w 2507681"/>
              <a:gd name="connsiteY656" fmla="*/ 1077432 h 2678429"/>
              <a:gd name="connsiteX657" fmla="*/ 1992832 w 2507681"/>
              <a:gd name="connsiteY657" fmla="*/ 1100167 h 2678429"/>
              <a:gd name="connsiteX658" fmla="*/ 1970098 w 2507681"/>
              <a:gd name="connsiteY658" fmla="*/ 1077432 h 2678429"/>
              <a:gd name="connsiteX659" fmla="*/ 1992832 w 2507681"/>
              <a:gd name="connsiteY659" fmla="*/ 1054698 h 2678429"/>
              <a:gd name="connsiteX660" fmla="*/ 1828795 w 2507681"/>
              <a:gd name="connsiteY660" fmla="*/ 1054698 h 2678429"/>
              <a:gd name="connsiteX661" fmla="*/ 1851529 w 2507681"/>
              <a:gd name="connsiteY661" fmla="*/ 1077432 h 2678429"/>
              <a:gd name="connsiteX662" fmla="*/ 1828795 w 2507681"/>
              <a:gd name="connsiteY662" fmla="*/ 1100167 h 2678429"/>
              <a:gd name="connsiteX663" fmla="*/ 1806060 w 2507681"/>
              <a:gd name="connsiteY663" fmla="*/ 1077432 h 2678429"/>
              <a:gd name="connsiteX664" fmla="*/ 1828795 w 2507681"/>
              <a:gd name="connsiteY664" fmla="*/ 1054698 h 2678429"/>
              <a:gd name="connsiteX665" fmla="*/ 1664757 w 2507681"/>
              <a:gd name="connsiteY665" fmla="*/ 1054698 h 2678429"/>
              <a:gd name="connsiteX666" fmla="*/ 1687491 w 2507681"/>
              <a:gd name="connsiteY666" fmla="*/ 1077432 h 2678429"/>
              <a:gd name="connsiteX667" fmla="*/ 1664757 w 2507681"/>
              <a:gd name="connsiteY667" fmla="*/ 1100167 h 2678429"/>
              <a:gd name="connsiteX668" fmla="*/ 1642022 w 2507681"/>
              <a:gd name="connsiteY668" fmla="*/ 1077432 h 2678429"/>
              <a:gd name="connsiteX669" fmla="*/ 1664757 w 2507681"/>
              <a:gd name="connsiteY669" fmla="*/ 1054698 h 2678429"/>
              <a:gd name="connsiteX670" fmla="*/ 1500719 w 2507681"/>
              <a:gd name="connsiteY670" fmla="*/ 1054698 h 2678429"/>
              <a:gd name="connsiteX671" fmla="*/ 1523453 w 2507681"/>
              <a:gd name="connsiteY671" fmla="*/ 1077432 h 2678429"/>
              <a:gd name="connsiteX672" fmla="*/ 1500719 w 2507681"/>
              <a:gd name="connsiteY672" fmla="*/ 1100167 h 2678429"/>
              <a:gd name="connsiteX673" fmla="*/ 1477985 w 2507681"/>
              <a:gd name="connsiteY673" fmla="*/ 1077432 h 2678429"/>
              <a:gd name="connsiteX674" fmla="*/ 1500719 w 2507681"/>
              <a:gd name="connsiteY674" fmla="*/ 1054698 h 2678429"/>
              <a:gd name="connsiteX675" fmla="*/ 1336681 w 2507681"/>
              <a:gd name="connsiteY675" fmla="*/ 1054698 h 2678429"/>
              <a:gd name="connsiteX676" fmla="*/ 1359415 w 2507681"/>
              <a:gd name="connsiteY676" fmla="*/ 1077432 h 2678429"/>
              <a:gd name="connsiteX677" fmla="*/ 1336681 w 2507681"/>
              <a:gd name="connsiteY677" fmla="*/ 1100167 h 2678429"/>
              <a:gd name="connsiteX678" fmla="*/ 1313947 w 2507681"/>
              <a:gd name="connsiteY678" fmla="*/ 1077432 h 2678429"/>
              <a:gd name="connsiteX679" fmla="*/ 1336681 w 2507681"/>
              <a:gd name="connsiteY679" fmla="*/ 1054698 h 2678429"/>
              <a:gd name="connsiteX680" fmla="*/ 1171000 w 2507681"/>
              <a:gd name="connsiteY680" fmla="*/ 884784 h 2678429"/>
              <a:gd name="connsiteX681" fmla="*/ 1193734 w 2507681"/>
              <a:gd name="connsiteY681" fmla="*/ 907519 h 2678429"/>
              <a:gd name="connsiteX682" fmla="*/ 1171000 w 2507681"/>
              <a:gd name="connsiteY682" fmla="*/ 930253 h 2678429"/>
              <a:gd name="connsiteX683" fmla="*/ 1148266 w 2507681"/>
              <a:gd name="connsiteY683" fmla="*/ 907519 h 2678429"/>
              <a:gd name="connsiteX684" fmla="*/ 1171000 w 2507681"/>
              <a:gd name="connsiteY684" fmla="*/ 884784 h 2678429"/>
              <a:gd name="connsiteX685" fmla="*/ 1006962 w 2507681"/>
              <a:gd name="connsiteY685" fmla="*/ 884784 h 2678429"/>
              <a:gd name="connsiteX686" fmla="*/ 1029696 w 2507681"/>
              <a:gd name="connsiteY686" fmla="*/ 907519 h 2678429"/>
              <a:gd name="connsiteX687" fmla="*/ 1006962 w 2507681"/>
              <a:gd name="connsiteY687" fmla="*/ 930253 h 2678429"/>
              <a:gd name="connsiteX688" fmla="*/ 984227 w 2507681"/>
              <a:gd name="connsiteY688" fmla="*/ 907519 h 2678429"/>
              <a:gd name="connsiteX689" fmla="*/ 1006962 w 2507681"/>
              <a:gd name="connsiteY689" fmla="*/ 884784 h 2678429"/>
              <a:gd name="connsiteX690" fmla="*/ 842924 w 2507681"/>
              <a:gd name="connsiteY690" fmla="*/ 884784 h 2678429"/>
              <a:gd name="connsiteX691" fmla="*/ 865659 w 2507681"/>
              <a:gd name="connsiteY691" fmla="*/ 907519 h 2678429"/>
              <a:gd name="connsiteX692" fmla="*/ 842924 w 2507681"/>
              <a:gd name="connsiteY692" fmla="*/ 930253 h 2678429"/>
              <a:gd name="connsiteX693" fmla="*/ 820189 w 2507681"/>
              <a:gd name="connsiteY693" fmla="*/ 907519 h 2678429"/>
              <a:gd name="connsiteX694" fmla="*/ 842924 w 2507681"/>
              <a:gd name="connsiteY694" fmla="*/ 884784 h 2678429"/>
              <a:gd name="connsiteX695" fmla="*/ 678886 w 2507681"/>
              <a:gd name="connsiteY695" fmla="*/ 884784 h 2678429"/>
              <a:gd name="connsiteX696" fmla="*/ 701621 w 2507681"/>
              <a:gd name="connsiteY696" fmla="*/ 907519 h 2678429"/>
              <a:gd name="connsiteX697" fmla="*/ 678886 w 2507681"/>
              <a:gd name="connsiteY697" fmla="*/ 930253 h 2678429"/>
              <a:gd name="connsiteX698" fmla="*/ 656152 w 2507681"/>
              <a:gd name="connsiteY698" fmla="*/ 907519 h 2678429"/>
              <a:gd name="connsiteX699" fmla="*/ 678886 w 2507681"/>
              <a:gd name="connsiteY699" fmla="*/ 884784 h 2678429"/>
              <a:gd name="connsiteX700" fmla="*/ 514849 w 2507681"/>
              <a:gd name="connsiteY700" fmla="*/ 884784 h 2678429"/>
              <a:gd name="connsiteX701" fmla="*/ 537583 w 2507681"/>
              <a:gd name="connsiteY701" fmla="*/ 907519 h 2678429"/>
              <a:gd name="connsiteX702" fmla="*/ 514849 w 2507681"/>
              <a:gd name="connsiteY702" fmla="*/ 930253 h 2678429"/>
              <a:gd name="connsiteX703" fmla="*/ 492114 w 2507681"/>
              <a:gd name="connsiteY703" fmla="*/ 907519 h 2678429"/>
              <a:gd name="connsiteX704" fmla="*/ 514849 w 2507681"/>
              <a:gd name="connsiteY704" fmla="*/ 884784 h 2678429"/>
              <a:gd name="connsiteX705" fmla="*/ 350811 w 2507681"/>
              <a:gd name="connsiteY705" fmla="*/ 884784 h 2678429"/>
              <a:gd name="connsiteX706" fmla="*/ 373545 w 2507681"/>
              <a:gd name="connsiteY706" fmla="*/ 907519 h 2678429"/>
              <a:gd name="connsiteX707" fmla="*/ 350811 w 2507681"/>
              <a:gd name="connsiteY707" fmla="*/ 930253 h 2678429"/>
              <a:gd name="connsiteX708" fmla="*/ 328077 w 2507681"/>
              <a:gd name="connsiteY708" fmla="*/ 907519 h 2678429"/>
              <a:gd name="connsiteX709" fmla="*/ 350811 w 2507681"/>
              <a:gd name="connsiteY709" fmla="*/ 884784 h 2678429"/>
              <a:gd name="connsiteX710" fmla="*/ 186773 w 2507681"/>
              <a:gd name="connsiteY710" fmla="*/ 884784 h 2678429"/>
              <a:gd name="connsiteX711" fmla="*/ 209507 w 2507681"/>
              <a:gd name="connsiteY711" fmla="*/ 907519 h 2678429"/>
              <a:gd name="connsiteX712" fmla="*/ 186773 w 2507681"/>
              <a:gd name="connsiteY712" fmla="*/ 930253 h 2678429"/>
              <a:gd name="connsiteX713" fmla="*/ 164039 w 2507681"/>
              <a:gd name="connsiteY713" fmla="*/ 907519 h 2678429"/>
              <a:gd name="connsiteX714" fmla="*/ 186773 w 2507681"/>
              <a:gd name="connsiteY714" fmla="*/ 884784 h 2678429"/>
              <a:gd name="connsiteX715" fmla="*/ 22735 w 2507681"/>
              <a:gd name="connsiteY715" fmla="*/ 884784 h 2678429"/>
              <a:gd name="connsiteX716" fmla="*/ 45469 w 2507681"/>
              <a:gd name="connsiteY716" fmla="*/ 907519 h 2678429"/>
              <a:gd name="connsiteX717" fmla="*/ 22735 w 2507681"/>
              <a:gd name="connsiteY717" fmla="*/ 930253 h 2678429"/>
              <a:gd name="connsiteX718" fmla="*/ 0 w 2507681"/>
              <a:gd name="connsiteY718" fmla="*/ 907519 h 2678429"/>
              <a:gd name="connsiteX719" fmla="*/ 22735 w 2507681"/>
              <a:gd name="connsiteY719" fmla="*/ 884784 h 2678429"/>
              <a:gd name="connsiteX720" fmla="*/ 2484946 w 2507681"/>
              <a:gd name="connsiteY720" fmla="*/ 876485 h 2678429"/>
              <a:gd name="connsiteX721" fmla="*/ 2507681 w 2507681"/>
              <a:gd name="connsiteY721" fmla="*/ 899220 h 2678429"/>
              <a:gd name="connsiteX722" fmla="*/ 2484946 w 2507681"/>
              <a:gd name="connsiteY722" fmla="*/ 921954 h 2678429"/>
              <a:gd name="connsiteX723" fmla="*/ 2462211 w 2507681"/>
              <a:gd name="connsiteY723" fmla="*/ 899220 h 2678429"/>
              <a:gd name="connsiteX724" fmla="*/ 2484946 w 2507681"/>
              <a:gd name="connsiteY724" fmla="*/ 876485 h 2678429"/>
              <a:gd name="connsiteX725" fmla="*/ 2320908 w 2507681"/>
              <a:gd name="connsiteY725" fmla="*/ 876485 h 2678429"/>
              <a:gd name="connsiteX726" fmla="*/ 2343643 w 2507681"/>
              <a:gd name="connsiteY726" fmla="*/ 899220 h 2678429"/>
              <a:gd name="connsiteX727" fmla="*/ 2320908 w 2507681"/>
              <a:gd name="connsiteY727" fmla="*/ 921954 h 2678429"/>
              <a:gd name="connsiteX728" fmla="*/ 2298174 w 2507681"/>
              <a:gd name="connsiteY728" fmla="*/ 899220 h 2678429"/>
              <a:gd name="connsiteX729" fmla="*/ 2320908 w 2507681"/>
              <a:gd name="connsiteY729" fmla="*/ 876485 h 2678429"/>
              <a:gd name="connsiteX730" fmla="*/ 2156870 w 2507681"/>
              <a:gd name="connsiteY730" fmla="*/ 876485 h 2678429"/>
              <a:gd name="connsiteX731" fmla="*/ 2179604 w 2507681"/>
              <a:gd name="connsiteY731" fmla="*/ 899220 h 2678429"/>
              <a:gd name="connsiteX732" fmla="*/ 2156870 w 2507681"/>
              <a:gd name="connsiteY732" fmla="*/ 921954 h 2678429"/>
              <a:gd name="connsiteX733" fmla="*/ 2134135 w 2507681"/>
              <a:gd name="connsiteY733" fmla="*/ 899220 h 2678429"/>
              <a:gd name="connsiteX734" fmla="*/ 2156870 w 2507681"/>
              <a:gd name="connsiteY734" fmla="*/ 876485 h 2678429"/>
              <a:gd name="connsiteX735" fmla="*/ 1992832 w 2507681"/>
              <a:gd name="connsiteY735" fmla="*/ 876485 h 2678429"/>
              <a:gd name="connsiteX736" fmla="*/ 2015567 w 2507681"/>
              <a:gd name="connsiteY736" fmla="*/ 899220 h 2678429"/>
              <a:gd name="connsiteX737" fmla="*/ 1992832 w 2507681"/>
              <a:gd name="connsiteY737" fmla="*/ 921954 h 2678429"/>
              <a:gd name="connsiteX738" fmla="*/ 1970098 w 2507681"/>
              <a:gd name="connsiteY738" fmla="*/ 899220 h 2678429"/>
              <a:gd name="connsiteX739" fmla="*/ 1992832 w 2507681"/>
              <a:gd name="connsiteY739" fmla="*/ 876485 h 2678429"/>
              <a:gd name="connsiteX740" fmla="*/ 1828795 w 2507681"/>
              <a:gd name="connsiteY740" fmla="*/ 876485 h 2678429"/>
              <a:gd name="connsiteX741" fmla="*/ 1851529 w 2507681"/>
              <a:gd name="connsiteY741" fmla="*/ 899220 h 2678429"/>
              <a:gd name="connsiteX742" fmla="*/ 1828795 w 2507681"/>
              <a:gd name="connsiteY742" fmla="*/ 921954 h 2678429"/>
              <a:gd name="connsiteX743" fmla="*/ 1806060 w 2507681"/>
              <a:gd name="connsiteY743" fmla="*/ 899220 h 2678429"/>
              <a:gd name="connsiteX744" fmla="*/ 1828795 w 2507681"/>
              <a:gd name="connsiteY744" fmla="*/ 876485 h 2678429"/>
              <a:gd name="connsiteX745" fmla="*/ 1664757 w 2507681"/>
              <a:gd name="connsiteY745" fmla="*/ 876485 h 2678429"/>
              <a:gd name="connsiteX746" fmla="*/ 1687491 w 2507681"/>
              <a:gd name="connsiteY746" fmla="*/ 899220 h 2678429"/>
              <a:gd name="connsiteX747" fmla="*/ 1664757 w 2507681"/>
              <a:gd name="connsiteY747" fmla="*/ 921954 h 2678429"/>
              <a:gd name="connsiteX748" fmla="*/ 1642022 w 2507681"/>
              <a:gd name="connsiteY748" fmla="*/ 899220 h 2678429"/>
              <a:gd name="connsiteX749" fmla="*/ 1664757 w 2507681"/>
              <a:gd name="connsiteY749" fmla="*/ 876485 h 2678429"/>
              <a:gd name="connsiteX750" fmla="*/ 1500719 w 2507681"/>
              <a:gd name="connsiteY750" fmla="*/ 876485 h 2678429"/>
              <a:gd name="connsiteX751" fmla="*/ 1523453 w 2507681"/>
              <a:gd name="connsiteY751" fmla="*/ 899220 h 2678429"/>
              <a:gd name="connsiteX752" fmla="*/ 1500719 w 2507681"/>
              <a:gd name="connsiteY752" fmla="*/ 921954 h 2678429"/>
              <a:gd name="connsiteX753" fmla="*/ 1477985 w 2507681"/>
              <a:gd name="connsiteY753" fmla="*/ 899220 h 2678429"/>
              <a:gd name="connsiteX754" fmla="*/ 1500719 w 2507681"/>
              <a:gd name="connsiteY754" fmla="*/ 876485 h 2678429"/>
              <a:gd name="connsiteX755" fmla="*/ 1336681 w 2507681"/>
              <a:gd name="connsiteY755" fmla="*/ 876485 h 2678429"/>
              <a:gd name="connsiteX756" fmla="*/ 1359415 w 2507681"/>
              <a:gd name="connsiteY756" fmla="*/ 899220 h 2678429"/>
              <a:gd name="connsiteX757" fmla="*/ 1336681 w 2507681"/>
              <a:gd name="connsiteY757" fmla="*/ 921954 h 2678429"/>
              <a:gd name="connsiteX758" fmla="*/ 1313947 w 2507681"/>
              <a:gd name="connsiteY758" fmla="*/ 899220 h 2678429"/>
              <a:gd name="connsiteX759" fmla="*/ 1336681 w 2507681"/>
              <a:gd name="connsiteY759" fmla="*/ 876485 h 2678429"/>
              <a:gd name="connsiteX760" fmla="*/ 1171000 w 2507681"/>
              <a:gd name="connsiteY760" fmla="*/ 706572 h 2678429"/>
              <a:gd name="connsiteX761" fmla="*/ 1193734 w 2507681"/>
              <a:gd name="connsiteY761" fmla="*/ 729306 h 2678429"/>
              <a:gd name="connsiteX762" fmla="*/ 1171000 w 2507681"/>
              <a:gd name="connsiteY762" fmla="*/ 752041 h 2678429"/>
              <a:gd name="connsiteX763" fmla="*/ 1148266 w 2507681"/>
              <a:gd name="connsiteY763" fmla="*/ 729306 h 2678429"/>
              <a:gd name="connsiteX764" fmla="*/ 1171000 w 2507681"/>
              <a:gd name="connsiteY764" fmla="*/ 706572 h 2678429"/>
              <a:gd name="connsiteX765" fmla="*/ 1006962 w 2507681"/>
              <a:gd name="connsiteY765" fmla="*/ 706572 h 2678429"/>
              <a:gd name="connsiteX766" fmla="*/ 1029696 w 2507681"/>
              <a:gd name="connsiteY766" fmla="*/ 729306 h 2678429"/>
              <a:gd name="connsiteX767" fmla="*/ 1006962 w 2507681"/>
              <a:gd name="connsiteY767" fmla="*/ 752041 h 2678429"/>
              <a:gd name="connsiteX768" fmla="*/ 984227 w 2507681"/>
              <a:gd name="connsiteY768" fmla="*/ 729306 h 2678429"/>
              <a:gd name="connsiteX769" fmla="*/ 1006962 w 2507681"/>
              <a:gd name="connsiteY769" fmla="*/ 706572 h 2678429"/>
              <a:gd name="connsiteX770" fmla="*/ 842924 w 2507681"/>
              <a:gd name="connsiteY770" fmla="*/ 706572 h 2678429"/>
              <a:gd name="connsiteX771" fmla="*/ 865659 w 2507681"/>
              <a:gd name="connsiteY771" fmla="*/ 729306 h 2678429"/>
              <a:gd name="connsiteX772" fmla="*/ 842924 w 2507681"/>
              <a:gd name="connsiteY772" fmla="*/ 752041 h 2678429"/>
              <a:gd name="connsiteX773" fmla="*/ 820189 w 2507681"/>
              <a:gd name="connsiteY773" fmla="*/ 729306 h 2678429"/>
              <a:gd name="connsiteX774" fmla="*/ 842924 w 2507681"/>
              <a:gd name="connsiteY774" fmla="*/ 706572 h 2678429"/>
              <a:gd name="connsiteX775" fmla="*/ 678886 w 2507681"/>
              <a:gd name="connsiteY775" fmla="*/ 706572 h 2678429"/>
              <a:gd name="connsiteX776" fmla="*/ 701621 w 2507681"/>
              <a:gd name="connsiteY776" fmla="*/ 729306 h 2678429"/>
              <a:gd name="connsiteX777" fmla="*/ 678886 w 2507681"/>
              <a:gd name="connsiteY777" fmla="*/ 752041 h 2678429"/>
              <a:gd name="connsiteX778" fmla="*/ 656152 w 2507681"/>
              <a:gd name="connsiteY778" fmla="*/ 729306 h 2678429"/>
              <a:gd name="connsiteX779" fmla="*/ 678886 w 2507681"/>
              <a:gd name="connsiteY779" fmla="*/ 706572 h 2678429"/>
              <a:gd name="connsiteX780" fmla="*/ 514849 w 2507681"/>
              <a:gd name="connsiteY780" fmla="*/ 706572 h 2678429"/>
              <a:gd name="connsiteX781" fmla="*/ 537583 w 2507681"/>
              <a:gd name="connsiteY781" fmla="*/ 729306 h 2678429"/>
              <a:gd name="connsiteX782" fmla="*/ 514849 w 2507681"/>
              <a:gd name="connsiteY782" fmla="*/ 752041 h 2678429"/>
              <a:gd name="connsiteX783" fmla="*/ 492114 w 2507681"/>
              <a:gd name="connsiteY783" fmla="*/ 729306 h 2678429"/>
              <a:gd name="connsiteX784" fmla="*/ 514849 w 2507681"/>
              <a:gd name="connsiteY784" fmla="*/ 706572 h 2678429"/>
              <a:gd name="connsiteX785" fmla="*/ 350811 w 2507681"/>
              <a:gd name="connsiteY785" fmla="*/ 706572 h 2678429"/>
              <a:gd name="connsiteX786" fmla="*/ 373545 w 2507681"/>
              <a:gd name="connsiteY786" fmla="*/ 729306 h 2678429"/>
              <a:gd name="connsiteX787" fmla="*/ 350811 w 2507681"/>
              <a:gd name="connsiteY787" fmla="*/ 752041 h 2678429"/>
              <a:gd name="connsiteX788" fmla="*/ 328077 w 2507681"/>
              <a:gd name="connsiteY788" fmla="*/ 729306 h 2678429"/>
              <a:gd name="connsiteX789" fmla="*/ 350811 w 2507681"/>
              <a:gd name="connsiteY789" fmla="*/ 706572 h 2678429"/>
              <a:gd name="connsiteX790" fmla="*/ 186773 w 2507681"/>
              <a:gd name="connsiteY790" fmla="*/ 706572 h 2678429"/>
              <a:gd name="connsiteX791" fmla="*/ 209507 w 2507681"/>
              <a:gd name="connsiteY791" fmla="*/ 729306 h 2678429"/>
              <a:gd name="connsiteX792" fmla="*/ 186773 w 2507681"/>
              <a:gd name="connsiteY792" fmla="*/ 752041 h 2678429"/>
              <a:gd name="connsiteX793" fmla="*/ 164039 w 2507681"/>
              <a:gd name="connsiteY793" fmla="*/ 729306 h 2678429"/>
              <a:gd name="connsiteX794" fmla="*/ 186773 w 2507681"/>
              <a:gd name="connsiteY794" fmla="*/ 706572 h 2678429"/>
              <a:gd name="connsiteX795" fmla="*/ 2320908 w 2507681"/>
              <a:gd name="connsiteY795" fmla="*/ 698274 h 2678429"/>
              <a:gd name="connsiteX796" fmla="*/ 2343643 w 2507681"/>
              <a:gd name="connsiteY796" fmla="*/ 721008 h 2678429"/>
              <a:gd name="connsiteX797" fmla="*/ 2320908 w 2507681"/>
              <a:gd name="connsiteY797" fmla="*/ 743742 h 2678429"/>
              <a:gd name="connsiteX798" fmla="*/ 2298174 w 2507681"/>
              <a:gd name="connsiteY798" fmla="*/ 721008 h 2678429"/>
              <a:gd name="connsiteX799" fmla="*/ 2320908 w 2507681"/>
              <a:gd name="connsiteY799" fmla="*/ 698274 h 2678429"/>
              <a:gd name="connsiteX800" fmla="*/ 2156870 w 2507681"/>
              <a:gd name="connsiteY800" fmla="*/ 698274 h 2678429"/>
              <a:gd name="connsiteX801" fmla="*/ 2179604 w 2507681"/>
              <a:gd name="connsiteY801" fmla="*/ 721008 h 2678429"/>
              <a:gd name="connsiteX802" fmla="*/ 2156870 w 2507681"/>
              <a:gd name="connsiteY802" fmla="*/ 743742 h 2678429"/>
              <a:gd name="connsiteX803" fmla="*/ 2134135 w 2507681"/>
              <a:gd name="connsiteY803" fmla="*/ 721008 h 2678429"/>
              <a:gd name="connsiteX804" fmla="*/ 2156870 w 2507681"/>
              <a:gd name="connsiteY804" fmla="*/ 698274 h 2678429"/>
              <a:gd name="connsiteX805" fmla="*/ 1992832 w 2507681"/>
              <a:gd name="connsiteY805" fmla="*/ 698274 h 2678429"/>
              <a:gd name="connsiteX806" fmla="*/ 2015567 w 2507681"/>
              <a:gd name="connsiteY806" fmla="*/ 721008 h 2678429"/>
              <a:gd name="connsiteX807" fmla="*/ 1992832 w 2507681"/>
              <a:gd name="connsiteY807" fmla="*/ 743742 h 2678429"/>
              <a:gd name="connsiteX808" fmla="*/ 1970098 w 2507681"/>
              <a:gd name="connsiteY808" fmla="*/ 721008 h 2678429"/>
              <a:gd name="connsiteX809" fmla="*/ 1992832 w 2507681"/>
              <a:gd name="connsiteY809" fmla="*/ 698274 h 2678429"/>
              <a:gd name="connsiteX810" fmla="*/ 1828795 w 2507681"/>
              <a:gd name="connsiteY810" fmla="*/ 698274 h 2678429"/>
              <a:gd name="connsiteX811" fmla="*/ 1851529 w 2507681"/>
              <a:gd name="connsiteY811" fmla="*/ 721008 h 2678429"/>
              <a:gd name="connsiteX812" fmla="*/ 1828795 w 2507681"/>
              <a:gd name="connsiteY812" fmla="*/ 743742 h 2678429"/>
              <a:gd name="connsiteX813" fmla="*/ 1806060 w 2507681"/>
              <a:gd name="connsiteY813" fmla="*/ 721008 h 2678429"/>
              <a:gd name="connsiteX814" fmla="*/ 1828795 w 2507681"/>
              <a:gd name="connsiteY814" fmla="*/ 698274 h 2678429"/>
              <a:gd name="connsiteX815" fmla="*/ 1664757 w 2507681"/>
              <a:gd name="connsiteY815" fmla="*/ 698274 h 2678429"/>
              <a:gd name="connsiteX816" fmla="*/ 1687491 w 2507681"/>
              <a:gd name="connsiteY816" fmla="*/ 721008 h 2678429"/>
              <a:gd name="connsiteX817" fmla="*/ 1664757 w 2507681"/>
              <a:gd name="connsiteY817" fmla="*/ 743742 h 2678429"/>
              <a:gd name="connsiteX818" fmla="*/ 1642022 w 2507681"/>
              <a:gd name="connsiteY818" fmla="*/ 721008 h 2678429"/>
              <a:gd name="connsiteX819" fmla="*/ 1664757 w 2507681"/>
              <a:gd name="connsiteY819" fmla="*/ 698274 h 2678429"/>
              <a:gd name="connsiteX820" fmla="*/ 1500719 w 2507681"/>
              <a:gd name="connsiteY820" fmla="*/ 698274 h 2678429"/>
              <a:gd name="connsiteX821" fmla="*/ 1523453 w 2507681"/>
              <a:gd name="connsiteY821" fmla="*/ 721008 h 2678429"/>
              <a:gd name="connsiteX822" fmla="*/ 1500719 w 2507681"/>
              <a:gd name="connsiteY822" fmla="*/ 743742 h 2678429"/>
              <a:gd name="connsiteX823" fmla="*/ 1477985 w 2507681"/>
              <a:gd name="connsiteY823" fmla="*/ 721008 h 2678429"/>
              <a:gd name="connsiteX824" fmla="*/ 1500719 w 2507681"/>
              <a:gd name="connsiteY824" fmla="*/ 698274 h 2678429"/>
              <a:gd name="connsiteX825" fmla="*/ 1336681 w 2507681"/>
              <a:gd name="connsiteY825" fmla="*/ 698274 h 2678429"/>
              <a:gd name="connsiteX826" fmla="*/ 1359415 w 2507681"/>
              <a:gd name="connsiteY826" fmla="*/ 721008 h 2678429"/>
              <a:gd name="connsiteX827" fmla="*/ 1336681 w 2507681"/>
              <a:gd name="connsiteY827" fmla="*/ 743742 h 2678429"/>
              <a:gd name="connsiteX828" fmla="*/ 1313947 w 2507681"/>
              <a:gd name="connsiteY828" fmla="*/ 721008 h 2678429"/>
              <a:gd name="connsiteX829" fmla="*/ 1336681 w 2507681"/>
              <a:gd name="connsiteY829" fmla="*/ 698274 h 2678429"/>
              <a:gd name="connsiteX830" fmla="*/ 1171000 w 2507681"/>
              <a:gd name="connsiteY830" fmla="*/ 533784 h 2678429"/>
              <a:gd name="connsiteX831" fmla="*/ 1193734 w 2507681"/>
              <a:gd name="connsiteY831" fmla="*/ 556517 h 2678429"/>
              <a:gd name="connsiteX832" fmla="*/ 1171000 w 2507681"/>
              <a:gd name="connsiteY832" fmla="*/ 579252 h 2678429"/>
              <a:gd name="connsiteX833" fmla="*/ 1148266 w 2507681"/>
              <a:gd name="connsiteY833" fmla="*/ 556517 h 2678429"/>
              <a:gd name="connsiteX834" fmla="*/ 1171000 w 2507681"/>
              <a:gd name="connsiteY834" fmla="*/ 533784 h 2678429"/>
              <a:gd name="connsiteX835" fmla="*/ 1006962 w 2507681"/>
              <a:gd name="connsiteY835" fmla="*/ 533784 h 2678429"/>
              <a:gd name="connsiteX836" fmla="*/ 1029696 w 2507681"/>
              <a:gd name="connsiteY836" fmla="*/ 556517 h 2678429"/>
              <a:gd name="connsiteX837" fmla="*/ 1006962 w 2507681"/>
              <a:gd name="connsiteY837" fmla="*/ 579252 h 2678429"/>
              <a:gd name="connsiteX838" fmla="*/ 984227 w 2507681"/>
              <a:gd name="connsiteY838" fmla="*/ 556517 h 2678429"/>
              <a:gd name="connsiteX839" fmla="*/ 1006962 w 2507681"/>
              <a:gd name="connsiteY839" fmla="*/ 533784 h 2678429"/>
              <a:gd name="connsiteX840" fmla="*/ 842924 w 2507681"/>
              <a:gd name="connsiteY840" fmla="*/ 533784 h 2678429"/>
              <a:gd name="connsiteX841" fmla="*/ 865659 w 2507681"/>
              <a:gd name="connsiteY841" fmla="*/ 556517 h 2678429"/>
              <a:gd name="connsiteX842" fmla="*/ 842924 w 2507681"/>
              <a:gd name="connsiteY842" fmla="*/ 579252 h 2678429"/>
              <a:gd name="connsiteX843" fmla="*/ 820189 w 2507681"/>
              <a:gd name="connsiteY843" fmla="*/ 556517 h 2678429"/>
              <a:gd name="connsiteX844" fmla="*/ 842924 w 2507681"/>
              <a:gd name="connsiteY844" fmla="*/ 533784 h 2678429"/>
              <a:gd name="connsiteX845" fmla="*/ 678886 w 2507681"/>
              <a:gd name="connsiteY845" fmla="*/ 533784 h 2678429"/>
              <a:gd name="connsiteX846" fmla="*/ 701621 w 2507681"/>
              <a:gd name="connsiteY846" fmla="*/ 556517 h 2678429"/>
              <a:gd name="connsiteX847" fmla="*/ 678886 w 2507681"/>
              <a:gd name="connsiteY847" fmla="*/ 579252 h 2678429"/>
              <a:gd name="connsiteX848" fmla="*/ 656152 w 2507681"/>
              <a:gd name="connsiteY848" fmla="*/ 556517 h 2678429"/>
              <a:gd name="connsiteX849" fmla="*/ 678886 w 2507681"/>
              <a:gd name="connsiteY849" fmla="*/ 533784 h 2678429"/>
              <a:gd name="connsiteX850" fmla="*/ 514849 w 2507681"/>
              <a:gd name="connsiteY850" fmla="*/ 533784 h 2678429"/>
              <a:gd name="connsiteX851" fmla="*/ 537583 w 2507681"/>
              <a:gd name="connsiteY851" fmla="*/ 556517 h 2678429"/>
              <a:gd name="connsiteX852" fmla="*/ 514849 w 2507681"/>
              <a:gd name="connsiteY852" fmla="*/ 579252 h 2678429"/>
              <a:gd name="connsiteX853" fmla="*/ 492114 w 2507681"/>
              <a:gd name="connsiteY853" fmla="*/ 556517 h 2678429"/>
              <a:gd name="connsiteX854" fmla="*/ 514849 w 2507681"/>
              <a:gd name="connsiteY854" fmla="*/ 533784 h 2678429"/>
              <a:gd name="connsiteX855" fmla="*/ 350811 w 2507681"/>
              <a:gd name="connsiteY855" fmla="*/ 533784 h 2678429"/>
              <a:gd name="connsiteX856" fmla="*/ 373545 w 2507681"/>
              <a:gd name="connsiteY856" fmla="*/ 556517 h 2678429"/>
              <a:gd name="connsiteX857" fmla="*/ 350811 w 2507681"/>
              <a:gd name="connsiteY857" fmla="*/ 579252 h 2678429"/>
              <a:gd name="connsiteX858" fmla="*/ 328077 w 2507681"/>
              <a:gd name="connsiteY858" fmla="*/ 556517 h 2678429"/>
              <a:gd name="connsiteX859" fmla="*/ 350811 w 2507681"/>
              <a:gd name="connsiteY859" fmla="*/ 533784 h 2678429"/>
              <a:gd name="connsiteX860" fmla="*/ 186773 w 2507681"/>
              <a:gd name="connsiteY860" fmla="*/ 533784 h 2678429"/>
              <a:gd name="connsiteX861" fmla="*/ 209507 w 2507681"/>
              <a:gd name="connsiteY861" fmla="*/ 556517 h 2678429"/>
              <a:gd name="connsiteX862" fmla="*/ 186773 w 2507681"/>
              <a:gd name="connsiteY862" fmla="*/ 579252 h 2678429"/>
              <a:gd name="connsiteX863" fmla="*/ 170698 w 2507681"/>
              <a:gd name="connsiteY863" fmla="*/ 572593 h 2678429"/>
              <a:gd name="connsiteX864" fmla="*/ 164048 w 2507681"/>
              <a:gd name="connsiteY864" fmla="*/ 556539 h 2678429"/>
              <a:gd name="connsiteX865" fmla="*/ 178503 w 2507681"/>
              <a:gd name="connsiteY865" fmla="*/ 537209 h 2678429"/>
              <a:gd name="connsiteX866" fmla="*/ 2320529 w 2507681"/>
              <a:gd name="connsiteY866" fmla="*/ 525642 h 2678429"/>
              <a:gd name="connsiteX867" fmla="*/ 2341422 w 2507681"/>
              <a:gd name="connsiteY867" fmla="*/ 553581 h 2678429"/>
              <a:gd name="connsiteX868" fmla="*/ 2336984 w 2507681"/>
              <a:gd name="connsiteY868" fmla="*/ 564295 h 2678429"/>
              <a:gd name="connsiteX869" fmla="*/ 2320908 w 2507681"/>
              <a:gd name="connsiteY869" fmla="*/ 570954 h 2678429"/>
              <a:gd name="connsiteX870" fmla="*/ 2298174 w 2507681"/>
              <a:gd name="connsiteY870" fmla="*/ 548219 h 2678429"/>
              <a:gd name="connsiteX871" fmla="*/ 2304832 w 2507681"/>
              <a:gd name="connsiteY871" fmla="*/ 532143 h 2678429"/>
              <a:gd name="connsiteX872" fmla="*/ 2156870 w 2507681"/>
              <a:gd name="connsiteY872" fmla="*/ 525485 h 2678429"/>
              <a:gd name="connsiteX873" fmla="*/ 2179604 w 2507681"/>
              <a:gd name="connsiteY873" fmla="*/ 548219 h 2678429"/>
              <a:gd name="connsiteX874" fmla="*/ 2156870 w 2507681"/>
              <a:gd name="connsiteY874" fmla="*/ 570954 h 2678429"/>
              <a:gd name="connsiteX875" fmla="*/ 2134135 w 2507681"/>
              <a:gd name="connsiteY875" fmla="*/ 548219 h 2678429"/>
              <a:gd name="connsiteX876" fmla="*/ 2156870 w 2507681"/>
              <a:gd name="connsiteY876" fmla="*/ 525485 h 2678429"/>
              <a:gd name="connsiteX877" fmla="*/ 1992832 w 2507681"/>
              <a:gd name="connsiteY877" fmla="*/ 525485 h 2678429"/>
              <a:gd name="connsiteX878" fmla="*/ 2015567 w 2507681"/>
              <a:gd name="connsiteY878" fmla="*/ 548219 h 2678429"/>
              <a:gd name="connsiteX879" fmla="*/ 1992832 w 2507681"/>
              <a:gd name="connsiteY879" fmla="*/ 570954 h 2678429"/>
              <a:gd name="connsiteX880" fmla="*/ 1970098 w 2507681"/>
              <a:gd name="connsiteY880" fmla="*/ 548219 h 2678429"/>
              <a:gd name="connsiteX881" fmla="*/ 1992832 w 2507681"/>
              <a:gd name="connsiteY881" fmla="*/ 525485 h 2678429"/>
              <a:gd name="connsiteX882" fmla="*/ 1828795 w 2507681"/>
              <a:gd name="connsiteY882" fmla="*/ 525485 h 2678429"/>
              <a:gd name="connsiteX883" fmla="*/ 1851529 w 2507681"/>
              <a:gd name="connsiteY883" fmla="*/ 548219 h 2678429"/>
              <a:gd name="connsiteX884" fmla="*/ 1828795 w 2507681"/>
              <a:gd name="connsiteY884" fmla="*/ 570954 h 2678429"/>
              <a:gd name="connsiteX885" fmla="*/ 1806060 w 2507681"/>
              <a:gd name="connsiteY885" fmla="*/ 548219 h 2678429"/>
              <a:gd name="connsiteX886" fmla="*/ 1828795 w 2507681"/>
              <a:gd name="connsiteY886" fmla="*/ 525485 h 2678429"/>
              <a:gd name="connsiteX887" fmla="*/ 1664757 w 2507681"/>
              <a:gd name="connsiteY887" fmla="*/ 525485 h 2678429"/>
              <a:gd name="connsiteX888" fmla="*/ 1687491 w 2507681"/>
              <a:gd name="connsiteY888" fmla="*/ 548219 h 2678429"/>
              <a:gd name="connsiteX889" fmla="*/ 1664757 w 2507681"/>
              <a:gd name="connsiteY889" fmla="*/ 570954 h 2678429"/>
              <a:gd name="connsiteX890" fmla="*/ 1642022 w 2507681"/>
              <a:gd name="connsiteY890" fmla="*/ 548219 h 2678429"/>
              <a:gd name="connsiteX891" fmla="*/ 1664757 w 2507681"/>
              <a:gd name="connsiteY891" fmla="*/ 525485 h 2678429"/>
              <a:gd name="connsiteX892" fmla="*/ 1500719 w 2507681"/>
              <a:gd name="connsiteY892" fmla="*/ 525485 h 2678429"/>
              <a:gd name="connsiteX893" fmla="*/ 1523453 w 2507681"/>
              <a:gd name="connsiteY893" fmla="*/ 548219 h 2678429"/>
              <a:gd name="connsiteX894" fmla="*/ 1500719 w 2507681"/>
              <a:gd name="connsiteY894" fmla="*/ 570954 h 2678429"/>
              <a:gd name="connsiteX895" fmla="*/ 1477985 w 2507681"/>
              <a:gd name="connsiteY895" fmla="*/ 548219 h 2678429"/>
              <a:gd name="connsiteX896" fmla="*/ 1500719 w 2507681"/>
              <a:gd name="connsiteY896" fmla="*/ 525485 h 2678429"/>
              <a:gd name="connsiteX897" fmla="*/ 1336681 w 2507681"/>
              <a:gd name="connsiteY897" fmla="*/ 525485 h 2678429"/>
              <a:gd name="connsiteX898" fmla="*/ 1359415 w 2507681"/>
              <a:gd name="connsiteY898" fmla="*/ 548219 h 2678429"/>
              <a:gd name="connsiteX899" fmla="*/ 1336681 w 2507681"/>
              <a:gd name="connsiteY899" fmla="*/ 570954 h 2678429"/>
              <a:gd name="connsiteX900" fmla="*/ 1313947 w 2507681"/>
              <a:gd name="connsiteY900" fmla="*/ 548219 h 2678429"/>
              <a:gd name="connsiteX901" fmla="*/ 1336681 w 2507681"/>
              <a:gd name="connsiteY901" fmla="*/ 525485 h 2678429"/>
              <a:gd name="connsiteX902" fmla="*/ 1171000 w 2507681"/>
              <a:gd name="connsiteY902" fmla="*/ 355571 h 2678429"/>
              <a:gd name="connsiteX903" fmla="*/ 1193734 w 2507681"/>
              <a:gd name="connsiteY903" fmla="*/ 378306 h 2678429"/>
              <a:gd name="connsiteX904" fmla="*/ 1171000 w 2507681"/>
              <a:gd name="connsiteY904" fmla="*/ 401040 h 2678429"/>
              <a:gd name="connsiteX905" fmla="*/ 1148266 w 2507681"/>
              <a:gd name="connsiteY905" fmla="*/ 378306 h 2678429"/>
              <a:gd name="connsiteX906" fmla="*/ 1171000 w 2507681"/>
              <a:gd name="connsiteY906" fmla="*/ 355571 h 2678429"/>
              <a:gd name="connsiteX907" fmla="*/ 1006962 w 2507681"/>
              <a:gd name="connsiteY907" fmla="*/ 355571 h 2678429"/>
              <a:gd name="connsiteX908" fmla="*/ 1029696 w 2507681"/>
              <a:gd name="connsiteY908" fmla="*/ 378306 h 2678429"/>
              <a:gd name="connsiteX909" fmla="*/ 1006962 w 2507681"/>
              <a:gd name="connsiteY909" fmla="*/ 401040 h 2678429"/>
              <a:gd name="connsiteX910" fmla="*/ 984227 w 2507681"/>
              <a:gd name="connsiteY910" fmla="*/ 378306 h 2678429"/>
              <a:gd name="connsiteX911" fmla="*/ 1006962 w 2507681"/>
              <a:gd name="connsiteY911" fmla="*/ 355571 h 2678429"/>
              <a:gd name="connsiteX912" fmla="*/ 842924 w 2507681"/>
              <a:gd name="connsiteY912" fmla="*/ 355571 h 2678429"/>
              <a:gd name="connsiteX913" fmla="*/ 865659 w 2507681"/>
              <a:gd name="connsiteY913" fmla="*/ 378306 h 2678429"/>
              <a:gd name="connsiteX914" fmla="*/ 842924 w 2507681"/>
              <a:gd name="connsiteY914" fmla="*/ 401040 h 2678429"/>
              <a:gd name="connsiteX915" fmla="*/ 820189 w 2507681"/>
              <a:gd name="connsiteY915" fmla="*/ 378306 h 2678429"/>
              <a:gd name="connsiteX916" fmla="*/ 842924 w 2507681"/>
              <a:gd name="connsiteY916" fmla="*/ 355571 h 2678429"/>
              <a:gd name="connsiteX917" fmla="*/ 678886 w 2507681"/>
              <a:gd name="connsiteY917" fmla="*/ 355571 h 2678429"/>
              <a:gd name="connsiteX918" fmla="*/ 701621 w 2507681"/>
              <a:gd name="connsiteY918" fmla="*/ 378306 h 2678429"/>
              <a:gd name="connsiteX919" fmla="*/ 678886 w 2507681"/>
              <a:gd name="connsiteY919" fmla="*/ 401040 h 2678429"/>
              <a:gd name="connsiteX920" fmla="*/ 656152 w 2507681"/>
              <a:gd name="connsiteY920" fmla="*/ 378306 h 2678429"/>
              <a:gd name="connsiteX921" fmla="*/ 678886 w 2507681"/>
              <a:gd name="connsiteY921" fmla="*/ 355571 h 2678429"/>
              <a:gd name="connsiteX922" fmla="*/ 514849 w 2507681"/>
              <a:gd name="connsiteY922" fmla="*/ 355571 h 2678429"/>
              <a:gd name="connsiteX923" fmla="*/ 537583 w 2507681"/>
              <a:gd name="connsiteY923" fmla="*/ 378306 h 2678429"/>
              <a:gd name="connsiteX924" fmla="*/ 514849 w 2507681"/>
              <a:gd name="connsiteY924" fmla="*/ 401040 h 2678429"/>
              <a:gd name="connsiteX925" fmla="*/ 492114 w 2507681"/>
              <a:gd name="connsiteY925" fmla="*/ 378306 h 2678429"/>
              <a:gd name="connsiteX926" fmla="*/ 514849 w 2507681"/>
              <a:gd name="connsiteY926" fmla="*/ 355571 h 2678429"/>
              <a:gd name="connsiteX927" fmla="*/ 350811 w 2507681"/>
              <a:gd name="connsiteY927" fmla="*/ 355571 h 2678429"/>
              <a:gd name="connsiteX928" fmla="*/ 373545 w 2507681"/>
              <a:gd name="connsiteY928" fmla="*/ 378306 h 2678429"/>
              <a:gd name="connsiteX929" fmla="*/ 350811 w 2507681"/>
              <a:gd name="connsiteY929" fmla="*/ 401040 h 2678429"/>
              <a:gd name="connsiteX930" fmla="*/ 328077 w 2507681"/>
              <a:gd name="connsiteY930" fmla="*/ 378306 h 2678429"/>
              <a:gd name="connsiteX931" fmla="*/ 350811 w 2507681"/>
              <a:gd name="connsiteY931" fmla="*/ 355571 h 2678429"/>
              <a:gd name="connsiteX932" fmla="*/ 2156864 w 2507681"/>
              <a:gd name="connsiteY932" fmla="*/ 347275 h 2678429"/>
              <a:gd name="connsiteX933" fmla="*/ 2178232 w 2507681"/>
              <a:gd name="connsiteY933" fmla="*/ 366695 h 2678429"/>
              <a:gd name="connsiteX934" fmla="*/ 2179604 w 2507681"/>
              <a:gd name="connsiteY934" fmla="*/ 370007 h 2678429"/>
              <a:gd name="connsiteX935" fmla="*/ 2156870 w 2507681"/>
              <a:gd name="connsiteY935" fmla="*/ 392741 h 2678429"/>
              <a:gd name="connsiteX936" fmla="*/ 2134135 w 2507681"/>
              <a:gd name="connsiteY936" fmla="*/ 370007 h 2678429"/>
              <a:gd name="connsiteX937" fmla="*/ 2140794 w 2507681"/>
              <a:gd name="connsiteY937" fmla="*/ 353931 h 2678429"/>
              <a:gd name="connsiteX938" fmla="*/ 1992832 w 2507681"/>
              <a:gd name="connsiteY938" fmla="*/ 347272 h 2678429"/>
              <a:gd name="connsiteX939" fmla="*/ 2015567 w 2507681"/>
              <a:gd name="connsiteY939" fmla="*/ 370007 h 2678429"/>
              <a:gd name="connsiteX940" fmla="*/ 1992832 w 2507681"/>
              <a:gd name="connsiteY940" fmla="*/ 392741 h 2678429"/>
              <a:gd name="connsiteX941" fmla="*/ 1970098 w 2507681"/>
              <a:gd name="connsiteY941" fmla="*/ 370007 h 2678429"/>
              <a:gd name="connsiteX942" fmla="*/ 1992832 w 2507681"/>
              <a:gd name="connsiteY942" fmla="*/ 347272 h 2678429"/>
              <a:gd name="connsiteX943" fmla="*/ 1828795 w 2507681"/>
              <a:gd name="connsiteY943" fmla="*/ 347272 h 2678429"/>
              <a:gd name="connsiteX944" fmla="*/ 1851529 w 2507681"/>
              <a:gd name="connsiteY944" fmla="*/ 370007 h 2678429"/>
              <a:gd name="connsiteX945" fmla="*/ 1828795 w 2507681"/>
              <a:gd name="connsiteY945" fmla="*/ 392741 h 2678429"/>
              <a:gd name="connsiteX946" fmla="*/ 1806060 w 2507681"/>
              <a:gd name="connsiteY946" fmla="*/ 370007 h 2678429"/>
              <a:gd name="connsiteX947" fmla="*/ 1828795 w 2507681"/>
              <a:gd name="connsiteY947" fmla="*/ 347272 h 2678429"/>
              <a:gd name="connsiteX948" fmla="*/ 1664757 w 2507681"/>
              <a:gd name="connsiteY948" fmla="*/ 347272 h 2678429"/>
              <a:gd name="connsiteX949" fmla="*/ 1687491 w 2507681"/>
              <a:gd name="connsiteY949" fmla="*/ 370007 h 2678429"/>
              <a:gd name="connsiteX950" fmla="*/ 1664757 w 2507681"/>
              <a:gd name="connsiteY950" fmla="*/ 392741 h 2678429"/>
              <a:gd name="connsiteX951" fmla="*/ 1642022 w 2507681"/>
              <a:gd name="connsiteY951" fmla="*/ 370007 h 2678429"/>
              <a:gd name="connsiteX952" fmla="*/ 1664757 w 2507681"/>
              <a:gd name="connsiteY952" fmla="*/ 347272 h 2678429"/>
              <a:gd name="connsiteX953" fmla="*/ 1500719 w 2507681"/>
              <a:gd name="connsiteY953" fmla="*/ 347272 h 2678429"/>
              <a:gd name="connsiteX954" fmla="*/ 1523453 w 2507681"/>
              <a:gd name="connsiteY954" fmla="*/ 370007 h 2678429"/>
              <a:gd name="connsiteX955" fmla="*/ 1500719 w 2507681"/>
              <a:gd name="connsiteY955" fmla="*/ 392741 h 2678429"/>
              <a:gd name="connsiteX956" fmla="*/ 1477985 w 2507681"/>
              <a:gd name="connsiteY956" fmla="*/ 370007 h 2678429"/>
              <a:gd name="connsiteX957" fmla="*/ 1500719 w 2507681"/>
              <a:gd name="connsiteY957" fmla="*/ 347272 h 2678429"/>
              <a:gd name="connsiteX958" fmla="*/ 1336681 w 2507681"/>
              <a:gd name="connsiteY958" fmla="*/ 347272 h 2678429"/>
              <a:gd name="connsiteX959" fmla="*/ 1359415 w 2507681"/>
              <a:gd name="connsiteY959" fmla="*/ 370007 h 2678429"/>
              <a:gd name="connsiteX960" fmla="*/ 1336681 w 2507681"/>
              <a:gd name="connsiteY960" fmla="*/ 392741 h 2678429"/>
              <a:gd name="connsiteX961" fmla="*/ 1313947 w 2507681"/>
              <a:gd name="connsiteY961" fmla="*/ 370007 h 2678429"/>
              <a:gd name="connsiteX962" fmla="*/ 1336681 w 2507681"/>
              <a:gd name="connsiteY962" fmla="*/ 347272 h 2678429"/>
              <a:gd name="connsiteX963" fmla="*/ 535084 w 2507681"/>
              <a:gd name="connsiteY963" fmla="*/ 206126 h 2678429"/>
              <a:gd name="connsiteX964" fmla="*/ 530925 w 2507681"/>
              <a:gd name="connsiteY964" fmla="*/ 216169 h 2678429"/>
              <a:gd name="connsiteX965" fmla="*/ 514849 w 2507681"/>
              <a:gd name="connsiteY965" fmla="*/ 222828 h 2678429"/>
              <a:gd name="connsiteX966" fmla="*/ 510534 w 2507681"/>
              <a:gd name="connsiteY966" fmla="*/ 221041 h 2678429"/>
              <a:gd name="connsiteX967" fmla="*/ 1171000 w 2507681"/>
              <a:gd name="connsiteY967" fmla="*/ 177359 h 2678429"/>
              <a:gd name="connsiteX968" fmla="*/ 1193734 w 2507681"/>
              <a:gd name="connsiteY968" fmla="*/ 200093 h 2678429"/>
              <a:gd name="connsiteX969" fmla="*/ 1171000 w 2507681"/>
              <a:gd name="connsiteY969" fmla="*/ 222828 h 2678429"/>
              <a:gd name="connsiteX970" fmla="*/ 1148266 w 2507681"/>
              <a:gd name="connsiteY970" fmla="*/ 200093 h 2678429"/>
              <a:gd name="connsiteX971" fmla="*/ 1171000 w 2507681"/>
              <a:gd name="connsiteY971" fmla="*/ 177359 h 2678429"/>
              <a:gd name="connsiteX972" fmla="*/ 1006962 w 2507681"/>
              <a:gd name="connsiteY972" fmla="*/ 177359 h 2678429"/>
              <a:gd name="connsiteX973" fmla="*/ 1029696 w 2507681"/>
              <a:gd name="connsiteY973" fmla="*/ 200093 h 2678429"/>
              <a:gd name="connsiteX974" fmla="*/ 1006962 w 2507681"/>
              <a:gd name="connsiteY974" fmla="*/ 222828 h 2678429"/>
              <a:gd name="connsiteX975" fmla="*/ 984227 w 2507681"/>
              <a:gd name="connsiteY975" fmla="*/ 200093 h 2678429"/>
              <a:gd name="connsiteX976" fmla="*/ 1006962 w 2507681"/>
              <a:gd name="connsiteY976" fmla="*/ 177359 h 2678429"/>
              <a:gd name="connsiteX977" fmla="*/ 842924 w 2507681"/>
              <a:gd name="connsiteY977" fmla="*/ 177359 h 2678429"/>
              <a:gd name="connsiteX978" fmla="*/ 865659 w 2507681"/>
              <a:gd name="connsiteY978" fmla="*/ 200093 h 2678429"/>
              <a:gd name="connsiteX979" fmla="*/ 842924 w 2507681"/>
              <a:gd name="connsiteY979" fmla="*/ 222828 h 2678429"/>
              <a:gd name="connsiteX980" fmla="*/ 820189 w 2507681"/>
              <a:gd name="connsiteY980" fmla="*/ 200093 h 2678429"/>
              <a:gd name="connsiteX981" fmla="*/ 842924 w 2507681"/>
              <a:gd name="connsiteY981" fmla="*/ 177359 h 2678429"/>
              <a:gd name="connsiteX982" fmla="*/ 678886 w 2507681"/>
              <a:gd name="connsiteY982" fmla="*/ 177359 h 2678429"/>
              <a:gd name="connsiteX983" fmla="*/ 701621 w 2507681"/>
              <a:gd name="connsiteY983" fmla="*/ 200093 h 2678429"/>
              <a:gd name="connsiteX984" fmla="*/ 678886 w 2507681"/>
              <a:gd name="connsiteY984" fmla="*/ 222828 h 2678429"/>
              <a:gd name="connsiteX985" fmla="*/ 656152 w 2507681"/>
              <a:gd name="connsiteY985" fmla="*/ 200093 h 2678429"/>
              <a:gd name="connsiteX986" fmla="*/ 678886 w 2507681"/>
              <a:gd name="connsiteY986" fmla="*/ 177359 h 2678429"/>
              <a:gd name="connsiteX987" fmla="*/ 1828795 w 2507681"/>
              <a:gd name="connsiteY987" fmla="*/ 169061 h 2678429"/>
              <a:gd name="connsiteX988" fmla="*/ 1851529 w 2507681"/>
              <a:gd name="connsiteY988" fmla="*/ 191795 h 2678429"/>
              <a:gd name="connsiteX989" fmla="*/ 1828795 w 2507681"/>
              <a:gd name="connsiteY989" fmla="*/ 214529 h 2678429"/>
              <a:gd name="connsiteX990" fmla="*/ 1806060 w 2507681"/>
              <a:gd name="connsiteY990" fmla="*/ 191795 h 2678429"/>
              <a:gd name="connsiteX991" fmla="*/ 1828795 w 2507681"/>
              <a:gd name="connsiteY991" fmla="*/ 169061 h 2678429"/>
              <a:gd name="connsiteX992" fmla="*/ 1664757 w 2507681"/>
              <a:gd name="connsiteY992" fmla="*/ 169061 h 2678429"/>
              <a:gd name="connsiteX993" fmla="*/ 1687491 w 2507681"/>
              <a:gd name="connsiteY993" fmla="*/ 191795 h 2678429"/>
              <a:gd name="connsiteX994" fmla="*/ 1664757 w 2507681"/>
              <a:gd name="connsiteY994" fmla="*/ 214529 h 2678429"/>
              <a:gd name="connsiteX995" fmla="*/ 1642022 w 2507681"/>
              <a:gd name="connsiteY995" fmla="*/ 191795 h 2678429"/>
              <a:gd name="connsiteX996" fmla="*/ 1664757 w 2507681"/>
              <a:gd name="connsiteY996" fmla="*/ 169061 h 2678429"/>
              <a:gd name="connsiteX997" fmla="*/ 1500719 w 2507681"/>
              <a:gd name="connsiteY997" fmla="*/ 169061 h 2678429"/>
              <a:gd name="connsiteX998" fmla="*/ 1523453 w 2507681"/>
              <a:gd name="connsiteY998" fmla="*/ 191795 h 2678429"/>
              <a:gd name="connsiteX999" fmla="*/ 1500719 w 2507681"/>
              <a:gd name="connsiteY999" fmla="*/ 214529 h 2678429"/>
              <a:gd name="connsiteX1000" fmla="*/ 1477985 w 2507681"/>
              <a:gd name="connsiteY1000" fmla="*/ 191795 h 2678429"/>
              <a:gd name="connsiteX1001" fmla="*/ 1500719 w 2507681"/>
              <a:gd name="connsiteY1001" fmla="*/ 169061 h 2678429"/>
              <a:gd name="connsiteX1002" fmla="*/ 1336681 w 2507681"/>
              <a:gd name="connsiteY1002" fmla="*/ 169061 h 2678429"/>
              <a:gd name="connsiteX1003" fmla="*/ 1359415 w 2507681"/>
              <a:gd name="connsiteY1003" fmla="*/ 191795 h 2678429"/>
              <a:gd name="connsiteX1004" fmla="*/ 1336681 w 2507681"/>
              <a:gd name="connsiteY1004" fmla="*/ 214529 h 2678429"/>
              <a:gd name="connsiteX1005" fmla="*/ 1313947 w 2507681"/>
              <a:gd name="connsiteY1005" fmla="*/ 191795 h 2678429"/>
              <a:gd name="connsiteX1006" fmla="*/ 1336681 w 2507681"/>
              <a:gd name="connsiteY1006" fmla="*/ 169061 h 2678429"/>
              <a:gd name="connsiteX1007" fmla="*/ 1025470 w 2507681"/>
              <a:gd name="connsiteY1007" fmla="*/ 17102 h 2678429"/>
              <a:gd name="connsiteX1008" fmla="*/ 1029696 w 2507681"/>
              <a:gd name="connsiteY1008" fmla="*/ 27305 h 2678429"/>
              <a:gd name="connsiteX1009" fmla="*/ 1006962 w 2507681"/>
              <a:gd name="connsiteY1009" fmla="*/ 50039 h 2678429"/>
              <a:gd name="connsiteX1010" fmla="*/ 984227 w 2507681"/>
              <a:gd name="connsiteY1010" fmla="*/ 27305 h 2678429"/>
              <a:gd name="connsiteX1011" fmla="*/ 985955 w 2507681"/>
              <a:gd name="connsiteY1011" fmla="*/ 23133 h 2678429"/>
              <a:gd name="connsiteX1012" fmla="*/ 1478978 w 2507681"/>
              <a:gd name="connsiteY1012" fmla="*/ 16609 h 2678429"/>
              <a:gd name="connsiteX1013" fmla="*/ 1521742 w 2507681"/>
              <a:gd name="connsiteY1013" fmla="*/ 23136 h 2678429"/>
              <a:gd name="connsiteX1014" fmla="*/ 1516794 w 2507681"/>
              <a:gd name="connsiteY1014" fmla="*/ 35082 h 2678429"/>
              <a:gd name="connsiteX1015" fmla="*/ 1500719 w 2507681"/>
              <a:gd name="connsiteY1015" fmla="*/ 41740 h 2678429"/>
              <a:gd name="connsiteX1016" fmla="*/ 1477985 w 2507681"/>
              <a:gd name="connsiteY1016" fmla="*/ 19006 h 2678429"/>
              <a:gd name="connsiteX1017" fmla="*/ 1171000 w 2507681"/>
              <a:gd name="connsiteY1017" fmla="*/ 4570 h 2678429"/>
              <a:gd name="connsiteX1018" fmla="*/ 1193734 w 2507681"/>
              <a:gd name="connsiteY1018" fmla="*/ 27305 h 2678429"/>
              <a:gd name="connsiteX1019" fmla="*/ 1171000 w 2507681"/>
              <a:gd name="connsiteY1019" fmla="*/ 50039 h 2678429"/>
              <a:gd name="connsiteX1020" fmla="*/ 1148266 w 2507681"/>
              <a:gd name="connsiteY1020" fmla="*/ 27305 h 2678429"/>
              <a:gd name="connsiteX1021" fmla="*/ 1171000 w 2507681"/>
              <a:gd name="connsiteY1021" fmla="*/ 4570 h 2678429"/>
              <a:gd name="connsiteX1022" fmla="*/ 1327680 w 2507681"/>
              <a:gd name="connsiteY1022" fmla="*/ 0 h 2678429"/>
              <a:gd name="connsiteX1023" fmla="*/ 1348182 w 2507681"/>
              <a:gd name="connsiteY1023" fmla="*/ 1035 h 2678429"/>
              <a:gd name="connsiteX1024" fmla="*/ 1352757 w 2507681"/>
              <a:gd name="connsiteY1024" fmla="*/ 2930 h 2678429"/>
              <a:gd name="connsiteX1025" fmla="*/ 1359415 w 2507681"/>
              <a:gd name="connsiteY1025" fmla="*/ 19006 h 2678429"/>
              <a:gd name="connsiteX1026" fmla="*/ 1336681 w 2507681"/>
              <a:gd name="connsiteY1026" fmla="*/ 41740 h 2678429"/>
              <a:gd name="connsiteX1027" fmla="*/ 1313947 w 2507681"/>
              <a:gd name="connsiteY1027" fmla="*/ 19006 h 2678429"/>
              <a:gd name="connsiteX1028" fmla="*/ 1320606 w 2507681"/>
              <a:gd name="connsiteY1028" fmla="*/ 2930 h 267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Lst>
            <a:rect l="l" t="t" r="r" b="b"/>
            <a:pathLst>
              <a:path w="2507681" h="2678429">
                <a:moveTo>
                  <a:pt x="1171000" y="2636688"/>
                </a:moveTo>
                <a:cubicBezTo>
                  <a:pt x="1183556" y="2636688"/>
                  <a:pt x="1193734" y="2646867"/>
                  <a:pt x="1193734" y="2659423"/>
                </a:cubicBezTo>
                <a:cubicBezTo>
                  <a:pt x="1193734" y="2665701"/>
                  <a:pt x="1191190" y="2671385"/>
                  <a:pt x="1187076" y="2675499"/>
                </a:cubicBezTo>
                <a:lnTo>
                  <a:pt x="1180002" y="2678429"/>
                </a:lnTo>
                <a:lnTo>
                  <a:pt x="1159498" y="2677393"/>
                </a:lnTo>
                <a:lnTo>
                  <a:pt x="1154924" y="2675499"/>
                </a:lnTo>
                <a:cubicBezTo>
                  <a:pt x="1150810" y="2671385"/>
                  <a:pt x="1148266" y="2665701"/>
                  <a:pt x="1148266" y="2659423"/>
                </a:cubicBezTo>
                <a:cubicBezTo>
                  <a:pt x="1148266" y="2646867"/>
                  <a:pt x="1158443" y="2636688"/>
                  <a:pt x="1171000" y="2636688"/>
                </a:cubicBezTo>
                <a:close/>
                <a:moveTo>
                  <a:pt x="1006962" y="2636688"/>
                </a:moveTo>
                <a:cubicBezTo>
                  <a:pt x="1019518" y="2636688"/>
                  <a:pt x="1029696" y="2646867"/>
                  <a:pt x="1029696" y="2659423"/>
                </a:cubicBezTo>
                <a:lnTo>
                  <a:pt x="1028704" y="2661819"/>
                </a:lnTo>
                <a:lnTo>
                  <a:pt x="985938" y="2655293"/>
                </a:lnTo>
                <a:lnTo>
                  <a:pt x="990886" y="2643347"/>
                </a:lnTo>
                <a:cubicBezTo>
                  <a:pt x="995000" y="2639233"/>
                  <a:pt x="1000684" y="2636688"/>
                  <a:pt x="1006962" y="2636688"/>
                </a:cubicBezTo>
                <a:close/>
                <a:moveTo>
                  <a:pt x="1500719" y="2628390"/>
                </a:moveTo>
                <a:cubicBezTo>
                  <a:pt x="1513275" y="2628390"/>
                  <a:pt x="1523453" y="2638568"/>
                  <a:pt x="1523453" y="2651125"/>
                </a:cubicBezTo>
                <a:lnTo>
                  <a:pt x="1521725" y="2655295"/>
                </a:lnTo>
                <a:lnTo>
                  <a:pt x="1482210" y="2661326"/>
                </a:lnTo>
                <a:lnTo>
                  <a:pt x="1477985" y="2651125"/>
                </a:lnTo>
                <a:cubicBezTo>
                  <a:pt x="1477985" y="2638568"/>
                  <a:pt x="1488163" y="2628390"/>
                  <a:pt x="1500719" y="2628390"/>
                </a:cubicBezTo>
                <a:close/>
                <a:moveTo>
                  <a:pt x="1336681" y="2628390"/>
                </a:moveTo>
                <a:cubicBezTo>
                  <a:pt x="1349237" y="2628390"/>
                  <a:pt x="1359415" y="2638568"/>
                  <a:pt x="1359415" y="2651125"/>
                </a:cubicBezTo>
                <a:cubicBezTo>
                  <a:pt x="1359415" y="2663681"/>
                  <a:pt x="1349237" y="2673859"/>
                  <a:pt x="1336681" y="2673859"/>
                </a:cubicBezTo>
                <a:cubicBezTo>
                  <a:pt x="1324125" y="2673859"/>
                  <a:pt x="1313947" y="2663681"/>
                  <a:pt x="1313947" y="2651125"/>
                </a:cubicBezTo>
                <a:cubicBezTo>
                  <a:pt x="1313947" y="2638568"/>
                  <a:pt x="1324125" y="2628390"/>
                  <a:pt x="1336681" y="2628390"/>
                </a:cubicBezTo>
                <a:close/>
                <a:moveTo>
                  <a:pt x="1171000" y="2458477"/>
                </a:moveTo>
                <a:cubicBezTo>
                  <a:pt x="1183556" y="2458477"/>
                  <a:pt x="1193734" y="2468655"/>
                  <a:pt x="1193734" y="2481211"/>
                </a:cubicBezTo>
                <a:cubicBezTo>
                  <a:pt x="1193734" y="2493767"/>
                  <a:pt x="1183556" y="2503945"/>
                  <a:pt x="1171000" y="2503945"/>
                </a:cubicBezTo>
                <a:cubicBezTo>
                  <a:pt x="1158443" y="2503945"/>
                  <a:pt x="1148266" y="2493767"/>
                  <a:pt x="1148266" y="2481211"/>
                </a:cubicBezTo>
                <a:cubicBezTo>
                  <a:pt x="1148266" y="2468655"/>
                  <a:pt x="1158443" y="2458477"/>
                  <a:pt x="1171000" y="2458477"/>
                </a:cubicBezTo>
                <a:close/>
                <a:moveTo>
                  <a:pt x="1006962" y="2458477"/>
                </a:moveTo>
                <a:cubicBezTo>
                  <a:pt x="1019518" y="2458477"/>
                  <a:pt x="1029696" y="2468655"/>
                  <a:pt x="1029696" y="2481211"/>
                </a:cubicBezTo>
                <a:cubicBezTo>
                  <a:pt x="1029696" y="2493767"/>
                  <a:pt x="1019518" y="2503945"/>
                  <a:pt x="1006962" y="2503945"/>
                </a:cubicBezTo>
                <a:cubicBezTo>
                  <a:pt x="994406" y="2503945"/>
                  <a:pt x="984227" y="2493767"/>
                  <a:pt x="984227" y="2481211"/>
                </a:cubicBezTo>
                <a:cubicBezTo>
                  <a:pt x="984227" y="2468655"/>
                  <a:pt x="994406" y="2458477"/>
                  <a:pt x="1006962" y="2458477"/>
                </a:cubicBezTo>
                <a:close/>
                <a:moveTo>
                  <a:pt x="842924" y="2458477"/>
                </a:moveTo>
                <a:cubicBezTo>
                  <a:pt x="855480" y="2458477"/>
                  <a:pt x="865659" y="2468655"/>
                  <a:pt x="865659" y="2481211"/>
                </a:cubicBezTo>
                <a:cubicBezTo>
                  <a:pt x="865659" y="2493767"/>
                  <a:pt x="855480" y="2503945"/>
                  <a:pt x="842924" y="2503945"/>
                </a:cubicBezTo>
                <a:cubicBezTo>
                  <a:pt x="830368" y="2503945"/>
                  <a:pt x="820189" y="2493767"/>
                  <a:pt x="820189" y="2481211"/>
                </a:cubicBezTo>
                <a:cubicBezTo>
                  <a:pt x="820189" y="2468655"/>
                  <a:pt x="830368" y="2458477"/>
                  <a:pt x="842924" y="2458477"/>
                </a:cubicBezTo>
                <a:close/>
                <a:moveTo>
                  <a:pt x="678886" y="2458477"/>
                </a:moveTo>
                <a:cubicBezTo>
                  <a:pt x="691442" y="2458477"/>
                  <a:pt x="701621" y="2468655"/>
                  <a:pt x="701621" y="2481211"/>
                </a:cubicBezTo>
                <a:cubicBezTo>
                  <a:pt x="701621" y="2493767"/>
                  <a:pt x="691442" y="2503945"/>
                  <a:pt x="678886" y="2503945"/>
                </a:cubicBezTo>
                <a:cubicBezTo>
                  <a:pt x="666330" y="2503945"/>
                  <a:pt x="656152" y="2493767"/>
                  <a:pt x="656152" y="2481211"/>
                </a:cubicBezTo>
                <a:cubicBezTo>
                  <a:pt x="656152" y="2468655"/>
                  <a:pt x="666330" y="2458477"/>
                  <a:pt x="678886" y="2458477"/>
                </a:cubicBezTo>
                <a:close/>
                <a:moveTo>
                  <a:pt x="514849" y="2458477"/>
                </a:moveTo>
                <a:cubicBezTo>
                  <a:pt x="521127" y="2458477"/>
                  <a:pt x="526811" y="2461021"/>
                  <a:pt x="530925" y="2465135"/>
                </a:cubicBezTo>
                <a:lnTo>
                  <a:pt x="533493" y="2471335"/>
                </a:lnTo>
                <a:lnTo>
                  <a:pt x="513349" y="2459098"/>
                </a:lnTo>
                <a:close/>
                <a:moveTo>
                  <a:pt x="1992832" y="2450178"/>
                </a:moveTo>
                <a:lnTo>
                  <a:pt x="2002454" y="2454164"/>
                </a:lnTo>
                <a:lnTo>
                  <a:pt x="1970399" y="2473638"/>
                </a:lnTo>
                <a:lnTo>
                  <a:pt x="1970098" y="2472912"/>
                </a:lnTo>
                <a:cubicBezTo>
                  <a:pt x="1970098" y="2460356"/>
                  <a:pt x="1980277" y="2450178"/>
                  <a:pt x="1992832" y="2450178"/>
                </a:cubicBezTo>
                <a:close/>
                <a:moveTo>
                  <a:pt x="1828795" y="2450178"/>
                </a:moveTo>
                <a:cubicBezTo>
                  <a:pt x="1841351" y="2450178"/>
                  <a:pt x="1851529" y="2460356"/>
                  <a:pt x="1851529" y="2472912"/>
                </a:cubicBezTo>
                <a:cubicBezTo>
                  <a:pt x="1851529" y="2485468"/>
                  <a:pt x="1841351" y="2495647"/>
                  <a:pt x="1828795" y="2495647"/>
                </a:cubicBezTo>
                <a:cubicBezTo>
                  <a:pt x="1816239" y="2495647"/>
                  <a:pt x="1806060" y="2485468"/>
                  <a:pt x="1806060" y="2472912"/>
                </a:cubicBezTo>
                <a:cubicBezTo>
                  <a:pt x="1806060" y="2460356"/>
                  <a:pt x="1816239" y="2450178"/>
                  <a:pt x="1828795" y="2450178"/>
                </a:cubicBezTo>
                <a:close/>
                <a:moveTo>
                  <a:pt x="1664757" y="2450178"/>
                </a:moveTo>
                <a:cubicBezTo>
                  <a:pt x="1677313" y="2450178"/>
                  <a:pt x="1687491" y="2460356"/>
                  <a:pt x="1687491" y="2472912"/>
                </a:cubicBezTo>
                <a:cubicBezTo>
                  <a:pt x="1687491" y="2485468"/>
                  <a:pt x="1677313" y="2495647"/>
                  <a:pt x="1664757" y="2495647"/>
                </a:cubicBezTo>
                <a:cubicBezTo>
                  <a:pt x="1652201" y="2495647"/>
                  <a:pt x="1642022" y="2485468"/>
                  <a:pt x="1642022" y="2472912"/>
                </a:cubicBezTo>
                <a:cubicBezTo>
                  <a:pt x="1642022" y="2460356"/>
                  <a:pt x="1652201" y="2450178"/>
                  <a:pt x="1664757" y="2450178"/>
                </a:cubicBezTo>
                <a:close/>
                <a:moveTo>
                  <a:pt x="1500719" y="2450178"/>
                </a:moveTo>
                <a:cubicBezTo>
                  <a:pt x="1513275" y="2450178"/>
                  <a:pt x="1523453" y="2460356"/>
                  <a:pt x="1523453" y="2472912"/>
                </a:cubicBezTo>
                <a:cubicBezTo>
                  <a:pt x="1523453" y="2485468"/>
                  <a:pt x="1513275" y="2495647"/>
                  <a:pt x="1500719" y="2495647"/>
                </a:cubicBezTo>
                <a:cubicBezTo>
                  <a:pt x="1488163" y="2495647"/>
                  <a:pt x="1477985" y="2485468"/>
                  <a:pt x="1477985" y="2472912"/>
                </a:cubicBezTo>
                <a:cubicBezTo>
                  <a:pt x="1477985" y="2460356"/>
                  <a:pt x="1488163" y="2450178"/>
                  <a:pt x="1500719" y="2450178"/>
                </a:cubicBezTo>
                <a:close/>
                <a:moveTo>
                  <a:pt x="1336681" y="2450178"/>
                </a:moveTo>
                <a:cubicBezTo>
                  <a:pt x="1349237" y="2450178"/>
                  <a:pt x="1359415" y="2460356"/>
                  <a:pt x="1359415" y="2472912"/>
                </a:cubicBezTo>
                <a:cubicBezTo>
                  <a:pt x="1359415" y="2485468"/>
                  <a:pt x="1349237" y="2495647"/>
                  <a:pt x="1336681" y="2495647"/>
                </a:cubicBezTo>
                <a:cubicBezTo>
                  <a:pt x="1324125" y="2495647"/>
                  <a:pt x="1313947" y="2485468"/>
                  <a:pt x="1313947" y="2472912"/>
                </a:cubicBezTo>
                <a:cubicBezTo>
                  <a:pt x="1313947" y="2460356"/>
                  <a:pt x="1324125" y="2450178"/>
                  <a:pt x="1336681" y="2450178"/>
                </a:cubicBezTo>
                <a:close/>
                <a:moveTo>
                  <a:pt x="1171000" y="2280264"/>
                </a:moveTo>
                <a:cubicBezTo>
                  <a:pt x="1183556" y="2280264"/>
                  <a:pt x="1193734" y="2290443"/>
                  <a:pt x="1193734" y="2302999"/>
                </a:cubicBezTo>
                <a:cubicBezTo>
                  <a:pt x="1193734" y="2315555"/>
                  <a:pt x="1183556" y="2325733"/>
                  <a:pt x="1171000" y="2325733"/>
                </a:cubicBezTo>
                <a:cubicBezTo>
                  <a:pt x="1158443" y="2325733"/>
                  <a:pt x="1148266" y="2315555"/>
                  <a:pt x="1148266" y="2302999"/>
                </a:cubicBezTo>
                <a:cubicBezTo>
                  <a:pt x="1148266" y="2290443"/>
                  <a:pt x="1158443" y="2280264"/>
                  <a:pt x="1171000" y="2280264"/>
                </a:cubicBezTo>
                <a:close/>
                <a:moveTo>
                  <a:pt x="1006962" y="2280264"/>
                </a:moveTo>
                <a:cubicBezTo>
                  <a:pt x="1019518" y="2280264"/>
                  <a:pt x="1029696" y="2290443"/>
                  <a:pt x="1029696" y="2302999"/>
                </a:cubicBezTo>
                <a:cubicBezTo>
                  <a:pt x="1029696" y="2315555"/>
                  <a:pt x="1019518" y="2325733"/>
                  <a:pt x="1006962" y="2325733"/>
                </a:cubicBezTo>
                <a:cubicBezTo>
                  <a:pt x="994406" y="2325733"/>
                  <a:pt x="984227" y="2315555"/>
                  <a:pt x="984227" y="2302999"/>
                </a:cubicBezTo>
                <a:cubicBezTo>
                  <a:pt x="984227" y="2290443"/>
                  <a:pt x="994406" y="2280264"/>
                  <a:pt x="1006962" y="2280264"/>
                </a:cubicBezTo>
                <a:close/>
                <a:moveTo>
                  <a:pt x="842924" y="2280264"/>
                </a:moveTo>
                <a:cubicBezTo>
                  <a:pt x="855480" y="2280264"/>
                  <a:pt x="865659" y="2290443"/>
                  <a:pt x="865659" y="2302999"/>
                </a:cubicBezTo>
                <a:cubicBezTo>
                  <a:pt x="865659" y="2315555"/>
                  <a:pt x="855480" y="2325733"/>
                  <a:pt x="842924" y="2325733"/>
                </a:cubicBezTo>
                <a:cubicBezTo>
                  <a:pt x="830368" y="2325733"/>
                  <a:pt x="820189" y="2315555"/>
                  <a:pt x="820189" y="2302999"/>
                </a:cubicBezTo>
                <a:cubicBezTo>
                  <a:pt x="820189" y="2290443"/>
                  <a:pt x="830368" y="2280264"/>
                  <a:pt x="842924" y="2280264"/>
                </a:cubicBezTo>
                <a:close/>
                <a:moveTo>
                  <a:pt x="678886" y="2280264"/>
                </a:moveTo>
                <a:cubicBezTo>
                  <a:pt x="691442" y="2280264"/>
                  <a:pt x="701621" y="2290443"/>
                  <a:pt x="701621" y="2302999"/>
                </a:cubicBezTo>
                <a:cubicBezTo>
                  <a:pt x="701621" y="2315555"/>
                  <a:pt x="691442" y="2325733"/>
                  <a:pt x="678886" y="2325733"/>
                </a:cubicBezTo>
                <a:cubicBezTo>
                  <a:pt x="666330" y="2325733"/>
                  <a:pt x="656152" y="2315555"/>
                  <a:pt x="656152" y="2302999"/>
                </a:cubicBezTo>
                <a:cubicBezTo>
                  <a:pt x="656152" y="2290443"/>
                  <a:pt x="666330" y="2280264"/>
                  <a:pt x="678886" y="2280264"/>
                </a:cubicBezTo>
                <a:close/>
                <a:moveTo>
                  <a:pt x="514849" y="2280264"/>
                </a:moveTo>
                <a:cubicBezTo>
                  <a:pt x="527405" y="2280264"/>
                  <a:pt x="537583" y="2290443"/>
                  <a:pt x="537583" y="2302999"/>
                </a:cubicBezTo>
                <a:cubicBezTo>
                  <a:pt x="537583" y="2315555"/>
                  <a:pt x="527405" y="2325733"/>
                  <a:pt x="514849" y="2325733"/>
                </a:cubicBezTo>
                <a:cubicBezTo>
                  <a:pt x="502293" y="2325733"/>
                  <a:pt x="492114" y="2315555"/>
                  <a:pt x="492114" y="2302999"/>
                </a:cubicBezTo>
                <a:cubicBezTo>
                  <a:pt x="492114" y="2290443"/>
                  <a:pt x="502293" y="2280264"/>
                  <a:pt x="514849" y="2280264"/>
                </a:cubicBezTo>
                <a:close/>
                <a:moveTo>
                  <a:pt x="350811" y="2280264"/>
                </a:moveTo>
                <a:cubicBezTo>
                  <a:pt x="363367" y="2280264"/>
                  <a:pt x="373545" y="2290443"/>
                  <a:pt x="373545" y="2302999"/>
                </a:cubicBezTo>
                <a:cubicBezTo>
                  <a:pt x="373545" y="2315555"/>
                  <a:pt x="363367" y="2325733"/>
                  <a:pt x="350811" y="2325733"/>
                </a:cubicBezTo>
                <a:lnTo>
                  <a:pt x="339865" y="2321199"/>
                </a:lnTo>
                <a:lnTo>
                  <a:pt x="333050" y="2315006"/>
                </a:lnTo>
                <a:lnTo>
                  <a:pt x="328077" y="2302999"/>
                </a:lnTo>
                <a:cubicBezTo>
                  <a:pt x="328077" y="2290443"/>
                  <a:pt x="338255" y="2280264"/>
                  <a:pt x="350811" y="2280264"/>
                </a:cubicBezTo>
                <a:close/>
                <a:moveTo>
                  <a:pt x="2156870" y="2271965"/>
                </a:moveTo>
                <a:cubicBezTo>
                  <a:pt x="2169427" y="2271965"/>
                  <a:pt x="2179604" y="2282144"/>
                  <a:pt x="2179604" y="2294700"/>
                </a:cubicBezTo>
                <a:cubicBezTo>
                  <a:pt x="2179604" y="2307256"/>
                  <a:pt x="2169427" y="2317434"/>
                  <a:pt x="2156870" y="2317434"/>
                </a:cubicBezTo>
                <a:cubicBezTo>
                  <a:pt x="2144314" y="2317434"/>
                  <a:pt x="2134135" y="2307256"/>
                  <a:pt x="2134135" y="2294700"/>
                </a:cubicBezTo>
                <a:cubicBezTo>
                  <a:pt x="2134135" y="2282144"/>
                  <a:pt x="2144314" y="2271965"/>
                  <a:pt x="2156870" y="2271965"/>
                </a:cubicBezTo>
                <a:close/>
                <a:moveTo>
                  <a:pt x="1992832" y="2271965"/>
                </a:moveTo>
                <a:cubicBezTo>
                  <a:pt x="2005388" y="2271965"/>
                  <a:pt x="2015567" y="2282144"/>
                  <a:pt x="2015567" y="2294700"/>
                </a:cubicBezTo>
                <a:cubicBezTo>
                  <a:pt x="2015567" y="2307256"/>
                  <a:pt x="2005388" y="2317434"/>
                  <a:pt x="1992832" y="2317434"/>
                </a:cubicBezTo>
                <a:cubicBezTo>
                  <a:pt x="1980277" y="2317434"/>
                  <a:pt x="1970098" y="2307256"/>
                  <a:pt x="1970098" y="2294700"/>
                </a:cubicBezTo>
                <a:cubicBezTo>
                  <a:pt x="1970098" y="2282144"/>
                  <a:pt x="1980277" y="2271965"/>
                  <a:pt x="1992832" y="2271965"/>
                </a:cubicBezTo>
                <a:close/>
                <a:moveTo>
                  <a:pt x="1828795" y="2271965"/>
                </a:moveTo>
                <a:cubicBezTo>
                  <a:pt x="1841351" y="2271965"/>
                  <a:pt x="1851529" y="2282144"/>
                  <a:pt x="1851529" y="2294700"/>
                </a:cubicBezTo>
                <a:cubicBezTo>
                  <a:pt x="1851529" y="2307256"/>
                  <a:pt x="1841351" y="2317434"/>
                  <a:pt x="1828795" y="2317434"/>
                </a:cubicBezTo>
                <a:cubicBezTo>
                  <a:pt x="1816239" y="2317434"/>
                  <a:pt x="1806060" y="2307256"/>
                  <a:pt x="1806060" y="2294700"/>
                </a:cubicBezTo>
                <a:cubicBezTo>
                  <a:pt x="1806060" y="2282144"/>
                  <a:pt x="1816239" y="2271965"/>
                  <a:pt x="1828795" y="2271965"/>
                </a:cubicBezTo>
                <a:close/>
                <a:moveTo>
                  <a:pt x="1664757" y="2271965"/>
                </a:moveTo>
                <a:cubicBezTo>
                  <a:pt x="1677313" y="2271965"/>
                  <a:pt x="1687491" y="2282144"/>
                  <a:pt x="1687491" y="2294700"/>
                </a:cubicBezTo>
                <a:cubicBezTo>
                  <a:pt x="1687491" y="2307256"/>
                  <a:pt x="1677313" y="2317434"/>
                  <a:pt x="1664757" y="2317434"/>
                </a:cubicBezTo>
                <a:cubicBezTo>
                  <a:pt x="1652201" y="2317434"/>
                  <a:pt x="1642022" y="2307256"/>
                  <a:pt x="1642022" y="2294700"/>
                </a:cubicBezTo>
                <a:cubicBezTo>
                  <a:pt x="1642022" y="2282144"/>
                  <a:pt x="1652201" y="2271965"/>
                  <a:pt x="1664757" y="2271965"/>
                </a:cubicBezTo>
                <a:close/>
                <a:moveTo>
                  <a:pt x="1500719" y="2271965"/>
                </a:moveTo>
                <a:cubicBezTo>
                  <a:pt x="1513275" y="2271965"/>
                  <a:pt x="1523453" y="2282144"/>
                  <a:pt x="1523453" y="2294700"/>
                </a:cubicBezTo>
                <a:cubicBezTo>
                  <a:pt x="1523453" y="2307256"/>
                  <a:pt x="1513275" y="2317434"/>
                  <a:pt x="1500719" y="2317434"/>
                </a:cubicBezTo>
                <a:cubicBezTo>
                  <a:pt x="1488163" y="2317434"/>
                  <a:pt x="1477985" y="2307256"/>
                  <a:pt x="1477985" y="2294700"/>
                </a:cubicBezTo>
                <a:cubicBezTo>
                  <a:pt x="1477985" y="2282144"/>
                  <a:pt x="1488163" y="2271965"/>
                  <a:pt x="1500719" y="2271965"/>
                </a:cubicBezTo>
                <a:close/>
                <a:moveTo>
                  <a:pt x="1336681" y="2271965"/>
                </a:moveTo>
                <a:cubicBezTo>
                  <a:pt x="1349237" y="2271965"/>
                  <a:pt x="1359415" y="2282144"/>
                  <a:pt x="1359415" y="2294700"/>
                </a:cubicBezTo>
                <a:cubicBezTo>
                  <a:pt x="1359415" y="2307256"/>
                  <a:pt x="1349237" y="2317434"/>
                  <a:pt x="1336681" y="2317434"/>
                </a:cubicBezTo>
                <a:cubicBezTo>
                  <a:pt x="1324125" y="2317434"/>
                  <a:pt x="1313947" y="2307256"/>
                  <a:pt x="1313947" y="2294700"/>
                </a:cubicBezTo>
                <a:cubicBezTo>
                  <a:pt x="1313947" y="2282144"/>
                  <a:pt x="1324125" y="2271965"/>
                  <a:pt x="1336681" y="2271965"/>
                </a:cubicBezTo>
                <a:close/>
                <a:moveTo>
                  <a:pt x="1171000" y="2102052"/>
                </a:moveTo>
                <a:cubicBezTo>
                  <a:pt x="1183556" y="2102052"/>
                  <a:pt x="1193734" y="2112231"/>
                  <a:pt x="1193734" y="2124786"/>
                </a:cubicBezTo>
                <a:cubicBezTo>
                  <a:pt x="1193734" y="2137342"/>
                  <a:pt x="1183556" y="2147521"/>
                  <a:pt x="1171000" y="2147521"/>
                </a:cubicBezTo>
                <a:cubicBezTo>
                  <a:pt x="1158443" y="2147521"/>
                  <a:pt x="1148266" y="2137342"/>
                  <a:pt x="1148266" y="2124786"/>
                </a:cubicBezTo>
                <a:cubicBezTo>
                  <a:pt x="1148266" y="2112231"/>
                  <a:pt x="1158443" y="2102052"/>
                  <a:pt x="1171000" y="2102052"/>
                </a:cubicBezTo>
                <a:close/>
                <a:moveTo>
                  <a:pt x="1006962" y="2102052"/>
                </a:moveTo>
                <a:cubicBezTo>
                  <a:pt x="1019518" y="2102052"/>
                  <a:pt x="1029696" y="2112231"/>
                  <a:pt x="1029696" y="2124786"/>
                </a:cubicBezTo>
                <a:cubicBezTo>
                  <a:pt x="1029696" y="2137342"/>
                  <a:pt x="1019518" y="2147521"/>
                  <a:pt x="1006962" y="2147521"/>
                </a:cubicBezTo>
                <a:cubicBezTo>
                  <a:pt x="994406" y="2147521"/>
                  <a:pt x="984227" y="2137342"/>
                  <a:pt x="984227" y="2124786"/>
                </a:cubicBezTo>
                <a:cubicBezTo>
                  <a:pt x="984227" y="2112231"/>
                  <a:pt x="994406" y="2102052"/>
                  <a:pt x="1006962" y="2102052"/>
                </a:cubicBezTo>
                <a:close/>
                <a:moveTo>
                  <a:pt x="842924" y="2102052"/>
                </a:moveTo>
                <a:cubicBezTo>
                  <a:pt x="855480" y="2102052"/>
                  <a:pt x="865659" y="2112231"/>
                  <a:pt x="865659" y="2124786"/>
                </a:cubicBezTo>
                <a:cubicBezTo>
                  <a:pt x="865659" y="2137342"/>
                  <a:pt x="855480" y="2147521"/>
                  <a:pt x="842924" y="2147521"/>
                </a:cubicBezTo>
                <a:cubicBezTo>
                  <a:pt x="830368" y="2147521"/>
                  <a:pt x="820189" y="2137342"/>
                  <a:pt x="820189" y="2124786"/>
                </a:cubicBezTo>
                <a:cubicBezTo>
                  <a:pt x="820189" y="2112231"/>
                  <a:pt x="830368" y="2102052"/>
                  <a:pt x="842924" y="2102052"/>
                </a:cubicBezTo>
                <a:close/>
                <a:moveTo>
                  <a:pt x="678886" y="2102052"/>
                </a:moveTo>
                <a:cubicBezTo>
                  <a:pt x="691442" y="2102052"/>
                  <a:pt x="701621" y="2112231"/>
                  <a:pt x="701621" y="2124786"/>
                </a:cubicBezTo>
                <a:cubicBezTo>
                  <a:pt x="701621" y="2137342"/>
                  <a:pt x="691442" y="2147521"/>
                  <a:pt x="678886" y="2147521"/>
                </a:cubicBezTo>
                <a:cubicBezTo>
                  <a:pt x="666330" y="2147521"/>
                  <a:pt x="656152" y="2137342"/>
                  <a:pt x="656152" y="2124786"/>
                </a:cubicBezTo>
                <a:cubicBezTo>
                  <a:pt x="656152" y="2112231"/>
                  <a:pt x="666330" y="2102052"/>
                  <a:pt x="678886" y="2102052"/>
                </a:cubicBezTo>
                <a:close/>
                <a:moveTo>
                  <a:pt x="514849" y="2102052"/>
                </a:moveTo>
                <a:cubicBezTo>
                  <a:pt x="527405" y="2102052"/>
                  <a:pt x="537583" y="2112231"/>
                  <a:pt x="537583" y="2124786"/>
                </a:cubicBezTo>
                <a:cubicBezTo>
                  <a:pt x="537583" y="2137342"/>
                  <a:pt x="527405" y="2147521"/>
                  <a:pt x="514849" y="2147521"/>
                </a:cubicBezTo>
                <a:cubicBezTo>
                  <a:pt x="502293" y="2147521"/>
                  <a:pt x="492114" y="2137342"/>
                  <a:pt x="492114" y="2124786"/>
                </a:cubicBezTo>
                <a:cubicBezTo>
                  <a:pt x="492114" y="2112231"/>
                  <a:pt x="502293" y="2102052"/>
                  <a:pt x="514849" y="2102052"/>
                </a:cubicBezTo>
                <a:close/>
                <a:moveTo>
                  <a:pt x="350811" y="2102052"/>
                </a:moveTo>
                <a:cubicBezTo>
                  <a:pt x="363367" y="2102052"/>
                  <a:pt x="373545" y="2112231"/>
                  <a:pt x="373545" y="2124786"/>
                </a:cubicBezTo>
                <a:cubicBezTo>
                  <a:pt x="373545" y="2137342"/>
                  <a:pt x="363367" y="2147521"/>
                  <a:pt x="350811" y="2147521"/>
                </a:cubicBezTo>
                <a:cubicBezTo>
                  <a:pt x="338255" y="2147521"/>
                  <a:pt x="328077" y="2137342"/>
                  <a:pt x="328077" y="2124786"/>
                </a:cubicBezTo>
                <a:cubicBezTo>
                  <a:pt x="328077" y="2112231"/>
                  <a:pt x="338255" y="2102052"/>
                  <a:pt x="350811" y="2102052"/>
                </a:cubicBezTo>
                <a:close/>
                <a:moveTo>
                  <a:pt x="186773" y="2102052"/>
                </a:moveTo>
                <a:cubicBezTo>
                  <a:pt x="199329" y="2102052"/>
                  <a:pt x="209507" y="2112231"/>
                  <a:pt x="209507" y="2124786"/>
                </a:cubicBezTo>
                <a:cubicBezTo>
                  <a:pt x="209507" y="2137342"/>
                  <a:pt x="199329" y="2147521"/>
                  <a:pt x="186773" y="2147521"/>
                </a:cubicBezTo>
                <a:lnTo>
                  <a:pt x="181619" y="2145386"/>
                </a:lnTo>
                <a:lnTo>
                  <a:pt x="164815" y="2122914"/>
                </a:lnTo>
                <a:lnTo>
                  <a:pt x="170698" y="2108711"/>
                </a:lnTo>
                <a:cubicBezTo>
                  <a:pt x="174812" y="2104597"/>
                  <a:pt x="180495" y="2102052"/>
                  <a:pt x="186773" y="2102052"/>
                </a:cubicBezTo>
                <a:close/>
                <a:moveTo>
                  <a:pt x="2320908" y="2093754"/>
                </a:moveTo>
                <a:cubicBezTo>
                  <a:pt x="2333464" y="2093754"/>
                  <a:pt x="2343643" y="2103932"/>
                  <a:pt x="2343643" y="2116488"/>
                </a:cubicBezTo>
                <a:lnTo>
                  <a:pt x="2338639" y="2128569"/>
                </a:lnTo>
                <a:lnTo>
                  <a:pt x="2335053" y="2133364"/>
                </a:lnTo>
                <a:lnTo>
                  <a:pt x="2320908" y="2139223"/>
                </a:lnTo>
                <a:cubicBezTo>
                  <a:pt x="2308351" y="2139223"/>
                  <a:pt x="2298174" y="2129044"/>
                  <a:pt x="2298174" y="2116488"/>
                </a:cubicBezTo>
                <a:cubicBezTo>
                  <a:pt x="2298174" y="2103932"/>
                  <a:pt x="2308351" y="2093754"/>
                  <a:pt x="2320908" y="2093754"/>
                </a:cubicBezTo>
                <a:close/>
                <a:moveTo>
                  <a:pt x="2156870" y="2093754"/>
                </a:moveTo>
                <a:cubicBezTo>
                  <a:pt x="2169427" y="2093754"/>
                  <a:pt x="2179604" y="2103932"/>
                  <a:pt x="2179604" y="2116488"/>
                </a:cubicBezTo>
                <a:cubicBezTo>
                  <a:pt x="2179604" y="2129044"/>
                  <a:pt x="2169427" y="2139223"/>
                  <a:pt x="2156870" y="2139223"/>
                </a:cubicBezTo>
                <a:cubicBezTo>
                  <a:pt x="2144314" y="2139223"/>
                  <a:pt x="2134135" y="2129044"/>
                  <a:pt x="2134135" y="2116488"/>
                </a:cubicBezTo>
                <a:cubicBezTo>
                  <a:pt x="2134135" y="2103932"/>
                  <a:pt x="2144314" y="2093754"/>
                  <a:pt x="2156870" y="2093754"/>
                </a:cubicBezTo>
                <a:close/>
                <a:moveTo>
                  <a:pt x="1992832" y="2093754"/>
                </a:moveTo>
                <a:cubicBezTo>
                  <a:pt x="2005388" y="2093754"/>
                  <a:pt x="2015567" y="2103932"/>
                  <a:pt x="2015567" y="2116488"/>
                </a:cubicBezTo>
                <a:cubicBezTo>
                  <a:pt x="2015567" y="2129044"/>
                  <a:pt x="2005388" y="2139223"/>
                  <a:pt x="1992832" y="2139223"/>
                </a:cubicBezTo>
                <a:cubicBezTo>
                  <a:pt x="1980277" y="2139223"/>
                  <a:pt x="1970098" y="2129044"/>
                  <a:pt x="1970098" y="2116488"/>
                </a:cubicBezTo>
                <a:cubicBezTo>
                  <a:pt x="1970098" y="2103932"/>
                  <a:pt x="1980277" y="2093754"/>
                  <a:pt x="1992832" y="2093754"/>
                </a:cubicBezTo>
                <a:close/>
                <a:moveTo>
                  <a:pt x="1828795" y="2093754"/>
                </a:moveTo>
                <a:cubicBezTo>
                  <a:pt x="1841351" y="2093754"/>
                  <a:pt x="1851529" y="2103932"/>
                  <a:pt x="1851529" y="2116488"/>
                </a:cubicBezTo>
                <a:cubicBezTo>
                  <a:pt x="1851529" y="2129044"/>
                  <a:pt x="1841351" y="2139223"/>
                  <a:pt x="1828795" y="2139223"/>
                </a:cubicBezTo>
                <a:cubicBezTo>
                  <a:pt x="1816239" y="2139223"/>
                  <a:pt x="1806060" y="2129044"/>
                  <a:pt x="1806060" y="2116488"/>
                </a:cubicBezTo>
                <a:cubicBezTo>
                  <a:pt x="1806060" y="2103932"/>
                  <a:pt x="1816239" y="2093754"/>
                  <a:pt x="1828795" y="2093754"/>
                </a:cubicBezTo>
                <a:close/>
                <a:moveTo>
                  <a:pt x="1664757" y="2093754"/>
                </a:moveTo>
                <a:cubicBezTo>
                  <a:pt x="1677313" y="2093754"/>
                  <a:pt x="1687491" y="2103932"/>
                  <a:pt x="1687491" y="2116488"/>
                </a:cubicBezTo>
                <a:cubicBezTo>
                  <a:pt x="1687491" y="2129044"/>
                  <a:pt x="1677313" y="2139223"/>
                  <a:pt x="1664757" y="2139223"/>
                </a:cubicBezTo>
                <a:cubicBezTo>
                  <a:pt x="1652201" y="2139223"/>
                  <a:pt x="1642022" y="2129044"/>
                  <a:pt x="1642022" y="2116488"/>
                </a:cubicBezTo>
                <a:cubicBezTo>
                  <a:pt x="1642022" y="2103932"/>
                  <a:pt x="1652201" y="2093754"/>
                  <a:pt x="1664757" y="2093754"/>
                </a:cubicBezTo>
                <a:close/>
                <a:moveTo>
                  <a:pt x="1500719" y="2093754"/>
                </a:moveTo>
                <a:cubicBezTo>
                  <a:pt x="1513275" y="2093754"/>
                  <a:pt x="1523453" y="2103932"/>
                  <a:pt x="1523453" y="2116488"/>
                </a:cubicBezTo>
                <a:cubicBezTo>
                  <a:pt x="1523453" y="2129044"/>
                  <a:pt x="1513275" y="2139223"/>
                  <a:pt x="1500719" y="2139223"/>
                </a:cubicBezTo>
                <a:cubicBezTo>
                  <a:pt x="1488163" y="2139223"/>
                  <a:pt x="1477985" y="2129044"/>
                  <a:pt x="1477985" y="2116488"/>
                </a:cubicBezTo>
                <a:cubicBezTo>
                  <a:pt x="1477985" y="2103932"/>
                  <a:pt x="1488163" y="2093754"/>
                  <a:pt x="1500719" y="2093754"/>
                </a:cubicBezTo>
                <a:close/>
                <a:moveTo>
                  <a:pt x="1336681" y="2093754"/>
                </a:moveTo>
                <a:cubicBezTo>
                  <a:pt x="1349237" y="2093754"/>
                  <a:pt x="1359415" y="2103932"/>
                  <a:pt x="1359415" y="2116488"/>
                </a:cubicBezTo>
                <a:cubicBezTo>
                  <a:pt x="1359415" y="2129044"/>
                  <a:pt x="1349237" y="2139223"/>
                  <a:pt x="1336681" y="2139223"/>
                </a:cubicBezTo>
                <a:cubicBezTo>
                  <a:pt x="1324125" y="2139223"/>
                  <a:pt x="1313947" y="2129044"/>
                  <a:pt x="1313947" y="2116488"/>
                </a:cubicBezTo>
                <a:cubicBezTo>
                  <a:pt x="1313947" y="2103932"/>
                  <a:pt x="1324125" y="2093754"/>
                  <a:pt x="1336681" y="2093754"/>
                </a:cubicBezTo>
                <a:close/>
                <a:moveTo>
                  <a:pt x="1171000" y="1929264"/>
                </a:moveTo>
                <a:cubicBezTo>
                  <a:pt x="1183556" y="1929264"/>
                  <a:pt x="1193734" y="1939442"/>
                  <a:pt x="1193734" y="1951998"/>
                </a:cubicBezTo>
                <a:cubicBezTo>
                  <a:pt x="1193734" y="1964554"/>
                  <a:pt x="1183556" y="1974733"/>
                  <a:pt x="1171000" y="1974733"/>
                </a:cubicBezTo>
                <a:cubicBezTo>
                  <a:pt x="1158443" y="1974733"/>
                  <a:pt x="1148266" y="1964554"/>
                  <a:pt x="1148266" y="1951998"/>
                </a:cubicBezTo>
                <a:cubicBezTo>
                  <a:pt x="1148266" y="1939442"/>
                  <a:pt x="1158443" y="1929264"/>
                  <a:pt x="1171000" y="1929264"/>
                </a:cubicBezTo>
                <a:close/>
                <a:moveTo>
                  <a:pt x="1006962" y="1929264"/>
                </a:moveTo>
                <a:cubicBezTo>
                  <a:pt x="1019518" y="1929264"/>
                  <a:pt x="1029696" y="1939442"/>
                  <a:pt x="1029696" y="1951998"/>
                </a:cubicBezTo>
                <a:cubicBezTo>
                  <a:pt x="1029696" y="1964554"/>
                  <a:pt x="1019518" y="1974733"/>
                  <a:pt x="1006962" y="1974733"/>
                </a:cubicBezTo>
                <a:cubicBezTo>
                  <a:pt x="994406" y="1974733"/>
                  <a:pt x="984227" y="1964554"/>
                  <a:pt x="984227" y="1951998"/>
                </a:cubicBezTo>
                <a:cubicBezTo>
                  <a:pt x="984227" y="1939442"/>
                  <a:pt x="994406" y="1929264"/>
                  <a:pt x="1006962" y="1929264"/>
                </a:cubicBezTo>
                <a:close/>
                <a:moveTo>
                  <a:pt x="842924" y="1929264"/>
                </a:moveTo>
                <a:cubicBezTo>
                  <a:pt x="855480" y="1929264"/>
                  <a:pt x="865659" y="1939442"/>
                  <a:pt x="865659" y="1951998"/>
                </a:cubicBezTo>
                <a:cubicBezTo>
                  <a:pt x="865659" y="1964554"/>
                  <a:pt x="855480" y="1974733"/>
                  <a:pt x="842924" y="1974733"/>
                </a:cubicBezTo>
                <a:cubicBezTo>
                  <a:pt x="830368" y="1974733"/>
                  <a:pt x="820189" y="1964554"/>
                  <a:pt x="820189" y="1951998"/>
                </a:cubicBezTo>
                <a:cubicBezTo>
                  <a:pt x="820189" y="1939442"/>
                  <a:pt x="830368" y="1929264"/>
                  <a:pt x="842924" y="1929264"/>
                </a:cubicBezTo>
                <a:close/>
                <a:moveTo>
                  <a:pt x="678886" y="1929264"/>
                </a:moveTo>
                <a:cubicBezTo>
                  <a:pt x="691442" y="1929264"/>
                  <a:pt x="701621" y="1939442"/>
                  <a:pt x="701621" y="1951998"/>
                </a:cubicBezTo>
                <a:cubicBezTo>
                  <a:pt x="701621" y="1964554"/>
                  <a:pt x="691442" y="1974733"/>
                  <a:pt x="678886" y="1974733"/>
                </a:cubicBezTo>
                <a:cubicBezTo>
                  <a:pt x="666330" y="1974733"/>
                  <a:pt x="656152" y="1964554"/>
                  <a:pt x="656152" y="1951998"/>
                </a:cubicBezTo>
                <a:cubicBezTo>
                  <a:pt x="656152" y="1939442"/>
                  <a:pt x="666330" y="1929264"/>
                  <a:pt x="678886" y="1929264"/>
                </a:cubicBezTo>
                <a:close/>
                <a:moveTo>
                  <a:pt x="514849" y="1929264"/>
                </a:moveTo>
                <a:cubicBezTo>
                  <a:pt x="527405" y="1929264"/>
                  <a:pt x="537583" y="1939442"/>
                  <a:pt x="537583" y="1951998"/>
                </a:cubicBezTo>
                <a:cubicBezTo>
                  <a:pt x="537583" y="1964554"/>
                  <a:pt x="527405" y="1974733"/>
                  <a:pt x="514849" y="1974733"/>
                </a:cubicBezTo>
                <a:cubicBezTo>
                  <a:pt x="502293" y="1974733"/>
                  <a:pt x="492114" y="1964554"/>
                  <a:pt x="492114" y="1951998"/>
                </a:cubicBezTo>
                <a:cubicBezTo>
                  <a:pt x="492114" y="1939442"/>
                  <a:pt x="502293" y="1929264"/>
                  <a:pt x="514849" y="1929264"/>
                </a:cubicBezTo>
                <a:close/>
                <a:moveTo>
                  <a:pt x="350811" y="1929264"/>
                </a:moveTo>
                <a:cubicBezTo>
                  <a:pt x="363367" y="1929264"/>
                  <a:pt x="373545" y="1939442"/>
                  <a:pt x="373545" y="1951998"/>
                </a:cubicBezTo>
                <a:cubicBezTo>
                  <a:pt x="373545" y="1964554"/>
                  <a:pt x="363367" y="1974733"/>
                  <a:pt x="350811" y="1974733"/>
                </a:cubicBezTo>
                <a:cubicBezTo>
                  <a:pt x="338255" y="1974733"/>
                  <a:pt x="328077" y="1964554"/>
                  <a:pt x="328077" y="1951998"/>
                </a:cubicBezTo>
                <a:cubicBezTo>
                  <a:pt x="328077" y="1939442"/>
                  <a:pt x="338255" y="1929264"/>
                  <a:pt x="350811" y="1929264"/>
                </a:cubicBezTo>
                <a:close/>
                <a:moveTo>
                  <a:pt x="186773" y="1929264"/>
                </a:moveTo>
                <a:cubicBezTo>
                  <a:pt x="199329" y="1929264"/>
                  <a:pt x="209507" y="1939442"/>
                  <a:pt x="209507" y="1951998"/>
                </a:cubicBezTo>
                <a:cubicBezTo>
                  <a:pt x="209507" y="1964554"/>
                  <a:pt x="199329" y="1974733"/>
                  <a:pt x="186773" y="1974733"/>
                </a:cubicBezTo>
                <a:cubicBezTo>
                  <a:pt x="174217" y="1974733"/>
                  <a:pt x="164039" y="1964554"/>
                  <a:pt x="164039" y="1951998"/>
                </a:cubicBezTo>
                <a:cubicBezTo>
                  <a:pt x="164039" y="1939442"/>
                  <a:pt x="174217" y="1929264"/>
                  <a:pt x="186773" y="1929264"/>
                </a:cubicBezTo>
                <a:close/>
                <a:moveTo>
                  <a:pt x="2320908" y="1920965"/>
                </a:moveTo>
                <a:cubicBezTo>
                  <a:pt x="2333464" y="1920965"/>
                  <a:pt x="2343643" y="1931143"/>
                  <a:pt x="2343643" y="1943699"/>
                </a:cubicBezTo>
                <a:cubicBezTo>
                  <a:pt x="2343643" y="1956255"/>
                  <a:pt x="2333464" y="1966434"/>
                  <a:pt x="2320908" y="1966434"/>
                </a:cubicBezTo>
                <a:cubicBezTo>
                  <a:pt x="2308351" y="1966434"/>
                  <a:pt x="2298174" y="1956255"/>
                  <a:pt x="2298174" y="1943699"/>
                </a:cubicBezTo>
                <a:cubicBezTo>
                  <a:pt x="2298174" y="1931143"/>
                  <a:pt x="2308351" y="1920965"/>
                  <a:pt x="2320908" y="1920965"/>
                </a:cubicBezTo>
                <a:close/>
                <a:moveTo>
                  <a:pt x="2156870" y="1920965"/>
                </a:moveTo>
                <a:cubicBezTo>
                  <a:pt x="2169427" y="1920965"/>
                  <a:pt x="2179604" y="1931143"/>
                  <a:pt x="2179604" y="1943699"/>
                </a:cubicBezTo>
                <a:cubicBezTo>
                  <a:pt x="2179604" y="1956255"/>
                  <a:pt x="2169427" y="1966434"/>
                  <a:pt x="2156870" y="1966434"/>
                </a:cubicBezTo>
                <a:cubicBezTo>
                  <a:pt x="2144314" y="1966434"/>
                  <a:pt x="2134135" y="1956255"/>
                  <a:pt x="2134135" y="1943699"/>
                </a:cubicBezTo>
                <a:cubicBezTo>
                  <a:pt x="2134135" y="1931143"/>
                  <a:pt x="2144314" y="1920965"/>
                  <a:pt x="2156870" y="1920965"/>
                </a:cubicBezTo>
                <a:close/>
                <a:moveTo>
                  <a:pt x="1992832" y="1920965"/>
                </a:moveTo>
                <a:cubicBezTo>
                  <a:pt x="2005388" y="1920965"/>
                  <a:pt x="2015567" y="1931143"/>
                  <a:pt x="2015567" y="1943699"/>
                </a:cubicBezTo>
                <a:cubicBezTo>
                  <a:pt x="2015567" y="1956255"/>
                  <a:pt x="2005388" y="1966434"/>
                  <a:pt x="1992832" y="1966434"/>
                </a:cubicBezTo>
                <a:cubicBezTo>
                  <a:pt x="1980277" y="1966434"/>
                  <a:pt x="1970098" y="1956255"/>
                  <a:pt x="1970098" y="1943699"/>
                </a:cubicBezTo>
                <a:cubicBezTo>
                  <a:pt x="1970098" y="1931143"/>
                  <a:pt x="1980277" y="1920965"/>
                  <a:pt x="1992832" y="1920965"/>
                </a:cubicBezTo>
                <a:close/>
                <a:moveTo>
                  <a:pt x="1828795" y="1920965"/>
                </a:moveTo>
                <a:cubicBezTo>
                  <a:pt x="1841351" y="1920965"/>
                  <a:pt x="1851529" y="1931143"/>
                  <a:pt x="1851529" y="1943699"/>
                </a:cubicBezTo>
                <a:cubicBezTo>
                  <a:pt x="1851529" y="1956255"/>
                  <a:pt x="1841351" y="1966434"/>
                  <a:pt x="1828795" y="1966434"/>
                </a:cubicBezTo>
                <a:cubicBezTo>
                  <a:pt x="1816239" y="1966434"/>
                  <a:pt x="1806060" y="1956255"/>
                  <a:pt x="1806060" y="1943699"/>
                </a:cubicBezTo>
                <a:cubicBezTo>
                  <a:pt x="1806060" y="1931143"/>
                  <a:pt x="1816239" y="1920965"/>
                  <a:pt x="1828795" y="1920965"/>
                </a:cubicBezTo>
                <a:close/>
                <a:moveTo>
                  <a:pt x="1664757" y="1920965"/>
                </a:moveTo>
                <a:cubicBezTo>
                  <a:pt x="1677313" y="1920965"/>
                  <a:pt x="1687491" y="1931143"/>
                  <a:pt x="1687491" y="1943699"/>
                </a:cubicBezTo>
                <a:cubicBezTo>
                  <a:pt x="1687491" y="1956255"/>
                  <a:pt x="1677313" y="1966434"/>
                  <a:pt x="1664757" y="1966434"/>
                </a:cubicBezTo>
                <a:cubicBezTo>
                  <a:pt x="1652201" y="1966434"/>
                  <a:pt x="1642022" y="1956255"/>
                  <a:pt x="1642022" y="1943699"/>
                </a:cubicBezTo>
                <a:cubicBezTo>
                  <a:pt x="1642022" y="1931143"/>
                  <a:pt x="1652201" y="1920965"/>
                  <a:pt x="1664757" y="1920965"/>
                </a:cubicBezTo>
                <a:close/>
                <a:moveTo>
                  <a:pt x="1500719" y="1920965"/>
                </a:moveTo>
                <a:cubicBezTo>
                  <a:pt x="1513275" y="1920965"/>
                  <a:pt x="1523453" y="1931143"/>
                  <a:pt x="1523453" y="1943699"/>
                </a:cubicBezTo>
                <a:cubicBezTo>
                  <a:pt x="1523453" y="1956255"/>
                  <a:pt x="1513275" y="1966434"/>
                  <a:pt x="1500719" y="1966434"/>
                </a:cubicBezTo>
                <a:cubicBezTo>
                  <a:pt x="1488163" y="1966434"/>
                  <a:pt x="1477985" y="1956255"/>
                  <a:pt x="1477985" y="1943699"/>
                </a:cubicBezTo>
                <a:cubicBezTo>
                  <a:pt x="1477985" y="1931143"/>
                  <a:pt x="1488163" y="1920965"/>
                  <a:pt x="1500719" y="1920965"/>
                </a:cubicBezTo>
                <a:close/>
                <a:moveTo>
                  <a:pt x="1336681" y="1920965"/>
                </a:moveTo>
                <a:cubicBezTo>
                  <a:pt x="1349237" y="1920965"/>
                  <a:pt x="1359415" y="1931143"/>
                  <a:pt x="1359415" y="1943699"/>
                </a:cubicBezTo>
                <a:cubicBezTo>
                  <a:pt x="1359415" y="1956255"/>
                  <a:pt x="1349237" y="1966434"/>
                  <a:pt x="1336681" y="1966434"/>
                </a:cubicBezTo>
                <a:cubicBezTo>
                  <a:pt x="1324125" y="1966434"/>
                  <a:pt x="1313947" y="1956255"/>
                  <a:pt x="1313947" y="1943699"/>
                </a:cubicBezTo>
                <a:cubicBezTo>
                  <a:pt x="1313947" y="1931143"/>
                  <a:pt x="1324125" y="1920965"/>
                  <a:pt x="1336681" y="1920965"/>
                </a:cubicBezTo>
                <a:close/>
                <a:moveTo>
                  <a:pt x="1171000" y="1751051"/>
                </a:moveTo>
                <a:cubicBezTo>
                  <a:pt x="1183556" y="1751051"/>
                  <a:pt x="1193734" y="1761230"/>
                  <a:pt x="1193734" y="1773786"/>
                </a:cubicBezTo>
                <a:cubicBezTo>
                  <a:pt x="1193734" y="1786342"/>
                  <a:pt x="1183556" y="1796520"/>
                  <a:pt x="1171000" y="1796520"/>
                </a:cubicBezTo>
                <a:cubicBezTo>
                  <a:pt x="1158443" y="1796520"/>
                  <a:pt x="1148266" y="1786342"/>
                  <a:pt x="1148266" y="1773786"/>
                </a:cubicBezTo>
                <a:cubicBezTo>
                  <a:pt x="1148266" y="1761230"/>
                  <a:pt x="1158443" y="1751051"/>
                  <a:pt x="1171000" y="1751051"/>
                </a:cubicBezTo>
                <a:close/>
                <a:moveTo>
                  <a:pt x="1006962" y="1751051"/>
                </a:moveTo>
                <a:cubicBezTo>
                  <a:pt x="1019518" y="1751051"/>
                  <a:pt x="1029696" y="1761230"/>
                  <a:pt x="1029696" y="1773786"/>
                </a:cubicBezTo>
                <a:cubicBezTo>
                  <a:pt x="1029696" y="1786342"/>
                  <a:pt x="1019518" y="1796520"/>
                  <a:pt x="1006962" y="1796520"/>
                </a:cubicBezTo>
                <a:cubicBezTo>
                  <a:pt x="994406" y="1796520"/>
                  <a:pt x="984227" y="1786342"/>
                  <a:pt x="984227" y="1773786"/>
                </a:cubicBezTo>
                <a:cubicBezTo>
                  <a:pt x="984227" y="1761230"/>
                  <a:pt x="994406" y="1751051"/>
                  <a:pt x="1006962" y="1751051"/>
                </a:cubicBezTo>
                <a:close/>
                <a:moveTo>
                  <a:pt x="842924" y="1751051"/>
                </a:moveTo>
                <a:cubicBezTo>
                  <a:pt x="855480" y="1751051"/>
                  <a:pt x="865659" y="1761230"/>
                  <a:pt x="865659" y="1773786"/>
                </a:cubicBezTo>
                <a:cubicBezTo>
                  <a:pt x="865659" y="1786342"/>
                  <a:pt x="855480" y="1796520"/>
                  <a:pt x="842924" y="1796520"/>
                </a:cubicBezTo>
                <a:cubicBezTo>
                  <a:pt x="830368" y="1796520"/>
                  <a:pt x="820189" y="1786342"/>
                  <a:pt x="820189" y="1773786"/>
                </a:cubicBezTo>
                <a:cubicBezTo>
                  <a:pt x="820189" y="1761230"/>
                  <a:pt x="830368" y="1751051"/>
                  <a:pt x="842924" y="1751051"/>
                </a:cubicBezTo>
                <a:close/>
                <a:moveTo>
                  <a:pt x="678886" y="1751051"/>
                </a:moveTo>
                <a:cubicBezTo>
                  <a:pt x="691442" y="1751051"/>
                  <a:pt x="701621" y="1761230"/>
                  <a:pt x="701621" y="1773786"/>
                </a:cubicBezTo>
                <a:cubicBezTo>
                  <a:pt x="701621" y="1786342"/>
                  <a:pt x="691442" y="1796520"/>
                  <a:pt x="678886" y="1796520"/>
                </a:cubicBezTo>
                <a:cubicBezTo>
                  <a:pt x="666330" y="1796520"/>
                  <a:pt x="656152" y="1786342"/>
                  <a:pt x="656152" y="1773786"/>
                </a:cubicBezTo>
                <a:cubicBezTo>
                  <a:pt x="656152" y="1761230"/>
                  <a:pt x="666330" y="1751051"/>
                  <a:pt x="678886" y="1751051"/>
                </a:cubicBezTo>
                <a:close/>
                <a:moveTo>
                  <a:pt x="514849" y="1751051"/>
                </a:moveTo>
                <a:cubicBezTo>
                  <a:pt x="527405" y="1751051"/>
                  <a:pt x="537583" y="1761230"/>
                  <a:pt x="537583" y="1773786"/>
                </a:cubicBezTo>
                <a:cubicBezTo>
                  <a:pt x="537583" y="1786342"/>
                  <a:pt x="527405" y="1796520"/>
                  <a:pt x="514849" y="1796520"/>
                </a:cubicBezTo>
                <a:cubicBezTo>
                  <a:pt x="502293" y="1796520"/>
                  <a:pt x="492114" y="1786342"/>
                  <a:pt x="492114" y="1773786"/>
                </a:cubicBezTo>
                <a:cubicBezTo>
                  <a:pt x="492114" y="1761230"/>
                  <a:pt x="502293" y="1751051"/>
                  <a:pt x="514849" y="1751051"/>
                </a:cubicBezTo>
                <a:close/>
                <a:moveTo>
                  <a:pt x="350811" y="1751051"/>
                </a:moveTo>
                <a:cubicBezTo>
                  <a:pt x="363367" y="1751051"/>
                  <a:pt x="373545" y="1761230"/>
                  <a:pt x="373545" y="1773786"/>
                </a:cubicBezTo>
                <a:cubicBezTo>
                  <a:pt x="373545" y="1786342"/>
                  <a:pt x="363367" y="1796520"/>
                  <a:pt x="350811" y="1796520"/>
                </a:cubicBezTo>
                <a:cubicBezTo>
                  <a:pt x="338255" y="1796520"/>
                  <a:pt x="328077" y="1786342"/>
                  <a:pt x="328077" y="1773786"/>
                </a:cubicBezTo>
                <a:cubicBezTo>
                  <a:pt x="328077" y="1761230"/>
                  <a:pt x="338255" y="1751051"/>
                  <a:pt x="350811" y="1751051"/>
                </a:cubicBezTo>
                <a:close/>
                <a:moveTo>
                  <a:pt x="186773" y="1751051"/>
                </a:moveTo>
                <a:cubicBezTo>
                  <a:pt x="199329" y="1751051"/>
                  <a:pt x="209507" y="1761230"/>
                  <a:pt x="209507" y="1773786"/>
                </a:cubicBezTo>
                <a:cubicBezTo>
                  <a:pt x="209507" y="1786342"/>
                  <a:pt x="199329" y="1796520"/>
                  <a:pt x="186773" y="1796520"/>
                </a:cubicBezTo>
                <a:cubicBezTo>
                  <a:pt x="174217" y="1796520"/>
                  <a:pt x="164039" y="1786342"/>
                  <a:pt x="164039" y="1773786"/>
                </a:cubicBezTo>
                <a:cubicBezTo>
                  <a:pt x="164039" y="1761230"/>
                  <a:pt x="174217" y="1751051"/>
                  <a:pt x="186773" y="1751051"/>
                </a:cubicBezTo>
                <a:close/>
                <a:moveTo>
                  <a:pt x="22735" y="1751051"/>
                </a:moveTo>
                <a:cubicBezTo>
                  <a:pt x="35291" y="1751051"/>
                  <a:pt x="45469" y="1761230"/>
                  <a:pt x="45469" y="1773786"/>
                </a:cubicBezTo>
                <a:cubicBezTo>
                  <a:pt x="45469" y="1786342"/>
                  <a:pt x="35291" y="1796520"/>
                  <a:pt x="22735" y="1796520"/>
                </a:cubicBezTo>
                <a:cubicBezTo>
                  <a:pt x="10179" y="1796520"/>
                  <a:pt x="0" y="1786342"/>
                  <a:pt x="0" y="1773786"/>
                </a:cubicBezTo>
                <a:cubicBezTo>
                  <a:pt x="0" y="1761230"/>
                  <a:pt x="10179" y="1751051"/>
                  <a:pt x="22735" y="1751051"/>
                </a:cubicBezTo>
                <a:close/>
                <a:moveTo>
                  <a:pt x="2484946" y="1742753"/>
                </a:moveTo>
                <a:cubicBezTo>
                  <a:pt x="2497502" y="1742753"/>
                  <a:pt x="2507681" y="1752931"/>
                  <a:pt x="2507681" y="1765487"/>
                </a:cubicBezTo>
                <a:cubicBezTo>
                  <a:pt x="2507681" y="1778044"/>
                  <a:pt x="2497502" y="1788221"/>
                  <a:pt x="2484946" y="1788221"/>
                </a:cubicBezTo>
                <a:cubicBezTo>
                  <a:pt x="2472390" y="1788221"/>
                  <a:pt x="2462211" y="1778044"/>
                  <a:pt x="2462211" y="1765487"/>
                </a:cubicBezTo>
                <a:cubicBezTo>
                  <a:pt x="2462211" y="1752931"/>
                  <a:pt x="2472390" y="1742753"/>
                  <a:pt x="2484946" y="1742753"/>
                </a:cubicBezTo>
                <a:close/>
                <a:moveTo>
                  <a:pt x="2320908" y="1742753"/>
                </a:moveTo>
                <a:cubicBezTo>
                  <a:pt x="2333464" y="1742753"/>
                  <a:pt x="2343643" y="1752931"/>
                  <a:pt x="2343643" y="1765487"/>
                </a:cubicBezTo>
                <a:cubicBezTo>
                  <a:pt x="2343643" y="1778044"/>
                  <a:pt x="2333464" y="1788221"/>
                  <a:pt x="2320908" y="1788221"/>
                </a:cubicBezTo>
                <a:cubicBezTo>
                  <a:pt x="2308351" y="1788221"/>
                  <a:pt x="2298174" y="1778044"/>
                  <a:pt x="2298174" y="1765487"/>
                </a:cubicBezTo>
                <a:cubicBezTo>
                  <a:pt x="2298174" y="1752931"/>
                  <a:pt x="2308351" y="1742753"/>
                  <a:pt x="2320908" y="1742753"/>
                </a:cubicBezTo>
                <a:close/>
                <a:moveTo>
                  <a:pt x="2156870" y="1742753"/>
                </a:moveTo>
                <a:cubicBezTo>
                  <a:pt x="2169427" y="1742753"/>
                  <a:pt x="2179604" y="1752931"/>
                  <a:pt x="2179604" y="1765487"/>
                </a:cubicBezTo>
                <a:cubicBezTo>
                  <a:pt x="2179604" y="1778044"/>
                  <a:pt x="2169427" y="1788221"/>
                  <a:pt x="2156870" y="1788221"/>
                </a:cubicBezTo>
                <a:cubicBezTo>
                  <a:pt x="2144314" y="1788221"/>
                  <a:pt x="2134135" y="1778044"/>
                  <a:pt x="2134135" y="1765487"/>
                </a:cubicBezTo>
                <a:cubicBezTo>
                  <a:pt x="2134135" y="1752931"/>
                  <a:pt x="2144314" y="1742753"/>
                  <a:pt x="2156870" y="1742753"/>
                </a:cubicBezTo>
                <a:close/>
                <a:moveTo>
                  <a:pt x="1992832" y="1742753"/>
                </a:moveTo>
                <a:cubicBezTo>
                  <a:pt x="2005388" y="1742753"/>
                  <a:pt x="2015567" y="1752931"/>
                  <a:pt x="2015567" y="1765487"/>
                </a:cubicBezTo>
                <a:cubicBezTo>
                  <a:pt x="2015567" y="1778044"/>
                  <a:pt x="2005388" y="1788221"/>
                  <a:pt x="1992832" y="1788221"/>
                </a:cubicBezTo>
                <a:cubicBezTo>
                  <a:pt x="1980277" y="1788221"/>
                  <a:pt x="1970098" y="1778044"/>
                  <a:pt x="1970098" y="1765487"/>
                </a:cubicBezTo>
                <a:cubicBezTo>
                  <a:pt x="1970098" y="1752931"/>
                  <a:pt x="1980277" y="1742753"/>
                  <a:pt x="1992832" y="1742753"/>
                </a:cubicBezTo>
                <a:close/>
                <a:moveTo>
                  <a:pt x="1828795" y="1742753"/>
                </a:moveTo>
                <a:cubicBezTo>
                  <a:pt x="1841351" y="1742753"/>
                  <a:pt x="1851529" y="1752931"/>
                  <a:pt x="1851529" y="1765487"/>
                </a:cubicBezTo>
                <a:cubicBezTo>
                  <a:pt x="1851529" y="1778044"/>
                  <a:pt x="1841351" y="1788221"/>
                  <a:pt x="1828795" y="1788221"/>
                </a:cubicBezTo>
                <a:cubicBezTo>
                  <a:pt x="1816239" y="1788221"/>
                  <a:pt x="1806060" y="1778044"/>
                  <a:pt x="1806060" y="1765487"/>
                </a:cubicBezTo>
                <a:cubicBezTo>
                  <a:pt x="1806060" y="1752931"/>
                  <a:pt x="1816239" y="1742753"/>
                  <a:pt x="1828795" y="1742753"/>
                </a:cubicBezTo>
                <a:close/>
                <a:moveTo>
                  <a:pt x="1664757" y="1742753"/>
                </a:moveTo>
                <a:cubicBezTo>
                  <a:pt x="1677313" y="1742753"/>
                  <a:pt x="1687491" y="1752931"/>
                  <a:pt x="1687491" y="1765487"/>
                </a:cubicBezTo>
                <a:cubicBezTo>
                  <a:pt x="1687491" y="1778044"/>
                  <a:pt x="1677313" y="1788221"/>
                  <a:pt x="1664757" y="1788221"/>
                </a:cubicBezTo>
                <a:cubicBezTo>
                  <a:pt x="1652201" y="1788221"/>
                  <a:pt x="1642022" y="1778044"/>
                  <a:pt x="1642022" y="1765487"/>
                </a:cubicBezTo>
                <a:cubicBezTo>
                  <a:pt x="1642022" y="1752931"/>
                  <a:pt x="1652201" y="1742753"/>
                  <a:pt x="1664757" y="1742753"/>
                </a:cubicBezTo>
                <a:close/>
                <a:moveTo>
                  <a:pt x="1500719" y="1742753"/>
                </a:moveTo>
                <a:cubicBezTo>
                  <a:pt x="1513275" y="1742753"/>
                  <a:pt x="1523453" y="1752931"/>
                  <a:pt x="1523453" y="1765487"/>
                </a:cubicBezTo>
                <a:cubicBezTo>
                  <a:pt x="1523453" y="1778044"/>
                  <a:pt x="1513275" y="1788221"/>
                  <a:pt x="1500719" y="1788221"/>
                </a:cubicBezTo>
                <a:cubicBezTo>
                  <a:pt x="1488163" y="1788221"/>
                  <a:pt x="1477985" y="1778044"/>
                  <a:pt x="1477985" y="1765487"/>
                </a:cubicBezTo>
                <a:cubicBezTo>
                  <a:pt x="1477985" y="1752931"/>
                  <a:pt x="1488163" y="1742753"/>
                  <a:pt x="1500719" y="1742753"/>
                </a:cubicBezTo>
                <a:close/>
                <a:moveTo>
                  <a:pt x="1336681" y="1742753"/>
                </a:moveTo>
                <a:cubicBezTo>
                  <a:pt x="1349237" y="1742753"/>
                  <a:pt x="1359415" y="1752931"/>
                  <a:pt x="1359415" y="1765487"/>
                </a:cubicBezTo>
                <a:cubicBezTo>
                  <a:pt x="1359415" y="1778044"/>
                  <a:pt x="1349237" y="1788221"/>
                  <a:pt x="1336681" y="1788221"/>
                </a:cubicBezTo>
                <a:cubicBezTo>
                  <a:pt x="1324125" y="1788221"/>
                  <a:pt x="1313947" y="1778044"/>
                  <a:pt x="1313947" y="1765487"/>
                </a:cubicBezTo>
                <a:cubicBezTo>
                  <a:pt x="1313947" y="1752931"/>
                  <a:pt x="1324125" y="1742753"/>
                  <a:pt x="1336681" y="1742753"/>
                </a:cubicBezTo>
                <a:close/>
                <a:moveTo>
                  <a:pt x="1171000" y="1572840"/>
                </a:moveTo>
                <a:cubicBezTo>
                  <a:pt x="1183556" y="1572840"/>
                  <a:pt x="1193734" y="1583017"/>
                  <a:pt x="1193734" y="1595573"/>
                </a:cubicBezTo>
                <a:cubicBezTo>
                  <a:pt x="1193734" y="1608130"/>
                  <a:pt x="1183556" y="1618308"/>
                  <a:pt x="1171000" y="1618308"/>
                </a:cubicBezTo>
                <a:cubicBezTo>
                  <a:pt x="1158443" y="1618308"/>
                  <a:pt x="1148266" y="1608130"/>
                  <a:pt x="1148266" y="1595573"/>
                </a:cubicBezTo>
                <a:cubicBezTo>
                  <a:pt x="1148266" y="1583017"/>
                  <a:pt x="1158443" y="1572840"/>
                  <a:pt x="1171000" y="1572840"/>
                </a:cubicBezTo>
                <a:close/>
                <a:moveTo>
                  <a:pt x="1006962" y="1572840"/>
                </a:moveTo>
                <a:cubicBezTo>
                  <a:pt x="1019518" y="1572840"/>
                  <a:pt x="1029696" y="1583017"/>
                  <a:pt x="1029696" y="1595573"/>
                </a:cubicBezTo>
                <a:cubicBezTo>
                  <a:pt x="1029696" y="1608130"/>
                  <a:pt x="1019518" y="1618308"/>
                  <a:pt x="1006962" y="1618308"/>
                </a:cubicBezTo>
                <a:cubicBezTo>
                  <a:pt x="994406" y="1618308"/>
                  <a:pt x="984227" y="1608130"/>
                  <a:pt x="984227" y="1595573"/>
                </a:cubicBezTo>
                <a:cubicBezTo>
                  <a:pt x="984227" y="1583017"/>
                  <a:pt x="994406" y="1572840"/>
                  <a:pt x="1006962" y="1572840"/>
                </a:cubicBezTo>
                <a:close/>
                <a:moveTo>
                  <a:pt x="842924" y="1572840"/>
                </a:moveTo>
                <a:cubicBezTo>
                  <a:pt x="855480" y="1572840"/>
                  <a:pt x="865659" y="1583017"/>
                  <a:pt x="865659" y="1595573"/>
                </a:cubicBezTo>
                <a:cubicBezTo>
                  <a:pt x="865659" y="1608130"/>
                  <a:pt x="855480" y="1618308"/>
                  <a:pt x="842924" y="1618308"/>
                </a:cubicBezTo>
                <a:cubicBezTo>
                  <a:pt x="830368" y="1618308"/>
                  <a:pt x="820189" y="1608130"/>
                  <a:pt x="820189" y="1595573"/>
                </a:cubicBezTo>
                <a:cubicBezTo>
                  <a:pt x="820189" y="1583017"/>
                  <a:pt x="830368" y="1572840"/>
                  <a:pt x="842924" y="1572840"/>
                </a:cubicBezTo>
                <a:close/>
                <a:moveTo>
                  <a:pt x="678886" y="1572840"/>
                </a:moveTo>
                <a:cubicBezTo>
                  <a:pt x="691442" y="1572840"/>
                  <a:pt x="701621" y="1583017"/>
                  <a:pt x="701621" y="1595573"/>
                </a:cubicBezTo>
                <a:cubicBezTo>
                  <a:pt x="701621" y="1608130"/>
                  <a:pt x="691442" y="1618308"/>
                  <a:pt x="678886" y="1618308"/>
                </a:cubicBezTo>
                <a:cubicBezTo>
                  <a:pt x="666330" y="1618308"/>
                  <a:pt x="656152" y="1608130"/>
                  <a:pt x="656152" y="1595573"/>
                </a:cubicBezTo>
                <a:cubicBezTo>
                  <a:pt x="656152" y="1583017"/>
                  <a:pt x="666330" y="1572840"/>
                  <a:pt x="678886" y="1572840"/>
                </a:cubicBezTo>
                <a:close/>
                <a:moveTo>
                  <a:pt x="514849" y="1572840"/>
                </a:moveTo>
                <a:cubicBezTo>
                  <a:pt x="527405" y="1572840"/>
                  <a:pt x="537583" y="1583017"/>
                  <a:pt x="537583" y="1595573"/>
                </a:cubicBezTo>
                <a:cubicBezTo>
                  <a:pt x="537583" y="1608130"/>
                  <a:pt x="527405" y="1618308"/>
                  <a:pt x="514849" y="1618308"/>
                </a:cubicBezTo>
                <a:cubicBezTo>
                  <a:pt x="502293" y="1618308"/>
                  <a:pt x="492114" y="1608130"/>
                  <a:pt x="492114" y="1595573"/>
                </a:cubicBezTo>
                <a:cubicBezTo>
                  <a:pt x="492114" y="1583017"/>
                  <a:pt x="502293" y="1572840"/>
                  <a:pt x="514849" y="1572840"/>
                </a:cubicBezTo>
                <a:close/>
                <a:moveTo>
                  <a:pt x="350811" y="1572840"/>
                </a:moveTo>
                <a:cubicBezTo>
                  <a:pt x="363367" y="1572840"/>
                  <a:pt x="373545" y="1583017"/>
                  <a:pt x="373545" y="1595573"/>
                </a:cubicBezTo>
                <a:cubicBezTo>
                  <a:pt x="373545" y="1608130"/>
                  <a:pt x="363367" y="1618308"/>
                  <a:pt x="350811" y="1618308"/>
                </a:cubicBezTo>
                <a:cubicBezTo>
                  <a:pt x="338255" y="1618308"/>
                  <a:pt x="328077" y="1608130"/>
                  <a:pt x="328077" y="1595573"/>
                </a:cubicBezTo>
                <a:cubicBezTo>
                  <a:pt x="328077" y="1583017"/>
                  <a:pt x="338255" y="1572840"/>
                  <a:pt x="350811" y="1572840"/>
                </a:cubicBezTo>
                <a:close/>
                <a:moveTo>
                  <a:pt x="186773" y="1572840"/>
                </a:moveTo>
                <a:cubicBezTo>
                  <a:pt x="199329" y="1572840"/>
                  <a:pt x="209507" y="1583017"/>
                  <a:pt x="209507" y="1595573"/>
                </a:cubicBezTo>
                <a:cubicBezTo>
                  <a:pt x="209507" y="1608130"/>
                  <a:pt x="199329" y="1618308"/>
                  <a:pt x="186773" y="1618308"/>
                </a:cubicBezTo>
                <a:cubicBezTo>
                  <a:pt x="174217" y="1618308"/>
                  <a:pt x="164039" y="1608130"/>
                  <a:pt x="164039" y="1595573"/>
                </a:cubicBezTo>
                <a:cubicBezTo>
                  <a:pt x="164039" y="1583017"/>
                  <a:pt x="174217" y="1572840"/>
                  <a:pt x="186773" y="1572840"/>
                </a:cubicBezTo>
                <a:close/>
                <a:moveTo>
                  <a:pt x="22735" y="1572840"/>
                </a:moveTo>
                <a:cubicBezTo>
                  <a:pt x="35291" y="1572840"/>
                  <a:pt x="45469" y="1583017"/>
                  <a:pt x="45469" y="1595573"/>
                </a:cubicBezTo>
                <a:cubicBezTo>
                  <a:pt x="45469" y="1608130"/>
                  <a:pt x="35291" y="1618308"/>
                  <a:pt x="22735" y="1618308"/>
                </a:cubicBezTo>
                <a:cubicBezTo>
                  <a:pt x="10179" y="1618308"/>
                  <a:pt x="0" y="1608130"/>
                  <a:pt x="0" y="1595573"/>
                </a:cubicBezTo>
                <a:cubicBezTo>
                  <a:pt x="0" y="1583017"/>
                  <a:pt x="10179" y="1572840"/>
                  <a:pt x="22735" y="1572840"/>
                </a:cubicBezTo>
                <a:close/>
                <a:moveTo>
                  <a:pt x="2484946" y="1564541"/>
                </a:moveTo>
                <a:cubicBezTo>
                  <a:pt x="2497502" y="1564541"/>
                  <a:pt x="2507681" y="1574719"/>
                  <a:pt x="2507681" y="1587275"/>
                </a:cubicBezTo>
                <a:cubicBezTo>
                  <a:pt x="2507681" y="1599831"/>
                  <a:pt x="2497502" y="1610010"/>
                  <a:pt x="2484946" y="1610010"/>
                </a:cubicBezTo>
                <a:cubicBezTo>
                  <a:pt x="2472390" y="1610010"/>
                  <a:pt x="2462211" y="1599831"/>
                  <a:pt x="2462211" y="1587275"/>
                </a:cubicBezTo>
                <a:cubicBezTo>
                  <a:pt x="2462211" y="1574719"/>
                  <a:pt x="2472390" y="1564541"/>
                  <a:pt x="2484946" y="1564541"/>
                </a:cubicBezTo>
                <a:close/>
                <a:moveTo>
                  <a:pt x="2320908" y="1564541"/>
                </a:moveTo>
                <a:cubicBezTo>
                  <a:pt x="2333464" y="1564541"/>
                  <a:pt x="2343643" y="1574719"/>
                  <a:pt x="2343643" y="1587275"/>
                </a:cubicBezTo>
                <a:cubicBezTo>
                  <a:pt x="2343643" y="1599831"/>
                  <a:pt x="2333464" y="1610010"/>
                  <a:pt x="2320908" y="1610010"/>
                </a:cubicBezTo>
                <a:cubicBezTo>
                  <a:pt x="2308351" y="1610010"/>
                  <a:pt x="2298174" y="1599831"/>
                  <a:pt x="2298174" y="1587275"/>
                </a:cubicBezTo>
                <a:cubicBezTo>
                  <a:pt x="2298174" y="1574719"/>
                  <a:pt x="2308351" y="1564541"/>
                  <a:pt x="2320908" y="1564541"/>
                </a:cubicBezTo>
                <a:close/>
                <a:moveTo>
                  <a:pt x="2156870" y="1564541"/>
                </a:moveTo>
                <a:cubicBezTo>
                  <a:pt x="2169427" y="1564541"/>
                  <a:pt x="2179604" y="1574719"/>
                  <a:pt x="2179604" y="1587275"/>
                </a:cubicBezTo>
                <a:cubicBezTo>
                  <a:pt x="2179604" y="1599831"/>
                  <a:pt x="2169427" y="1610010"/>
                  <a:pt x="2156870" y="1610010"/>
                </a:cubicBezTo>
                <a:cubicBezTo>
                  <a:pt x="2144314" y="1610010"/>
                  <a:pt x="2134135" y="1599831"/>
                  <a:pt x="2134135" y="1587275"/>
                </a:cubicBezTo>
                <a:cubicBezTo>
                  <a:pt x="2134135" y="1574719"/>
                  <a:pt x="2144314" y="1564541"/>
                  <a:pt x="2156870" y="1564541"/>
                </a:cubicBezTo>
                <a:close/>
                <a:moveTo>
                  <a:pt x="1992832" y="1564541"/>
                </a:moveTo>
                <a:cubicBezTo>
                  <a:pt x="2005388" y="1564541"/>
                  <a:pt x="2015567" y="1574719"/>
                  <a:pt x="2015567" y="1587275"/>
                </a:cubicBezTo>
                <a:cubicBezTo>
                  <a:pt x="2015567" y="1599831"/>
                  <a:pt x="2005388" y="1610010"/>
                  <a:pt x="1992832" y="1610010"/>
                </a:cubicBezTo>
                <a:cubicBezTo>
                  <a:pt x="1980277" y="1610010"/>
                  <a:pt x="1970098" y="1599831"/>
                  <a:pt x="1970098" y="1587275"/>
                </a:cubicBezTo>
                <a:cubicBezTo>
                  <a:pt x="1970098" y="1574719"/>
                  <a:pt x="1980277" y="1564541"/>
                  <a:pt x="1992832" y="1564541"/>
                </a:cubicBezTo>
                <a:close/>
                <a:moveTo>
                  <a:pt x="1828795" y="1564541"/>
                </a:moveTo>
                <a:cubicBezTo>
                  <a:pt x="1841351" y="1564541"/>
                  <a:pt x="1851529" y="1574719"/>
                  <a:pt x="1851529" y="1587275"/>
                </a:cubicBezTo>
                <a:cubicBezTo>
                  <a:pt x="1851529" y="1599831"/>
                  <a:pt x="1841351" y="1610010"/>
                  <a:pt x="1828795" y="1610010"/>
                </a:cubicBezTo>
                <a:cubicBezTo>
                  <a:pt x="1816239" y="1610010"/>
                  <a:pt x="1806060" y="1599831"/>
                  <a:pt x="1806060" y="1587275"/>
                </a:cubicBezTo>
                <a:cubicBezTo>
                  <a:pt x="1806060" y="1574719"/>
                  <a:pt x="1816239" y="1564541"/>
                  <a:pt x="1828795" y="1564541"/>
                </a:cubicBezTo>
                <a:close/>
                <a:moveTo>
                  <a:pt x="1664757" y="1564541"/>
                </a:moveTo>
                <a:cubicBezTo>
                  <a:pt x="1677313" y="1564541"/>
                  <a:pt x="1687491" y="1574719"/>
                  <a:pt x="1687491" y="1587275"/>
                </a:cubicBezTo>
                <a:cubicBezTo>
                  <a:pt x="1687491" y="1599831"/>
                  <a:pt x="1677313" y="1610010"/>
                  <a:pt x="1664757" y="1610010"/>
                </a:cubicBezTo>
                <a:cubicBezTo>
                  <a:pt x="1652201" y="1610010"/>
                  <a:pt x="1642022" y="1599831"/>
                  <a:pt x="1642022" y="1587275"/>
                </a:cubicBezTo>
                <a:cubicBezTo>
                  <a:pt x="1642022" y="1574719"/>
                  <a:pt x="1652201" y="1564541"/>
                  <a:pt x="1664757" y="1564541"/>
                </a:cubicBezTo>
                <a:close/>
                <a:moveTo>
                  <a:pt x="1500719" y="1564541"/>
                </a:moveTo>
                <a:cubicBezTo>
                  <a:pt x="1513275" y="1564541"/>
                  <a:pt x="1523453" y="1574719"/>
                  <a:pt x="1523453" y="1587275"/>
                </a:cubicBezTo>
                <a:cubicBezTo>
                  <a:pt x="1523453" y="1599831"/>
                  <a:pt x="1513275" y="1610010"/>
                  <a:pt x="1500719" y="1610010"/>
                </a:cubicBezTo>
                <a:cubicBezTo>
                  <a:pt x="1488163" y="1610010"/>
                  <a:pt x="1477985" y="1599831"/>
                  <a:pt x="1477985" y="1587275"/>
                </a:cubicBezTo>
                <a:cubicBezTo>
                  <a:pt x="1477985" y="1574719"/>
                  <a:pt x="1488163" y="1564541"/>
                  <a:pt x="1500719" y="1564541"/>
                </a:cubicBezTo>
                <a:close/>
                <a:moveTo>
                  <a:pt x="1336681" y="1564541"/>
                </a:moveTo>
                <a:cubicBezTo>
                  <a:pt x="1349237" y="1564541"/>
                  <a:pt x="1359415" y="1574719"/>
                  <a:pt x="1359415" y="1587275"/>
                </a:cubicBezTo>
                <a:cubicBezTo>
                  <a:pt x="1359415" y="1599831"/>
                  <a:pt x="1349237" y="1610010"/>
                  <a:pt x="1336681" y="1610010"/>
                </a:cubicBezTo>
                <a:cubicBezTo>
                  <a:pt x="1324125" y="1610010"/>
                  <a:pt x="1313947" y="1599831"/>
                  <a:pt x="1313947" y="1587275"/>
                </a:cubicBezTo>
                <a:cubicBezTo>
                  <a:pt x="1313947" y="1574719"/>
                  <a:pt x="1324125" y="1564541"/>
                  <a:pt x="1336681" y="1564541"/>
                </a:cubicBezTo>
                <a:close/>
                <a:moveTo>
                  <a:pt x="1171000" y="1400050"/>
                </a:moveTo>
                <a:cubicBezTo>
                  <a:pt x="1183556" y="1400050"/>
                  <a:pt x="1193734" y="1410229"/>
                  <a:pt x="1193734" y="1422785"/>
                </a:cubicBezTo>
                <a:cubicBezTo>
                  <a:pt x="1193734" y="1435341"/>
                  <a:pt x="1183556" y="1445519"/>
                  <a:pt x="1171000" y="1445519"/>
                </a:cubicBezTo>
                <a:cubicBezTo>
                  <a:pt x="1158443" y="1445519"/>
                  <a:pt x="1148266" y="1435341"/>
                  <a:pt x="1148266" y="1422785"/>
                </a:cubicBezTo>
                <a:cubicBezTo>
                  <a:pt x="1148266" y="1410229"/>
                  <a:pt x="1158443" y="1400050"/>
                  <a:pt x="1171000" y="1400050"/>
                </a:cubicBezTo>
                <a:close/>
                <a:moveTo>
                  <a:pt x="1006962" y="1400050"/>
                </a:moveTo>
                <a:cubicBezTo>
                  <a:pt x="1019518" y="1400050"/>
                  <a:pt x="1029696" y="1410229"/>
                  <a:pt x="1029696" y="1422785"/>
                </a:cubicBezTo>
                <a:cubicBezTo>
                  <a:pt x="1029696" y="1435341"/>
                  <a:pt x="1019518" y="1445519"/>
                  <a:pt x="1006962" y="1445519"/>
                </a:cubicBezTo>
                <a:cubicBezTo>
                  <a:pt x="994406" y="1445519"/>
                  <a:pt x="984227" y="1435341"/>
                  <a:pt x="984227" y="1422785"/>
                </a:cubicBezTo>
                <a:cubicBezTo>
                  <a:pt x="984227" y="1410229"/>
                  <a:pt x="994406" y="1400050"/>
                  <a:pt x="1006962" y="1400050"/>
                </a:cubicBezTo>
                <a:close/>
                <a:moveTo>
                  <a:pt x="842924" y="1400050"/>
                </a:moveTo>
                <a:cubicBezTo>
                  <a:pt x="855480" y="1400050"/>
                  <a:pt x="865659" y="1410229"/>
                  <a:pt x="865659" y="1422785"/>
                </a:cubicBezTo>
                <a:cubicBezTo>
                  <a:pt x="865659" y="1435341"/>
                  <a:pt x="855480" y="1445519"/>
                  <a:pt x="842924" y="1445519"/>
                </a:cubicBezTo>
                <a:cubicBezTo>
                  <a:pt x="830368" y="1445519"/>
                  <a:pt x="820189" y="1435341"/>
                  <a:pt x="820189" y="1422785"/>
                </a:cubicBezTo>
                <a:cubicBezTo>
                  <a:pt x="820189" y="1410229"/>
                  <a:pt x="830368" y="1400050"/>
                  <a:pt x="842924" y="1400050"/>
                </a:cubicBezTo>
                <a:close/>
                <a:moveTo>
                  <a:pt x="678886" y="1400050"/>
                </a:moveTo>
                <a:cubicBezTo>
                  <a:pt x="691442" y="1400050"/>
                  <a:pt x="701621" y="1410229"/>
                  <a:pt x="701621" y="1422785"/>
                </a:cubicBezTo>
                <a:cubicBezTo>
                  <a:pt x="701621" y="1435341"/>
                  <a:pt x="691442" y="1445519"/>
                  <a:pt x="678886" y="1445519"/>
                </a:cubicBezTo>
                <a:cubicBezTo>
                  <a:pt x="666330" y="1445519"/>
                  <a:pt x="656152" y="1435341"/>
                  <a:pt x="656152" y="1422785"/>
                </a:cubicBezTo>
                <a:cubicBezTo>
                  <a:pt x="656152" y="1410229"/>
                  <a:pt x="666330" y="1400050"/>
                  <a:pt x="678886" y="1400050"/>
                </a:cubicBezTo>
                <a:close/>
                <a:moveTo>
                  <a:pt x="514849" y="1400050"/>
                </a:moveTo>
                <a:cubicBezTo>
                  <a:pt x="527405" y="1400050"/>
                  <a:pt x="537583" y="1410229"/>
                  <a:pt x="537583" y="1422785"/>
                </a:cubicBezTo>
                <a:cubicBezTo>
                  <a:pt x="537583" y="1435341"/>
                  <a:pt x="527405" y="1445519"/>
                  <a:pt x="514849" y="1445519"/>
                </a:cubicBezTo>
                <a:cubicBezTo>
                  <a:pt x="502293" y="1445519"/>
                  <a:pt x="492114" y="1435341"/>
                  <a:pt x="492114" y="1422785"/>
                </a:cubicBezTo>
                <a:cubicBezTo>
                  <a:pt x="492114" y="1410229"/>
                  <a:pt x="502293" y="1400050"/>
                  <a:pt x="514849" y="1400050"/>
                </a:cubicBezTo>
                <a:close/>
                <a:moveTo>
                  <a:pt x="350811" y="1400050"/>
                </a:moveTo>
                <a:cubicBezTo>
                  <a:pt x="363367" y="1400050"/>
                  <a:pt x="373545" y="1410229"/>
                  <a:pt x="373545" y="1422785"/>
                </a:cubicBezTo>
                <a:cubicBezTo>
                  <a:pt x="373545" y="1435341"/>
                  <a:pt x="363367" y="1445519"/>
                  <a:pt x="350811" y="1445519"/>
                </a:cubicBezTo>
                <a:cubicBezTo>
                  <a:pt x="338255" y="1445519"/>
                  <a:pt x="328077" y="1435341"/>
                  <a:pt x="328077" y="1422785"/>
                </a:cubicBezTo>
                <a:cubicBezTo>
                  <a:pt x="328077" y="1410229"/>
                  <a:pt x="338255" y="1400050"/>
                  <a:pt x="350811" y="1400050"/>
                </a:cubicBezTo>
                <a:close/>
                <a:moveTo>
                  <a:pt x="186773" y="1400050"/>
                </a:moveTo>
                <a:cubicBezTo>
                  <a:pt x="199329" y="1400050"/>
                  <a:pt x="209507" y="1410229"/>
                  <a:pt x="209507" y="1422785"/>
                </a:cubicBezTo>
                <a:cubicBezTo>
                  <a:pt x="209507" y="1435341"/>
                  <a:pt x="199329" y="1445519"/>
                  <a:pt x="186773" y="1445519"/>
                </a:cubicBezTo>
                <a:cubicBezTo>
                  <a:pt x="174217" y="1445519"/>
                  <a:pt x="164039" y="1435341"/>
                  <a:pt x="164039" y="1422785"/>
                </a:cubicBezTo>
                <a:cubicBezTo>
                  <a:pt x="164039" y="1410229"/>
                  <a:pt x="174217" y="1400050"/>
                  <a:pt x="186773" y="1400050"/>
                </a:cubicBezTo>
                <a:close/>
                <a:moveTo>
                  <a:pt x="22735" y="1400050"/>
                </a:moveTo>
                <a:cubicBezTo>
                  <a:pt x="35291" y="1400050"/>
                  <a:pt x="45469" y="1410229"/>
                  <a:pt x="45469" y="1422785"/>
                </a:cubicBezTo>
                <a:cubicBezTo>
                  <a:pt x="45469" y="1435341"/>
                  <a:pt x="35291" y="1445519"/>
                  <a:pt x="22735" y="1445519"/>
                </a:cubicBezTo>
                <a:cubicBezTo>
                  <a:pt x="10179" y="1445519"/>
                  <a:pt x="0" y="1435341"/>
                  <a:pt x="0" y="1422785"/>
                </a:cubicBezTo>
                <a:cubicBezTo>
                  <a:pt x="0" y="1410229"/>
                  <a:pt x="10179" y="1400050"/>
                  <a:pt x="22735" y="1400050"/>
                </a:cubicBezTo>
                <a:close/>
                <a:moveTo>
                  <a:pt x="2484946" y="1391751"/>
                </a:moveTo>
                <a:cubicBezTo>
                  <a:pt x="2497502" y="1391751"/>
                  <a:pt x="2507681" y="1401930"/>
                  <a:pt x="2507681" y="1414486"/>
                </a:cubicBezTo>
                <a:cubicBezTo>
                  <a:pt x="2507681" y="1427042"/>
                  <a:pt x="2497502" y="1437220"/>
                  <a:pt x="2484946" y="1437220"/>
                </a:cubicBezTo>
                <a:cubicBezTo>
                  <a:pt x="2472390" y="1437220"/>
                  <a:pt x="2462211" y="1427042"/>
                  <a:pt x="2462211" y="1414486"/>
                </a:cubicBezTo>
                <a:cubicBezTo>
                  <a:pt x="2462211" y="1401930"/>
                  <a:pt x="2472390" y="1391751"/>
                  <a:pt x="2484946" y="1391751"/>
                </a:cubicBezTo>
                <a:close/>
                <a:moveTo>
                  <a:pt x="2320908" y="1391751"/>
                </a:moveTo>
                <a:cubicBezTo>
                  <a:pt x="2333464" y="1391751"/>
                  <a:pt x="2343643" y="1401930"/>
                  <a:pt x="2343643" y="1414486"/>
                </a:cubicBezTo>
                <a:cubicBezTo>
                  <a:pt x="2343643" y="1427042"/>
                  <a:pt x="2333464" y="1437220"/>
                  <a:pt x="2320908" y="1437220"/>
                </a:cubicBezTo>
                <a:cubicBezTo>
                  <a:pt x="2308351" y="1437220"/>
                  <a:pt x="2298174" y="1427042"/>
                  <a:pt x="2298174" y="1414486"/>
                </a:cubicBezTo>
                <a:cubicBezTo>
                  <a:pt x="2298174" y="1401930"/>
                  <a:pt x="2308351" y="1391751"/>
                  <a:pt x="2320908" y="1391751"/>
                </a:cubicBezTo>
                <a:close/>
                <a:moveTo>
                  <a:pt x="2156870" y="1391751"/>
                </a:moveTo>
                <a:cubicBezTo>
                  <a:pt x="2169427" y="1391751"/>
                  <a:pt x="2179604" y="1401930"/>
                  <a:pt x="2179604" y="1414486"/>
                </a:cubicBezTo>
                <a:cubicBezTo>
                  <a:pt x="2179604" y="1427042"/>
                  <a:pt x="2169427" y="1437220"/>
                  <a:pt x="2156870" y="1437220"/>
                </a:cubicBezTo>
                <a:cubicBezTo>
                  <a:pt x="2144314" y="1437220"/>
                  <a:pt x="2134135" y="1427042"/>
                  <a:pt x="2134135" y="1414486"/>
                </a:cubicBezTo>
                <a:cubicBezTo>
                  <a:pt x="2134135" y="1401930"/>
                  <a:pt x="2144314" y="1391751"/>
                  <a:pt x="2156870" y="1391751"/>
                </a:cubicBezTo>
                <a:close/>
                <a:moveTo>
                  <a:pt x="1992832" y="1391751"/>
                </a:moveTo>
                <a:cubicBezTo>
                  <a:pt x="2005388" y="1391751"/>
                  <a:pt x="2015567" y="1401930"/>
                  <a:pt x="2015567" y="1414486"/>
                </a:cubicBezTo>
                <a:cubicBezTo>
                  <a:pt x="2015567" y="1427042"/>
                  <a:pt x="2005388" y="1437220"/>
                  <a:pt x="1992832" y="1437220"/>
                </a:cubicBezTo>
                <a:cubicBezTo>
                  <a:pt x="1980277" y="1437220"/>
                  <a:pt x="1970098" y="1427042"/>
                  <a:pt x="1970098" y="1414486"/>
                </a:cubicBezTo>
                <a:cubicBezTo>
                  <a:pt x="1970098" y="1401930"/>
                  <a:pt x="1980277" y="1391751"/>
                  <a:pt x="1992832" y="1391751"/>
                </a:cubicBezTo>
                <a:close/>
                <a:moveTo>
                  <a:pt x="1828795" y="1391751"/>
                </a:moveTo>
                <a:cubicBezTo>
                  <a:pt x="1841351" y="1391751"/>
                  <a:pt x="1851529" y="1401930"/>
                  <a:pt x="1851529" y="1414486"/>
                </a:cubicBezTo>
                <a:cubicBezTo>
                  <a:pt x="1851529" y="1427042"/>
                  <a:pt x="1841351" y="1437220"/>
                  <a:pt x="1828795" y="1437220"/>
                </a:cubicBezTo>
                <a:cubicBezTo>
                  <a:pt x="1816239" y="1437220"/>
                  <a:pt x="1806060" y="1427042"/>
                  <a:pt x="1806060" y="1414486"/>
                </a:cubicBezTo>
                <a:cubicBezTo>
                  <a:pt x="1806060" y="1401930"/>
                  <a:pt x="1816239" y="1391751"/>
                  <a:pt x="1828795" y="1391751"/>
                </a:cubicBezTo>
                <a:close/>
                <a:moveTo>
                  <a:pt x="1664757" y="1391751"/>
                </a:moveTo>
                <a:cubicBezTo>
                  <a:pt x="1677313" y="1391751"/>
                  <a:pt x="1687491" y="1401930"/>
                  <a:pt x="1687491" y="1414486"/>
                </a:cubicBezTo>
                <a:cubicBezTo>
                  <a:pt x="1687491" y="1427042"/>
                  <a:pt x="1677313" y="1437220"/>
                  <a:pt x="1664757" y="1437220"/>
                </a:cubicBezTo>
                <a:cubicBezTo>
                  <a:pt x="1652201" y="1437220"/>
                  <a:pt x="1642022" y="1427042"/>
                  <a:pt x="1642022" y="1414486"/>
                </a:cubicBezTo>
                <a:cubicBezTo>
                  <a:pt x="1642022" y="1401930"/>
                  <a:pt x="1652201" y="1391751"/>
                  <a:pt x="1664757" y="1391751"/>
                </a:cubicBezTo>
                <a:close/>
                <a:moveTo>
                  <a:pt x="1500719" y="1391751"/>
                </a:moveTo>
                <a:cubicBezTo>
                  <a:pt x="1513275" y="1391751"/>
                  <a:pt x="1523453" y="1401930"/>
                  <a:pt x="1523453" y="1414486"/>
                </a:cubicBezTo>
                <a:cubicBezTo>
                  <a:pt x="1523453" y="1427042"/>
                  <a:pt x="1513275" y="1437220"/>
                  <a:pt x="1500719" y="1437220"/>
                </a:cubicBezTo>
                <a:cubicBezTo>
                  <a:pt x="1488163" y="1437220"/>
                  <a:pt x="1477985" y="1427042"/>
                  <a:pt x="1477985" y="1414486"/>
                </a:cubicBezTo>
                <a:cubicBezTo>
                  <a:pt x="1477985" y="1401930"/>
                  <a:pt x="1488163" y="1391751"/>
                  <a:pt x="1500719" y="1391751"/>
                </a:cubicBezTo>
                <a:close/>
                <a:moveTo>
                  <a:pt x="1336681" y="1391751"/>
                </a:moveTo>
                <a:cubicBezTo>
                  <a:pt x="1349237" y="1391751"/>
                  <a:pt x="1359415" y="1401930"/>
                  <a:pt x="1359415" y="1414486"/>
                </a:cubicBezTo>
                <a:cubicBezTo>
                  <a:pt x="1359415" y="1427042"/>
                  <a:pt x="1349237" y="1437220"/>
                  <a:pt x="1336681" y="1437220"/>
                </a:cubicBezTo>
                <a:cubicBezTo>
                  <a:pt x="1324125" y="1437220"/>
                  <a:pt x="1313947" y="1427042"/>
                  <a:pt x="1313947" y="1414486"/>
                </a:cubicBezTo>
                <a:cubicBezTo>
                  <a:pt x="1313947" y="1401930"/>
                  <a:pt x="1324125" y="1391751"/>
                  <a:pt x="1336681" y="1391751"/>
                </a:cubicBezTo>
                <a:close/>
                <a:moveTo>
                  <a:pt x="1171000" y="1241208"/>
                </a:moveTo>
                <a:cubicBezTo>
                  <a:pt x="1183556" y="1241208"/>
                  <a:pt x="1193734" y="1251387"/>
                  <a:pt x="1193734" y="1263943"/>
                </a:cubicBezTo>
                <a:cubicBezTo>
                  <a:pt x="1193734" y="1276499"/>
                  <a:pt x="1183556" y="1286677"/>
                  <a:pt x="1171000" y="1286677"/>
                </a:cubicBezTo>
                <a:cubicBezTo>
                  <a:pt x="1158443" y="1286677"/>
                  <a:pt x="1148266" y="1276499"/>
                  <a:pt x="1148266" y="1263943"/>
                </a:cubicBezTo>
                <a:cubicBezTo>
                  <a:pt x="1148266" y="1251387"/>
                  <a:pt x="1158443" y="1241208"/>
                  <a:pt x="1171000" y="1241208"/>
                </a:cubicBezTo>
                <a:close/>
                <a:moveTo>
                  <a:pt x="1006962" y="1241208"/>
                </a:moveTo>
                <a:cubicBezTo>
                  <a:pt x="1019518" y="1241208"/>
                  <a:pt x="1029696" y="1251387"/>
                  <a:pt x="1029696" y="1263943"/>
                </a:cubicBezTo>
                <a:cubicBezTo>
                  <a:pt x="1029696" y="1276499"/>
                  <a:pt x="1019518" y="1286677"/>
                  <a:pt x="1006962" y="1286677"/>
                </a:cubicBezTo>
                <a:cubicBezTo>
                  <a:pt x="994406" y="1286677"/>
                  <a:pt x="984227" y="1276499"/>
                  <a:pt x="984227" y="1263943"/>
                </a:cubicBezTo>
                <a:cubicBezTo>
                  <a:pt x="984227" y="1251387"/>
                  <a:pt x="994406" y="1241208"/>
                  <a:pt x="1006962" y="1241208"/>
                </a:cubicBezTo>
                <a:close/>
                <a:moveTo>
                  <a:pt x="842924" y="1241208"/>
                </a:moveTo>
                <a:cubicBezTo>
                  <a:pt x="855480" y="1241208"/>
                  <a:pt x="865659" y="1251387"/>
                  <a:pt x="865659" y="1263943"/>
                </a:cubicBezTo>
                <a:cubicBezTo>
                  <a:pt x="865659" y="1276499"/>
                  <a:pt x="855480" y="1286677"/>
                  <a:pt x="842924" y="1286677"/>
                </a:cubicBezTo>
                <a:cubicBezTo>
                  <a:pt x="830368" y="1286677"/>
                  <a:pt x="820189" y="1276499"/>
                  <a:pt x="820189" y="1263943"/>
                </a:cubicBezTo>
                <a:cubicBezTo>
                  <a:pt x="820189" y="1251387"/>
                  <a:pt x="830368" y="1241208"/>
                  <a:pt x="842924" y="1241208"/>
                </a:cubicBezTo>
                <a:close/>
                <a:moveTo>
                  <a:pt x="678886" y="1241208"/>
                </a:moveTo>
                <a:cubicBezTo>
                  <a:pt x="691442" y="1241208"/>
                  <a:pt x="701621" y="1251387"/>
                  <a:pt x="701621" y="1263943"/>
                </a:cubicBezTo>
                <a:cubicBezTo>
                  <a:pt x="701621" y="1276499"/>
                  <a:pt x="691442" y="1286677"/>
                  <a:pt x="678886" y="1286677"/>
                </a:cubicBezTo>
                <a:cubicBezTo>
                  <a:pt x="666330" y="1286677"/>
                  <a:pt x="656152" y="1276499"/>
                  <a:pt x="656152" y="1263943"/>
                </a:cubicBezTo>
                <a:cubicBezTo>
                  <a:pt x="656152" y="1251387"/>
                  <a:pt x="666330" y="1241208"/>
                  <a:pt x="678886" y="1241208"/>
                </a:cubicBezTo>
                <a:close/>
                <a:moveTo>
                  <a:pt x="514849" y="1241208"/>
                </a:moveTo>
                <a:cubicBezTo>
                  <a:pt x="527405" y="1241208"/>
                  <a:pt x="537583" y="1251387"/>
                  <a:pt x="537583" y="1263943"/>
                </a:cubicBezTo>
                <a:cubicBezTo>
                  <a:pt x="537583" y="1276499"/>
                  <a:pt x="527405" y="1286677"/>
                  <a:pt x="514849" y="1286677"/>
                </a:cubicBezTo>
                <a:cubicBezTo>
                  <a:pt x="502293" y="1286677"/>
                  <a:pt x="492114" y="1276499"/>
                  <a:pt x="492114" y="1263943"/>
                </a:cubicBezTo>
                <a:cubicBezTo>
                  <a:pt x="492114" y="1251387"/>
                  <a:pt x="502293" y="1241208"/>
                  <a:pt x="514849" y="1241208"/>
                </a:cubicBezTo>
                <a:close/>
                <a:moveTo>
                  <a:pt x="350811" y="1241208"/>
                </a:moveTo>
                <a:cubicBezTo>
                  <a:pt x="363367" y="1241208"/>
                  <a:pt x="373545" y="1251387"/>
                  <a:pt x="373545" y="1263943"/>
                </a:cubicBezTo>
                <a:cubicBezTo>
                  <a:pt x="373545" y="1276499"/>
                  <a:pt x="363367" y="1286677"/>
                  <a:pt x="350811" y="1286677"/>
                </a:cubicBezTo>
                <a:cubicBezTo>
                  <a:pt x="338255" y="1286677"/>
                  <a:pt x="328077" y="1276499"/>
                  <a:pt x="328077" y="1263943"/>
                </a:cubicBezTo>
                <a:cubicBezTo>
                  <a:pt x="328077" y="1251387"/>
                  <a:pt x="338255" y="1241208"/>
                  <a:pt x="350811" y="1241208"/>
                </a:cubicBezTo>
                <a:close/>
                <a:moveTo>
                  <a:pt x="186773" y="1241208"/>
                </a:moveTo>
                <a:cubicBezTo>
                  <a:pt x="199329" y="1241208"/>
                  <a:pt x="209507" y="1251387"/>
                  <a:pt x="209507" y="1263943"/>
                </a:cubicBezTo>
                <a:cubicBezTo>
                  <a:pt x="209507" y="1276499"/>
                  <a:pt x="199329" y="1286677"/>
                  <a:pt x="186773" y="1286677"/>
                </a:cubicBezTo>
                <a:cubicBezTo>
                  <a:pt x="174217" y="1286677"/>
                  <a:pt x="164039" y="1276499"/>
                  <a:pt x="164039" y="1263943"/>
                </a:cubicBezTo>
                <a:cubicBezTo>
                  <a:pt x="164039" y="1251387"/>
                  <a:pt x="174217" y="1241208"/>
                  <a:pt x="186773" y="1241208"/>
                </a:cubicBezTo>
                <a:close/>
                <a:moveTo>
                  <a:pt x="22735" y="1241208"/>
                </a:moveTo>
                <a:cubicBezTo>
                  <a:pt x="35291" y="1241208"/>
                  <a:pt x="45469" y="1251387"/>
                  <a:pt x="45469" y="1263943"/>
                </a:cubicBezTo>
                <a:cubicBezTo>
                  <a:pt x="45469" y="1276499"/>
                  <a:pt x="35291" y="1286677"/>
                  <a:pt x="22735" y="1286677"/>
                </a:cubicBezTo>
                <a:cubicBezTo>
                  <a:pt x="10179" y="1286677"/>
                  <a:pt x="0" y="1276499"/>
                  <a:pt x="0" y="1263943"/>
                </a:cubicBezTo>
                <a:cubicBezTo>
                  <a:pt x="0" y="1251387"/>
                  <a:pt x="10179" y="1241208"/>
                  <a:pt x="22735" y="1241208"/>
                </a:cubicBezTo>
                <a:close/>
                <a:moveTo>
                  <a:pt x="2484946" y="1232910"/>
                </a:moveTo>
                <a:cubicBezTo>
                  <a:pt x="2497502" y="1232910"/>
                  <a:pt x="2507681" y="1243088"/>
                  <a:pt x="2507681" y="1255644"/>
                </a:cubicBezTo>
                <a:cubicBezTo>
                  <a:pt x="2507681" y="1268200"/>
                  <a:pt x="2497502" y="1278378"/>
                  <a:pt x="2484946" y="1278378"/>
                </a:cubicBezTo>
                <a:cubicBezTo>
                  <a:pt x="2472390" y="1278378"/>
                  <a:pt x="2462211" y="1268200"/>
                  <a:pt x="2462211" y="1255644"/>
                </a:cubicBezTo>
                <a:cubicBezTo>
                  <a:pt x="2462211" y="1243088"/>
                  <a:pt x="2472390" y="1232910"/>
                  <a:pt x="2484946" y="1232910"/>
                </a:cubicBezTo>
                <a:close/>
                <a:moveTo>
                  <a:pt x="2320908" y="1232910"/>
                </a:moveTo>
                <a:cubicBezTo>
                  <a:pt x="2333464" y="1232910"/>
                  <a:pt x="2343643" y="1243088"/>
                  <a:pt x="2343643" y="1255644"/>
                </a:cubicBezTo>
                <a:cubicBezTo>
                  <a:pt x="2343643" y="1268200"/>
                  <a:pt x="2333464" y="1278378"/>
                  <a:pt x="2320908" y="1278378"/>
                </a:cubicBezTo>
                <a:cubicBezTo>
                  <a:pt x="2308351" y="1278378"/>
                  <a:pt x="2298174" y="1268200"/>
                  <a:pt x="2298174" y="1255644"/>
                </a:cubicBezTo>
                <a:cubicBezTo>
                  <a:pt x="2298174" y="1243088"/>
                  <a:pt x="2308351" y="1232910"/>
                  <a:pt x="2320908" y="1232910"/>
                </a:cubicBezTo>
                <a:close/>
                <a:moveTo>
                  <a:pt x="2156870" y="1232910"/>
                </a:moveTo>
                <a:cubicBezTo>
                  <a:pt x="2169427" y="1232910"/>
                  <a:pt x="2179604" y="1243088"/>
                  <a:pt x="2179604" y="1255644"/>
                </a:cubicBezTo>
                <a:cubicBezTo>
                  <a:pt x="2179604" y="1268200"/>
                  <a:pt x="2169427" y="1278378"/>
                  <a:pt x="2156870" y="1278378"/>
                </a:cubicBezTo>
                <a:cubicBezTo>
                  <a:pt x="2144314" y="1278378"/>
                  <a:pt x="2134135" y="1268200"/>
                  <a:pt x="2134135" y="1255644"/>
                </a:cubicBezTo>
                <a:cubicBezTo>
                  <a:pt x="2134135" y="1243088"/>
                  <a:pt x="2144314" y="1232910"/>
                  <a:pt x="2156870" y="1232910"/>
                </a:cubicBezTo>
                <a:close/>
                <a:moveTo>
                  <a:pt x="1992832" y="1232910"/>
                </a:moveTo>
                <a:cubicBezTo>
                  <a:pt x="2005388" y="1232910"/>
                  <a:pt x="2015567" y="1243088"/>
                  <a:pt x="2015567" y="1255644"/>
                </a:cubicBezTo>
                <a:cubicBezTo>
                  <a:pt x="2015567" y="1268200"/>
                  <a:pt x="2005388" y="1278378"/>
                  <a:pt x="1992832" y="1278378"/>
                </a:cubicBezTo>
                <a:cubicBezTo>
                  <a:pt x="1980277" y="1278378"/>
                  <a:pt x="1970098" y="1268200"/>
                  <a:pt x="1970098" y="1255644"/>
                </a:cubicBezTo>
                <a:cubicBezTo>
                  <a:pt x="1970098" y="1243088"/>
                  <a:pt x="1980277" y="1232910"/>
                  <a:pt x="1992832" y="1232910"/>
                </a:cubicBezTo>
                <a:close/>
                <a:moveTo>
                  <a:pt x="1828795" y="1232910"/>
                </a:moveTo>
                <a:cubicBezTo>
                  <a:pt x="1841351" y="1232910"/>
                  <a:pt x="1851529" y="1243088"/>
                  <a:pt x="1851529" y="1255644"/>
                </a:cubicBezTo>
                <a:cubicBezTo>
                  <a:pt x="1851529" y="1268200"/>
                  <a:pt x="1841351" y="1278378"/>
                  <a:pt x="1828795" y="1278378"/>
                </a:cubicBezTo>
                <a:cubicBezTo>
                  <a:pt x="1816239" y="1278378"/>
                  <a:pt x="1806060" y="1268200"/>
                  <a:pt x="1806060" y="1255644"/>
                </a:cubicBezTo>
                <a:cubicBezTo>
                  <a:pt x="1806060" y="1243088"/>
                  <a:pt x="1816239" y="1232910"/>
                  <a:pt x="1828795" y="1232910"/>
                </a:cubicBezTo>
                <a:close/>
                <a:moveTo>
                  <a:pt x="1664757" y="1232910"/>
                </a:moveTo>
                <a:cubicBezTo>
                  <a:pt x="1677313" y="1232910"/>
                  <a:pt x="1687491" y="1243088"/>
                  <a:pt x="1687491" y="1255644"/>
                </a:cubicBezTo>
                <a:cubicBezTo>
                  <a:pt x="1687491" y="1268200"/>
                  <a:pt x="1677313" y="1278378"/>
                  <a:pt x="1664757" y="1278378"/>
                </a:cubicBezTo>
                <a:cubicBezTo>
                  <a:pt x="1652201" y="1278378"/>
                  <a:pt x="1642022" y="1268200"/>
                  <a:pt x="1642022" y="1255644"/>
                </a:cubicBezTo>
                <a:cubicBezTo>
                  <a:pt x="1642022" y="1243088"/>
                  <a:pt x="1652201" y="1232910"/>
                  <a:pt x="1664757" y="1232910"/>
                </a:cubicBezTo>
                <a:close/>
                <a:moveTo>
                  <a:pt x="1500719" y="1232910"/>
                </a:moveTo>
                <a:cubicBezTo>
                  <a:pt x="1513275" y="1232910"/>
                  <a:pt x="1523453" y="1243088"/>
                  <a:pt x="1523453" y="1255644"/>
                </a:cubicBezTo>
                <a:cubicBezTo>
                  <a:pt x="1523453" y="1268200"/>
                  <a:pt x="1513275" y="1278378"/>
                  <a:pt x="1500719" y="1278378"/>
                </a:cubicBezTo>
                <a:cubicBezTo>
                  <a:pt x="1488163" y="1278378"/>
                  <a:pt x="1477985" y="1268200"/>
                  <a:pt x="1477985" y="1255644"/>
                </a:cubicBezTo>
                <a:cubicBezTo>
                  <a:pt x="1477985" y="1243088"/>
                  <a:pt x="1488163" y="1232910"/>
                  <a:pt x="1500719" y="1232910"/>
                </a:cubicBezTo>
                <a:close/>
                <a:moveTo>
                  <a:pt x="1336681" y="1232910"/>
                </a:moveTo>
                <a:cubicBezTo>
                  <a:pt x="1349237" y="1232910"/>
                  <a:pt x="1359415" y="1243088"/>
                  <a:pt x="1359415" y="1255644"/>
                </a:cubicBezTo>
                <a:cubicBezTo>
                  <a:pt x="1359415" y="1268200"/>
                  <a:pt x="1349237" y="1278378"/>
                  <a:pt x="1336681" y="1278378"/>
                </a:cubicBezTo>
                <a:cubicBezTo>
                  <a:pt x="1324125" y="1278378"/>
                  <a:pt x="1313947" y="1268200"/>
                  <a:pt x="1313947" y="1255644"/>
                </a:cubicBezTo>
                <a:cubicBezTo>
                  <a:pt x="1313947" y="1243088"/>
                  <a:pt x="1324125" y="1232910"/>
                  <a:pt x="1336681" y="1232910"/>
                </a:cubicBezTo>
                <a:close/>
                <a:moveTo>
                  <a:pt x="1171000" y="1062996"/>
                </a:moveTo>
                <a:cubicBezTo>
                  <a:pt x="1183556" y="1062996"/>
                  <a:pt x="1193734" y="1073174"/>
                  <a:pt x="1193734" y="1085730"/>
                </a:cubicBezTo>
                <a:cubicBezTo>
                  <a:pt x="1193734" y="1098287"/>
                  <a:pt x="1183556" y="1108465"/>
                  <a:pt x="1171000" y="1108465"/>
                </a:cubicBezTo>
                <a:cubicBezTo>
                  <a:pt x="1158443" y="1108465"/>
                  <a:pt x="1148266" y="1098287"/>
                  <a:pt x="1148266" y="1085730"/>
                </a:cubicBezTo>
                <a:cubicBezTo>
                  <a:pt x="1148266" y="1073174"/>
                  <a:pt x="1158443" y="1062996"/>
                  <a:pt x="1171000" y="1062996"/>
                </a:cubicBezTo>
                <a:close/>
                <a:moveTo>
                  <a:pt x="1006962" y="1062996"/>
                </a:moveTo>
                <a:cubicBezTo>
                  <a:pt x="1019518" y="1062996"/>
                  <a:pt x="1029696" y="1073174"/>
                  <a:pt x="1029696" y="1085730"/>
                </a:cubicBezTo>
                <a:cubicBezTo>
                  <a:pt x="1029696" y="1098287"/>
                  <a:pt x="1019518" y="1108465"/>
                  <a:pt x="1006962" y="1108465"/>
                </a:cubicBezTo>
                <a:cubicBezTo>
                  <a:pt x="994406" y="1108465"/>
                  <a:pt x="984227" y="1098287"/>
                  <a:pt x="984227" y="1085730"/>
                </a:cubicBezTo>
                <a:cubicBezTo>
                  <a:pt x="984227" y="1073174"/>
                  <a:pt x="994406" y="1062996"/>
                  <a:pt x="1006962" y="1062996"/>
                </a:cubicBezTo>
                <a:close/>
                <a:moveTo>
                  <a:pt x="842924" y="1062996"/>
                </a:moveTo>
                <a:cubicBezTo>
                  <a:pt x="855480" y="1062996"/>
                  <a:pt x="865659" y="1073174"/>
                  <a:pt x="865659" y="1085730"/>
                </a:cubicBezTo>
                <a:cubicBezTo>
                  <a:pt x="865659" y="1098287"/>
                  <a:pt x="855480" y="1108465"/>
                  <a:pt x="842924" y="1108465"/>
                </a:cubicBezTo>
                <a:cubicBezTo>
                  <a:pt x="830368" y="1108465"/>
                  <a:pt x="820189" y="1098287"/>
                  <a:pt x="820189" y="1085730"/>
                </a:cubicBezTo>
                <a:cubicBezTo>
                  <a:pt x="820189" y="1073174"/>
                  <a:pt x="830368" y="1062996"/>
                  <a:pt x="842924" y="1062996"/>
                </a:cubicBezTo>
                <a:close/>
                <a:moveTo>
                  <a:pt x="678886" y="1062996"/>
                </a:moveTo>
                <a:cubicBezTo>
                  <a:pt x="691442" y="1062996"/>
                  <a:pt x="701621" y="1073174"/>
                  <a:pt x="701621" y="1085730"/>
                </a:cubicBezTo>
                <a:cubicBezTo>
                  <a:pt x="701621" y="1098287"/>
                  <a:pt x="691442" y="1108465"/>
                  <a:pt x="678886" y="1108465"/>
                </a:cubicBezTo>
                <a:cubicBezTo>
                  <a:pt x="666330" y="1108465"/>
                  <a:pt x="656152" y="1098287"/>
                  <a:pt x="656152" y="1085730"/>
                </a:cubicBezTo>
                <a:cubicBezTo>
                  <a:pt x="656152" y="1073174"/>
                  <a:pt x="666330" y="1062996"/>
                  <a:pt x="678886" y="1062996"/>
                </a:cubicBezTo>
                <a:close/>
                <a:moveTo>
                  <a:pt x="514849" y="1062996"/>
                </a:moveTo>
                <a:cubicBezTo>
                  <a:pt x="527405" y="1062996"/>
                  <a:pt x="537583" y="1073174"/>
                  <a:pt x="537583" y="1085730"/>
                </a:cubicBezTo>
                <a:cubicBezTo>
                  <a:pt x="537583" y="1098287"/>
                  <a:pt x="527405" y="1108465"/>
                  <a:pt x="514849" y="1108465"/>
                </a:cubicBezTo>
                <a:cubicBezTo>
                  <a:pt x="502293" y="1108465"/>
                  <a:pt x="492114" y="1098287"/>
                  <a:pt x="492114" y="1085730"/>
                </a:cubicBezTo>
                <a:cubicBezTo>
                  <a:pt x="492114" y="1073174"/>
                  <a:pt x="502293" y="1062996"/>
                  <a:pt x="514849" y="1062996"/>
                </a:cubicBezTo>
                <a:close/>
                <a:moveTo>
                  <a:pt x="350811" y="1062996"/>
                </a:moveTo>
                <a:cubicBezTo>
                  <a:pt x="363367" y="1062996"/>
                  <a:pt x="373545" y="1073174"/>
                  <a:pt x="373545" y="1085730"/>
                </a:cubicBezTo>
                <a:cubicBezTo>
                  <a:pt x="373545" y="1098287"/>
                  <a:pt x="363367" y="1108465"/>
                  <a:pt x="350811" y="1108465"/>
                </a:cubicBezTo>
                <a:cubicBezTo>
                  <a:pt x="338255" y="1108465"/>
                  <a:pt x="328077" y="1098287"/>
                  <a:pt x="328077" y="1085730"/>
                </a:cubicBezTo>
                <a:cubicBezTo>
                  <a:pt x="328077" y="1073174"/>
                  <a:pt x="338255" y="1062996"/>
                  <a:pt x="350811" y="1062996"/>
                </a:cubicBezTo>
                <a:close/>
                <a:moveTo>
                  <a:pt x="186773" y="1062996"/>
                </a:moveTo>
                <a:cubicBezTo>
                  <a:pt x="199329" y="1062996"/>
                  <a:pt x="209507" y="1073174"/>
                  <a:pt x="209507" y="1085730"/>
                </a:cubicBezTo>
                <a:cubicBezTo>
                  <a:pt x="209507" y="1098287"/>
                  <a:pt x="199329" y="1108465"/>
                  <a:pt x="186773" y="1108465"/>
                </a:cubicBezTo>
                <a:cubicBezTo>
                  <a:pt x="174217" y="1108465"/>
                  <a:pt x="164039" y="1098287"/>
                  <a:pt x="164039" y="1085730"/>
                </a:cubicBezTo>
                <a:cubicBezTo>
                  <a:pt x="164039" y="1073174"/>
                  <a:pt x="174217" y="1062996"/>
                  <a:pt x="186773" y="1062996"/>
                </a:cubicBezTo>
                <a:close/>
                <a:moveTo>
                  <a:pt x="22735" y="1062996"/>
                </a:moveTo>
                <a:cubicBezTo>
                  <a:pt x="35291" y="1062996"/>
                  <a:pt x="45469" y="1073174"/>
                  <a:pt x="45469" y="1085730"/>
                </a:cubicBezTo>
                <a:cubicBezTo>
                  <a:pt x="45469" y="1098287"/>
                  <a:pt x="35291" y="1108465"/>
                  <a:pt x="22735" y="1108465"/>
                </a:cubicBezTo>
                <a:cubicBezTo>
                  <a:pt x="10179" y="1108465"/>
                  <a:pt x="0" y="1098287"/>
                  <a:pt x="0" y="1085730"/>
                </a:cubicBezTo>
                <a:cubicBezTo>
                  <a:pt x="0" y="1073174"/>
                  <a:pt x="10179" y="1062996"/>
                  <a:pt x="22735" y="1062996"/>
                </a:cubicBezTo>
                <a:close/>
                <a:moveTo>
                  <a:pt x="2484946" y="1054698"/>
                </a:moveTo>
                <a:cubicBezTo>
                  <a:pt x="2497502" y="1054698"/>
                  <a:pt x="2507681" y="1064876"/>
                  <a:pt x="2507681" y="1077432"/>
                </a:cubicBezTo>
                <a:cubicBezTo>
                  <a:pt x="2507681" y="1089988"/>
                  <a:pt x="2497502" y="1100167"/>
                  <a:pt x="2484946" y="1100167"/>
                </a:cubicBezTo>
                <a:cubicBezTo>
                  <a:pt x="2472390" y="1100167"/>
                  <a:pt x="2462211" y="1089988"/>
                  <a:pt x="2462211" y="1077432"/>
                </a:cubicBezTo>
                <a:cubicBezTo>
                  <a:pt x="2462211" y="1064876"/>
                  <a:pt x="2472390" y="1054698"/>
                  <a:pt x="2484946" y="1054698"/>
                </a:cubicBezTo>
                <a:close/>
                <a:moveTo>
                  <a:pt x="2320908" y="1054698"/>
                </a:moveTo>
                <a:cubicBezTo>
                  <a:pt x="2333464" y="1054698"/>
                  <a:pt x="2343643" y="1064876"/>
                  <a:pt x="2343643" y="1077432"/>
                </a:cubicBezTo>
                <a:cubicBezTo>
                  <a:pt x="2343643" y="1089988"/>
                  <a:pt x="2333464" y="1100167"/>
                  <a:pt x="2320908" y="1100167"/>
                </a:cubicBezTo>
                <a:cubicBezTo>
                  <a:pt x="2308351" y="1100167"/>
                  <a:pt x="2298174" y="1089988"/>
                  <a:pt x="2298174" y="1077432"/>
                </a:cubicBezTo>
                <a:cubicBezTo>
                  <a:pt x="2298174" y="1064876"/>
                  <a:pt x="2308351" y="1054698"/>
                  <a:pt x="2320908" y="1054698"/>
                </a:cubicBezTo>
                <a:close/>
                <a:moveTo>
                  <a:pt x="2156870" y="1054698"/>
                </a:moveTo>
                <a:cubicBezTo>
                  <a:pt x="2169427" y="1054698"/>
                  <a:pt x="2179604" y="1064876"/>
                  <a:pt x="2179604" y="1077432"/>
                </a:cubicBezTo>
                <a:cubicBezTo>
                  <a:pt x="2179604" y="1089988"/>
                  <a:pt x="2169427" y="1100167"/>
                  <a:pt x="2156870" y="1100167"/>
                </a:cubicBezTo>
                <a:cubicBezTo>
                  <a:pt x="2144314" y="1100167"/>
                  <a:pt x="2134135" y="1089988"/>
                  <a:pt x="2134135" y="1077432"/>
                </a:cubicBezTo>
                <a:cubicBezTo>
                  <a:pt x="2134135" y="1064876"/>
                  <a:pt x="2144314" y="1054698"/>
                  <a:pt x="2156870" y="1054698"/>
                </a:cubicBezTo>
                <a:close/>
                <a:moveTo>
                  <a:pt x="1992832" y="1054698"/>
                </a:moveTo>
                <a:cubicBezTo>
                  <a:pt x="2005388" y="1054698"/>
                  <a:pt x="2015567" y="1064876"/>
                  <a:pt x="2015567" y="1077432"/>
                </a:cubicBezTo>
                <a:cubicBezTo>
                  <a:pt x="2015567" y="1089988"/>
                  <a:pt x="2005388" y="1100167"/>
                  <a:pt x="1992832" y="1100167"/>
                </a:cubicBezTo>
                <a:cubicBezTo>
                  <a:pt x="1980277" y="1100167"/>
                  <a:pt x="1970098" y="1089988"/>
                  <a:pt x="1970098" y="1077432"/>
                </a:cubicBezTo>
                <a:cubicBezTo>
                  <a:pt x="1970098" y="1064876"/>
                  <a:pt x="1980277" y="1054698"/>
                  <a:pt x="1992832" y="1054698"/>
                </a:cubicBezTo>
                <a:close/>
                <a:moveTo>
                  <a:pt x="1828795" y="1054698"/>
                </a:moveTo>
                <a:cubicBezTo>
                  <a:pt x="1841351" y="1054698"/>
                  <a:pt x="1851529" y="1064876"/>
                  <a:pt x="1851529" y="1077432"/>
                </a:cubicBezTo>
                <a:cubicBezTo>
                  <a:pt x="1851529" y="1089988"/>
                  <a:pt x="1841351" y="1100167"/>
                  <a:pt x="1828795" y="1100167"/>
                </a:cubicBezTo>
                <a:cubicBezTo>
                  <a:pt x="1816239" y="1100167"/>
                  <a:pt x="1806060" y="1089988"/>
                  <a:pt x="1806060" y="1077432"/>
                </a:cubicBezTo>
                <a:cubicBezTo>
                  <a:pt x="1806060" y="1064876"/>
                  <a:pt x="1816239" y="1054698"/>
                  <a:pt x="1828795" y="1054698"/>
                </a:cubicBezTo>
                <a:close/>
                <a:moveTo>
                  <a:pt x="1664757" y="1054698"/>
                </a:moveTo>
                <a:cubicBezTo>
                  <a:pt x="1677313" y="1054698"/>
                  <a:pt x="1687491" y="1064876"/>
                  <a:pt x="1687491" y="1077432"/>
                </a:cubicBezTo>
                <a:cubicBezTo>
                  <a:pt x="1687491" y="1089988"/>
                  <a:pt x="1677313" y="1100167"/>
                  <a:pt x="1664757" y="1100167"/>
                </a:cubicBezTo>
                <a:cubicBezTo>
                  <a:pt x="1652201" y="1100167"/>
                  <a:pt x="1642022" y="1089988"/>
                  <a:pt x="1642022" y="1077432"/>
                </a:cubicBezTo>
                <a:cubicBezTo>
                  <a:pt x="1642022" y="1064876"/>
                  <a:pt x="1652201" y="1054698"/>
                  <a:pt x="1664757" y="1054698"/>
                </a:cubicBezTo>
                <a:close/>
                <a:moveTo>
                  <a:pt x="1500719" y="1054698"/>
                </a:moveTo>
                <a:cubicBezTo>
                  <a:pt x="1513275" y="1054698"/>
                  <a:pt x="1523453" y="1064876"/>
                  <a:pt x="1523453" y="1077432"/>
                </a:cubicBezTo>
                <a:cubicBezTo>
                  <a:pt x="1523453" y="1089988"/>
                  <a:pt x="1513275" y="1100167"/>
                  <a:pt x="1500719" y="1100167"/>
                </a:cubicBezTo>
                <a:cubicBezTo>
                  <a:pt x="1488163" y="1100167"/>
                  <a:pt x="1477985" y="1089988"/>
                  <a:pt x="1477985" y="1077432"/>
                </a:cubicBezTo>
                <a:cubicBezTo>
                  <a:pt x="1477985" y="1064876"/>
                  <a:pt x="1488163" y="1054698"/>
                  <a:pt x="1500719" y="1054698"/>
                </a:cubicBezTo>
                <a:close/>
                <a:moveTo>
                  <a:pt x="1336681" y="1054698"/>
                </a:moveTo>
                <a:cubicBezTo>
                  <a:pt x="1349237" y="1054698"/>
                  <a:pt x="1359415" y="1064876"/>
                  <a:pt x="1359415" y="1077432"/>
                </a:cubicBezTo>
                <a:cubicBezTo>
                  <a:pt x="1359415" y="1089988"/>
                  <a:pt x="1349237" y="1100167"/>
                  <a:pt x="1336681" y="1100167"/>
                </a:cubicBezTo>
                <a:cubicBezTo>
                  <a:pt x="1324125" y="1100167"/>
                  <a:pt x="1313947" y="1089988"/>
                  <a:pt x="1313947" y="1077432"/>
                </a:cubicBezTo>
                <a:cubicBezTo>
                  <a:pt x="1313947" y="1064876"/>
                  <a:pt x="1324125" y="1054698"/>
                  <a:pt x="1336681" y="1054698"/>
                </a:cubicBezTo>
                <a:close/>
                <a:moveTo>
                  <a:pt x="1171000" y="884784"/>
                </a:moveTo>
                <a:cubicBezTo>
                  <a:pt x="1183556" y="884784"/>
                  <a:pt x="1193734" y="894963"/>
                  <a:pt x="1193734" y="907519"/>
                </a:cubicBezTo>
                <a:cubicBezTo>
                  <a:pt x="1193734" y="920075"/>
                  <a:pt x="1183556" y="930253"/>
                  <a:pt x="1171000" y="930253"/>
                </a:cubicBezTo>
                <a:cubicBezTo>
                  <a:pt x="1158443" y="930253"/>
                  <a:pt x="1148266" y="920075"/>
                  <a:pt x="1148266" y="907519"/>
                </a:cubicBezTo>
                <a:cubicBezTo>
                  <a:pt x="1148266" y="894963"/>
                  <a:pt x="1158443" y="884784"/>
                  <a:pt x="1171000" y="884784"/>
                </a:cubicBezTo>
                <a:close/>
                <a:moveTo>
                  <a:pt x="1006962" y="884784"/>
                </a:moveTo>
                <a:cubicBezTo>
                  <a:pt x="1019518" y="884784"/>
                  <a:pt x="1029696" y="894963"/>
                  <a:pt x="1029696" y="907519"/>
                </a:cubicBezTo>
                <a:cubicBezTo>
                  <a:pt x="1029696" y="920075"/>
                  <a:pt x="1019518" y="930253"/>
                  <a:pt x="1006962" y="930253"/>
                </a:cubicBezTo>
                <a:cubicBezTo>
                  <a:pt x="994406" y="930253"/>
                  <a:pt x="984227" y="920075"/>
                  <a:pt x="984227" y="907519"/>
                </a:cubicBezTo>
                <a:cubicBezTo>
                  <a:pt x="984227" y="894963"/>
                  <a:pt x="994406" y="884784"/>
                  <a:pt x="1006962" y="884784"/>
                </a:cubicBezTo>
                <a:close/>
                <a:moveTo>
                  <a:pt x="842924" y="884784"/>
                </a:moveTo>
                <a:cubicBezTo>
                  <a:pt x="855480" y="884784"/>
                  <a:pt x="865659" y="894963"/>
                  <a:pt x="865659" y="907519"/>
                </a:cubicBezTo>
                <a:cubicBezTo>
                  <a:pt x="865659" y="920075"/>
                  <a:pt x="855480" y="930253"/>
                  <a:pt x="842924" y="930253"/>
                </a:cubicBezTo>
                <a:cubicBezTo>
                  <a:pt x="830368" y="930253"/>
                  <a:pt x="820189" y="920075"/>
                  <a:pt x="820189" y="907519"/>
                </a:cubicBezTo>
                <a:cubicBezTo>
                  <a:pt x="820189" y="894963"/>
                  <a:pt x="830368" y="884784"/>
                  <a:pt x="842924" y="884784"/>
                </a:cubicBezTo>
                <a:close/>
                <a:moveTo>
                  <a:pt x="678886" y="884784"/>
                </a:moveTo>
                <a:cubicBezTo>
                  <a:pt x="691442" y="884784"/>
                  <a:pt x="701621" y="894963"/>
                  <a:pt x="701621" y="907519"/>
                </a:cubicBezTo>
                <a:cubicBezTo>
                  <a:pt x="701621" y="920075"/>
                  <a:pt x="691442" y="930253"/>
                  <a:pt x="678886" y="930253"/>
                </a:cubicBezTo>
                <a:cubicBezTo>
                  <a:pt x="666330" y="930253"/>
                  <a:pt x="656152" y="920075"/>
                  <a:pt x="656152" y="907519"/>
                </a:cubicBezTo>
                <a:cubicBezTo>
                  <a:pt x="656152" y="894963"/>
                  <a:pt x="666330" y="884784"/>
                  <a:pt x="678886" y="884784"/>
                </a:cubicBezTo>
                <a:close/>
                <a:moveTo>
                  <a:pt x="514849" y="884784"/>
                </a:moveTo>
                <a:cubicBezTo>
                  <a:pt x="527405" y="884784"/>
                  <a:pt x="537583" y="894963"/>
                  <a:pt x="537583" y="907519"/>
                </a:cubicBezTo>
                <a:cubicBezTo>
                  <a:pt x="537583" y="920075"/>
                  <a:pt x="527405" y="930253"/>
                  <a:pt x="514849" y="930253"/>
                </a:cubicBezTo>
                <a:cubicBezTo>
                  <a:pt x="502293" y="930253"/>
                  <a:pt x="492114" y="920075"/>
                  <a:pt x="492114" y="907519"/>
                </a:cubicBezTo>
                <a:cubicBezTo>
                  <a:pt x="492114" y="894963"/>
                  <a:pt x="502293" y="884784"/>
                  <a:pt x="514849" y="884784"/>
                </a:cubicBezTo>
                <a:close/>
                <a:moveTo>
                  <a:pt x="350811" y="884784"/>
                </a:moveTo>
                <a:cubicBezTo>
                  <a:pt x="363367" y="884784"/>
                  <a:pt x="373545" y="894963"/>
                  <a:pt x="373545" y="907519"/>
                </a:cubicBezTo>
                <a:cubicBezTo>
                  <a:pt x="373545" y="920075"/>
                  <a:pt x="363367" y="930253"/>
                  <a:pt x="350811" y="930253"/>
                </a:cubicBezTo>
                <a:cubicBezTo>
                  <a:pt x="338255" y="930253"/>
                  <a:pt x="328077" y="920075"/>
                  <a:pt x="328077" y="907519"/>
                </a:cubicBezTo>
                <a:cubicBezTo>
                  <a:pt x="328077" y="894963"/>
                  <a:pt x="338255" y="884784"/>
                  <a:pt x="350811" y="884784"/>
                </a:cubicBezTo>
                <a:close/>
                <a:moveTo>
                  <a:pt x="186773" y="884784"/>
                </a:moveTo>
                <a:cubicBezTo>
                  <a:pt x="199329" y="884784"/>
                  <a:pt x="209507" y="894963"/>
                  <a:pt x="209507" y="907519"/>
                </a:cubicBezTo>
                <a:cubicBezTo>
                  <a:pt x="209507" y="920075"/>
                  <a:pt x="199329" y="930253"/>
                  <a:pt x="186773" y="930253"/>
                </a:cubicBezTo>
                <a:cubicBezTo>
                  <a:pt x="174217" y="930253"/>
                  <a:pt x="164039" y="920075"/>
                  <a:pt x="164039" y="907519"/>
                </a:cubicBezTo>
                <a:cubicBezTo>
                  <a:pt x="164039" y="894963"/>
                  <a:pt x="174217" y="884784"/>
                  <a:pt x="186773" y="884784"/>
                </a:cubicBezTo>
                <a:close/>
                <a:moveTo>
                  <a:pt x="22735" y="884784"/>
                </a:moveTo>
                <a:cubicBezTo>
                  <a:pt x="35291" y="884784"/>
                  <a:pt x="45469" y="894963"/>
                  <a:pt x="45469" y="907519"/>
                </a:cubicBezTo>
                <a:cubicBezTo>
                  <a:pt x="45469" y="920075"/>
                  <a:pt x="35291" y="930253"/>
                  <a:pt x="22735" y="930253"/>
                </a:cubicBezTo>
                <a:cubicBezTo>
                  <a:pt x="10179" y="930253"/>
                  <a:pt x="0" y="920075"/>
                  <a:pt x="0" y="907519"/>
                </a:cubicBezTo>
                <a:cubicBezTo>
                  <a:pt x="0" y="894963"/>
                  <a:pt x="10179" y="884784"/>
                  <a:pt x="22735" y="884784"/>
                </a:cubicBezTo>
                <a:close/>
                <a:moveTo>
                  <a:pt x="2484946" y="876485"/>
                </a:moveTo>
                <a:cubicBezTo>
                  <a:pt x="2497502" y="876485"/>
                  <a:pt x="2507681" y="886664"/>
                  <a:pt x="2507681" y="899220"/>
                </a:cubicBezTo>
                <a:cubicBezTo>
                  <a:pt x="2507681" y="911776"/>
                  <a:pt x="2497502" y="921954"/>
                  <a:pt x="2484946" y="921954"/>
                </a:cubicBezTo>
                <a:cubicBezTo>
                  <a:pt x="2472390" y="921954"/>
                  <a:pt x="2462211" y="911776"/>
                  <a:pt x="2462211" y="899220"/>
                </a:cubicBezTo>
                <a:cubicBezTo>
                  <a:pt x="2462211" y="886664"/>
                  <a:pt x="2472390" y="876485"/>
                  <a:pt x="2484946" y="876485"/>
                </a:cubicBezTo>
                <a:close/>
                <a:moveTo>
                  <a:pt x="2320908" y="876485"/>
                </a:moveTo>
                <a:cubicBezTo>
                  <a:pt x="2333464" y="876485"/>
                  <a:pt x="2343643" y="886664"/>
                  <a:pt x="2343643" y="899220"/>
                </a:cubicBezTo>
                <a:cubicBezTo>
                  <a:pt x="2343643" y="911776"/>
                  <a:pt x="2333464" y="921954"/>
                  <a:pt x="2320908" y="921954"/>
                </a:cubicBezTo>
                <a:cubicBezTo>
                  <a:pt x="2308351" y="921954"/>
                  <a:pt x="2298174" y="911776"/>
                  <a:pt x="2298174" y="899220"/>
                </a:cubicBezTo>
                <a:cubicBezTo>
                  <a:pt x="2298174" y="886664"/>
                  <a:pt x="2308351" y="876485"/>
                  <a:pt x="2320908" y="876485"/>
                </a:cubicBezTo>
                <a:close/>
                <a:moveTo>
                  <a:pt x="2156870" y="876485"/>
                </a:moveTo>
                <a:cubicBezTo>
                  <a:pt x="2169427" y="876485"/>
                  <a:pt x="2179604" y="886664"/>
                  <a:pt x="2179604" y="899220"/>
                </a:cubicBezTo>
                <a:cubicBezTo>
                  <a:pt x="2179604" y="911776"/>
                  <a:pt x="2169427" y="921954"/>
                  <a:pt x="2156870" y="921954"/>
                </a:cubicBezTo>
                <a:cubicBezTo>
                  <a:pt x="2144314" y="921954"/>
                  <a:pt x="2134135" y="911776"/>
                  <a:pt x="2134135" y="899220"/>
                </a:cubicBezTo>
                <a:cubicBezTo>
                  <a:pt x="2134135" y="886664"/>
                  <a:pt x="2144314" y="876485"/>
                  <a:pt x="2156870" y="876485"/>
                </a:cubicBezTo>
                <a:close/>
                <a:moveTo>
                  <a:pt x="1992832" y="876485"/>
                </a:moveTo>
                <a:cubicBezTo>
                  <a:pt x="2005388" y="876485"/>
                  <a:pt x="2015567" y="886664"/>
                  <a:pt x="2015567" y="899220"/>
                </a:cubicBezTo>
                <a:cubicBezTo>
                  <a:pt x="2015567" y="911776"/>
                  <a:pt x="2005388" y="921954"/>
                  <a:pt x="1992832" y="921954"/>
                </a:cubicBezTo>
                <a:cubicBezTo>
                  <a:pt x="1980277" y="921954"/>
                  <a:pt x="1970098" y="911776"/>
                  <a:pt x="1970098" y="899220"/>
                </a:cubicBezTo>
                <a:cubicBezTo>
                  <a:pt x="1970098" y="886664"/>
                  <a:pt x="1980277" y="876485"/>
                  <a:pt x="1992832" y="876485"/>
                </a:cubicBezTo>
                <a:close/>
                <a:moveTo>
                  <a:pt x="1828795" y="876485"/>
                </a:moveTo>
                <a:cubicBezTo>
                  <a:pt x="1841351" y="876485"/>
                  <a:pt x="1851529" y="886664"/>
                  <a:pt x="1851529" y="899220"/>
                </a:cubicBezTo>
                <a:cubicBezTo>
                  <a:pt x="1851529" y="911776"/>
                  <a:pt x="1841351" y="921954"/>
                  <a:pt x="1828795" y="921954"/>
                </a:cubicBezTo>
                <a:cubicBezTo>
                  <a:pt x="1816239" y="921954"/>
                  <a:pt x="1806060" y="911776"/>
                  <a:pt x="1806060" y="899220"/>
                </a:cubicBezTo>
                <a:cubicBezTo>
                  <a:pt x="1806060" y="886664"/>
                  <a:pt x="1816239" y="876485"/>
                  <a:pt x="1828795" y="876485"/>
                </a:cubicBezTo>
                <a:close/>
                <a:moveTo>
                  <a:pt x="1664757" y="876485"/>
                </a:moveTo>
                <a:cubicBezTo>
                  <a:pt x="1677313" y="876485"/>
                  <a:pt x="1687491" y="886664"/>
                  <a:pt x="1687491" y="899220"/>
                </a:cubicBezTo>
                <a:cubicBezTo>
                  <a:pt x="1687491" y="911776"/>
                  <a:pt x="1677313" y="921954"/>
                  <a:pt x="1664757" y="921954"/>
                </a:cubicBezTo>
                <a:cubicBezTo>
                  <a:pt x="1652201" y="921954"/>
                  <a:pt x="1642022" y="911776"/>
                  <a:pt x="1642022" y="899220"/>
                </a:cubicBezTo>
                <a:cubicBezTo>
                  <a:pt x="1642022" y="886664"/>
                  <a:pt x="1652201" y="876485"/>
                  <a:pt x="1664757" y="876485"/>
                </a:cubicBezTo>
                <a:close/>
                <a:moveTo>
                  <a:pt x="1500719" y="876485"/>
                </a:moveTo>
                <a:cubicBezTo>
                  <a:pt x="1513275" y="876485"/>
                  <a:pt x="1523453" y="886664"/>
                  <a:pt x="1523453" y="899220"/>
                </a:cubicBezTo>
                <a:cubicBezTo>
                  <a:pt x="1523453" y="911776"/>
                  <a:pt x="1513275" y="921954"/>
                  <a:pt x="1500719" y="921954"/>
                </a:cubicBezTo>
                <a:cubicBezTo>
                  <a:pt x="1488163" y="921954"/>
                  <a:pt x="1477985" y="911776"/>
                  <a:pt x="1477985" y="899220"/>
                </a:cubicBezTo>
                <a:cubicBezTo>
                  <a:pt x="1477985" y="886664"/>
                  <a:pt x="1488163" y="876485"/>
                  <a:pt x="1500719" y="876485"/>
                </a:cubicBezTo>
                <a:close/>
                <a:moveTo>
                  <a:pt x="1336681" y="876485"/>
                </a:moveTo>
                <a:cubicBezTo>
                  <a:pt x="1349237" y="876485"/>
                  <a:pt x="1359415" y="886664"/>
                  <a:pt x="1359415" y="899220"/>
                </a:cubicBezTo>
                <a:cubicBezTo>
                  <a:pt x="1359415" y="911776"/>
                  <a:pt x="1349237" y="921954"/>
                  <a:pt x="1336681" y="921954"/>
                </a:cubicBezTo>
                <a:cubicBezTo>
                  <a:pt x="1324125" y="921954"/>
                  <a:pt x="1313947" y="911776"/>
                  <a:pt x="1313947" y="899220"/>
                </a:cubicBezTo>
                <a:cubicBezTo>
                  <a:pt x="1313947" y="886664"/>
                  <a:pt x="1324125" y="876485"/>
                  <a:pt x="1336681" y="876485"/>
                </a:cubicBezTo>
                <a:close/>
                <a:moveTo>
                  <a:pt x="1171000" y="706572"/>
                </a:moveTo>
                <a:cubicBezTo>
                  <a:pt x="1183556" y="706572"/>
                  <a:pt x="1193734" y="716751"/>
                  <a:pt x="1193734" y="729306"/>
                </a:cubicBezTo>
                <a:cubicBezTo>
                  <a:pt x="1193734" y="741862"/>
                  <a:pt x="1183556" y="752041"/>
                  <a:pt x="1171000" y="752041"/>
                </a:cubicBezTo>
                <a:cubicBezTo>
                  <a:pt x="1158443" y="752041"/>
                  <a:pt x="1148266" y="741862"/>
                  <a:pt x="1148266" y="729306"/>
                </a:cubicBezTo>
                <a:cubicBezTo>
                  <a:pt x="1148266" y="716751"/>
                  <a:pt x="1158443" y="706572"/>
                  <a:pt x="1171000" y="706572"/>
                </a:cubicBezTo>
                <a:close/>
                <a:moveTo>
                  <a:pt x="1006962" y="706572"/>
                </a:moveTo>
                <a:cubicBezTo>
                  <a:pt x="1019518" y="706572"/>
                  <a:pt x="1029696" y="716751"/>
                  <a:pt x="1029696" y="729306"/>
                </a:cubicBezTo>
                <a:cubicBezTo>
                  <a:pt x="1029696" y="741862"/>
                  <a:pt x="1019518" y="752041"/>
                  <a:pt x="1006962" y="752041"/>
                </a:cubicBezTo>
                <a:cubicBezTo>
                  <a:pt x="994406" y="752041"/>
                  <a:pt x="984227" y="741862"/>
                  <a:pt x="984227" y="729306"/>
                </a:cubicBezTo>
                <a:cubicBezTo>
                  <a:pt x="984227" y="716751"/>
                  <a:pt x="994406" y="706572"/>
                  <a:pt x="1006962" y="706572"/>
                </a:cubicBezTo>
                <a:close/>
                <a:moveTo>
                  <a:pt x="842924" y="706572"/>
                </a:moveTo>
                <a:cubicBezTo>
                  <a:pt x="855480" y="706572"/>
                  <a:pt x="865659" y="716751"/>
                  <a:pt x="865659" y="729306"/>
                </a:cubicBezTo>
                <a:cubicBezTo>
                  <a:pt x="865659" y="741862"/>
                  <a:pt x="855480" y="752041"/>
                  <a:pt x="842924" y="752041"/>
                </a:cubicBezTo>
                <a:cubicBezTo>
                  <a:pt x="830368" y="752041"/>
                  <a:pt x="820189" y="741862"/>
                  <a:pt x="820189" y="729306"/>
                </a:cubicBezTo>
                <a:cubicBezTo>
                  <a:pt x="820189" y="716751"/>
                  <a:pt x="830368" y="706572"/>
                  <a:pt x="842924" y="706572"/>
                </a:cubicBezTo>
                <a:close/>
                <a:moveTo>
                  <a:pt x="678886" y="706572"/>
                </a:moveTo>
                <a:cubicBezTo>
                  <a:pt x="691442" y="706572"/>
                  <a:pt x="701621" y="716751"/>
                  <a:pt x="701621" y="729306"/>
                </a:cubicBezTo>
                <a:cubicBezTo>
                  <a:pt x="701621" y="741862"/>
                  <a:pt x="691442" y="752041"/>
                  <a:pt x="678886" y="752041"/>
                </a:cubicBezTo>
                <a:cubicBezTo>
                  <a:pt x="666330" y="752041"/>
                  <a:pt x="656152" y="741862"/>
                  <a:pt x="656152" y="729306"/>
                </a:cubicBezTo>
                <a:cubicBezTo>
                  <a:pt x="656152" y="716751"/>
                  <a:pt x="666330" y="706572"/>
                  <a:pt x="678886" y="706572"/>
                </a:cubicBezTo>
                <a:close/>
                <a:moveTo>
                  <a:pt x="514849" y="706572"/>
                </a:moveTo>
                <a:cubicBezTo>
                  <a:pt x="527405" y="706572"/>
                  <a:pt x="537583" y="716751"/>
                  <a:pt x="537583" y="729306"/>
                </a:cubicBezTo>
                <a:cubicBezTo>
                  <a:pt x="537583" y="741862"/>
                  <a:pt x="527405" y="752041"/>
                  <a:pt x="514849" y="752041"/>
                </a:cubicBezTo>
                <a:cubicBezTo>
                  <a:pt x="502293" y="752041"/>
                  <a:pt x="492114" y="741862"/>
                  <a:pt x="492114" y="729306"/>
                </a:cubicBezTo>
                <a:cubicBezTo>
                  <a:pt x="492114" y="716751"/>
                  <a:pt x="502293" y="706572"/>
                  <a:pt x="514849" y="706572"/>
                </a:cubicBezTo>
                <a:close/>
                <a:moveTo>
                  <a:pt x="350811" y="706572"/>
                </a:moveTo>
                <a:cubicBezTo>
                  <a:pt x="363367" y="706572"/>
                  <a:pt x="373545" y="716751"/>
                  <a:pt x="373545" y="729306"/>
                </a:cubicBezTo>
                <a:cubicBezTo>
                  <a:pt x="373545" y="741862"/>
                  <a:pt x="363367" y="752041"/>
                  <a:pt x="350811" y="752041"/>
                </a:cubicBezTo>
                <a:cubicBezTo>
                  <a:pt x="338255" y="752041"/>
                  <a:pt x="328077" y="741862"/>
                  <a:pt x="328077" y="729306"/>
                </a:cubicBezTo>
                <a:cubicBezTo>
                  <a:pt x="328077" y="716751"/>
                  <a:pt x="338255" y="706572"/>
                  <a:pt x="350811" y="706572"/>
                </a:cubicBezTo>
                <a:close/>
                <a:moveTo>
                  <a:pt x="186773" y="706572"/>
                </a:moveTo>
                <a:cubicBezTo>
                  <a:pt x="199329" y="706572"/>
                  <a:pt x="209507" y="716751"/>
                  <a:pt x="209507" y="729306"/>
                </a:cubicBezTo>
                <a:cubicBezTo>
                  <a:pt x="209507" y="741862"/>
                  <a:pt x="199329" y="752041"/>
                  <a:pt x="186773" y="752041"/>
                </a:cubicBezTo>
                <a:cubicBezTo>
                  <a:pt x="174217" y="752041"/>
                  <a:pt x="164039" y="741862"/>
                  <a:pt x="164039" y="729306"/>
                </a:cubicBezTo>
                <a:cubicBezTo>
                  <a:pt x="164039" y="716751"/>
                  <a:pt x="174217" y="706572"/>
                  <a:pt x="186773" y="706572"/>
                </a:cubicBezTo>
                <a:close/>
                <a:moveTo>
                  <a:pt x="2320908" y="698274"/>
                </a:moveTo>
                <a:cubicBezTo>
                  <a:pt x="2333464" y="698274"/>
                  <a:pt x="2343643" y="708452"/>
                  <a:pt x="2343643" y="721008"/>
                </a:cubicBezTo>
                <a:cubicBezTo>
                  <a:pt x="2343643" y="733564"/>
                  <a:pt x="2333464" y="743742"/>
                  <a:pt x="2320908" y="743742"/>
                </a:cubicBezTo>
                <a:cubicBezTo>
                  <a:pt x="2308351" y="743742"/>
                  <a:pt x="2298174" y="733564"/>
                  <a:pt x="2298174" y="721008"/>
                </a:cubicBezTo>
                <a:cubicBezTo>
                  <a:pt x="2298174" y="708452"/>
                  <a:pt x="2308351" y="698274"/>
                  <a:pt x="2320908" y="698274"/>
                </a:cubicBezTo>
                <a:close/>
                <a:moveTo>
                  <a:pt x="2156870" y="698274"/>
                </a:moveTo>
                <a:cubicBezTo>
                  <a:pt x="2169427" y="698274"/>
                  <a:pt x="2179604" y="708452"/>
                  <a:pt x="2179604" y="721008"/>
                </a:cubicBezTo>
                <a:cubicBezTo>
                  <a:pt x="2179604" y="733564"/>
                  <a:pt x="2169427" y="743742"/>
                  <a:pt x="2156870" y="743742"/>
                </a:cubicBezTo>
                <a:cubicBezTo>
                  <a:pt x="2144314" y="743742"/>
                  <a:pt x="2134135" y="733564"/>
                  <a:pt x="2134135" y="721008"/>
                </a:cubicBezTo>
                <a:cubicBezTo>
                  <a:pt x="2134135" y="708452"/>
                  <a:pt x="2144314" y="698274"/>
                  <a:pt x="2156870" y="698274"/>
                </a:cubicBezTo>
                <a:close/>
                <a:moveTo>
                  <a:pt x="1992832" y="698274"/>
                </a:moveTo>
                <a:cubicBezTo>
                  <a:pt x="2005388" y="698274"/>
                  <a:pt x="2015567" y="708452"/>
                  <a:pt x="2015567" y="721008"/>
                </a:cubicBezTo>
                <a:cubicBezTo>
                  <a:pt x="2015567" y="733564"/>
                  <a:pt x="2005388" y="743742"/>
                  <a:pt x="1992832" y="743742"/>
                </a:cubicBezTo>
                <a:cubicBezTo>
                  <a:pt x="1980277" y="743742"/>
                  <a:pt x="1970098" y="733564"/>
                  <a:pt x="1970098" y="721008"/>
                </a:cubicBezTo>
                <a:cubicBezTo>
                  <a:pt x="1970098" y="708452"/>
                  <a:pt x="1980277" y="698274"/>
                  <a:pt x="1992832" y="698274"/>
                </a:cubicBezTo>
                <a:close/>
                <a:moveTo>
                  <a:pt x="1828795" y="698274"/>
                </a:moveTo>
                <a:cubicBezTo>
                  <a:pt x="1841351" y="698274"/>
                  <a:pt x="1851529" y="708452"/>
                  <a:pt x="1851529" y="721008"/>
                </a:cubicBezTo>
                <a:cubicBezTo>
                  <a:pt x="1851529" y="733564"/>
                  <a:pt x="1841351" y="743742"/>
                  <a:pt x="1828795" y="743742"/>
                </a:cubicBezTo>
                <a:cubicBezTo>
                  <a:pt x="1816239" y="743742"/>
                  <a:pt x="1806060" y="733564"/>
                  <a:pt x="1806060" y="721008"/>
                </a:cubicBezTo>
                <a:cubicBezTo>
                  <a:pt x="1806060" y="708452"/>
                  <a:pt x="1816239" y="698274"/>
                  <a:pt x="1828795" y="698274"/>
                </a:cubicBezTo>
                <a:close/>
                <a:moveTo>
                  <a:pt x="1664757" y="698274"/>
                </a:moveTo>
                <a:cubicBezTo>
                  <a:pt x="1677313" y="698274"/>
                  <a:pt x="1687491" y="708452"/>
                  <a:pt x="1687491" y="721008"/>
                </a:cubicBezTo>
                <a:cubicBezTo>
                  <a:pt x="1687491" y="733564"/>
                  <a:pt x="1677313" y="743742"/>
                  <a:pt x="1664757" y="743742"/>
                </a:cubicBezTo>
                <a:cubicBezTo>
                  <a:pt x="1652201" y="743742"/>
                  <a:pt x="1642022" y="733564"/>
                  <a:pt x="1642022" y="721008"/>
                </a:cubicBezTo>
                <a:cubicBezTo>
                  <a:pt x="1642022" y="708452"/>
                  <a:pt x="1652201" y="698274"/>
                  <a:pt x="1664757" y="698274"/>
                </a:cubicBezTo>
                <a:close/>
                <a:moveTo>
                  <a:pt x="1500719" y="698274"/>
                </a:moveTo>
                <a:cubicBezTo>
                  <a:pt x="1513275" y="698274"/>
                  <a:pt x="1523453" y="708452"/>
                  <a:pt x="1523453" y="721008"/>
                </a:cubicBezTo>
                <a:cubicBezTo>
                  <a:pt x="1523453" y="733564"/>
                  <a:pt x="1513275" y="743742"/>
                  <a:pt x="1500719" y="743742"/>
                </a:cubicBezTo>
                <a:cubicBezTo>
                  <a:pt x="1488163" y="743742"/>
                  <a:pt x="1477985" y="733564"/>
                  <a:pt x="1477985" y="721008"/>
                </a:cubicBezTo>
                <a:cubicBezTo>
                  <a:pt x="1477985" y="708452"/>
                  <a:pt x="1488163" y="698274"/>
                  <a:pt x="1500719" y="698274"/>
                </a:cubicBezTo>
                <a:close/>
                <a:moveTo>
                  <a:pt x="1336681" y="698274"/>
                </a:moveTo>
                <a:cubicBezTo>
                  <a:pt x="1349237" y="698274"/>
                  <a:pt x="1359415" y="708452"/>
                  <a:pt x="1359415" y="721008"/>
                </a:cubicBezTo>
                <a:cubicBezTo>
                  <a:pt x="1359415" y="733564"/>
                  <a:pt x="1349237" y="743742"/>
                  <a:pt x="1336681" y="743742"/>
                </a:cubicBezTo>
                <a:cubicBezTo>
                  <a:pt x="1324125" y="743742"/>
                  <a:pt x="1313947" y="733564"/>
                  <a:pt x="1313947" y="721008"/>
                </a:cubicBezTo>
                <a:cubicBezTo>
                  <a:pt x="1313947" y="708452"/>
                  <a:pt x="1324125" y="698274"/>
                  <a:pt x="1336681" y="698274"/>
                </a:cubicBezTo>
                <a:close/>
                <a:moveTo>
                  <a:pt x="1171000" y="533784"/>
                </a:moveTo>
                <a:cubicBezTo>
                  <a:pt x="1183556" y="533784"/>
                  <a:pt x="1193734" y="543961"/>
                  <a:pt x="1193734" y="556517"/>
                </a:cubicBezTo>
                <a:cubicBezTo>
                  <a:pt x="1193734" y="569074"/>
                  <a:pt x="1183556" y="579252"/>
                  <a:pt x="1171000" y="579252"/>
                </a:cubicBezTo>
                <a:cubicBezTo>
                  <a:pt x="1158443" y="579252"/>
                  <a:pt x="1148266" y="569074"/>
                  <a:pt x="1148266" y="556517"/>
                </a:cubicBezTo>
                <a:cubicBezTo>
                  <a:pt x="1148266" y="543961"/>
                  <a:pt x="1158443" y="533784"/>
                  <a:pt x="1171000" y="533784"/>
                </a:cubicBezTo>
                <a:close/>
                <a:moveTo>
                  <a:pt x="1006962" y="533784"/>
                </a:moveTo>
                <a:cubicBezTo>
                  <a:pt x="1019518" y="533784"/>
                  <a:pt x="1029696" y="543961"/>
                  <a:pt x="1029696" y="556517"/>
                </a:cubicBezTo>
                <a:cubicBezTo>
                  <a:pt x="1029696" y="569074"/>
                  <a:pt x="1019518" y="579252"/>
                  <a:pt x="1006962" y="579252"/>
                </a:cubicBezTo>
                <a:cubicBezTo>
                  <a:pt x="994406" y="579252"/>
                  <a:pt x="984227" y="569074"/>
                  <a:pt x="984227" y="556517"/>
                </a:cubicBezTo>
                <a:cubicBezTo>
                  <a:pt x="984227" y="543961"/>
                  <a:pt x="994406" y="533784"/>
                  <a:pt x="1006962" y="533784"/>
                </a:cubicBezTo>
                <a:close/>
                <a:moveTo>
                  <a:pt x="842924" y="533784"/>
                </a:moveTo>
                <a:cubicBezTo>
                  <a:pt x="855480" y="533784"/>
                  <a:pt x="865659" y="543961"/>
                  <a:pt x="865659" y="556517"/>
                </a:cubicBezTo>
                <a:cubicBezTo>
                  <a:pt x="865659" y="569074"/>
                  <a:pt x="855480" y="579252"/>
                  <a:pt x="842924" y="579252"/>
                </a:cubicBezTo>
                <a:cubicBezTo>
                  <a:pt x="830368" y="579252"/>
                  <a:pt x="820189" y="569074"/>
                  <a:pt x="820189" y="556517"/>
                </a:cubicBezTo>
                <a:cubicBezTo>
                  <a:pt x="820189" y="543961"/>
                  <a:pt x="830368" y="533784"/>
                  <a:pt x="842924" y="533784"/>
                </a:cubicBezTo>
                <a:close/>
                <a:moveTo>
                  <a:pt x="678886" y="533784"/>
                </a:moveTo>
                <a:cubicBezTo>
                  <a:pt x="691442" y="533784"/>
                  <a:pt x="701621" y="543961"/>
                  <a:pt x="701621" y="556517"/>
                </a:cubicBezTo>
                <a:cubicBezTo>
                  <a:pt x="701621" y="569074"/>
                  <a:pt x="691442" y="579252"/>
                  <a:pt x="678886" y="579252"/>
                </a:cubicBezTo>
                <a:cubicBezTo>
                  <a:pt x="666330" y="579252"/>
                  <a:pt x="656152" y="569074"/>
                  <a:pt x="656152" y="556517"/>
                </a:cubicBezTo>
                <a:cubicBezTo>
                  <a:pt x="656152" y="543961"/>
                  <a:pt x="666330" y="533784"/>
                  <a:pt x="678886" y="533784"/>
                </a:cubicBezTo>
                <a:close/>
                <a:moveTo>
                  <a:pt x="514849" y="533784"/>
                </a:moveTo>
                <a:cubicBezTo>
                  <a:pt x="527405" y="533784"/>
                  <a:pt x="537583" y="543961"/>
                  <a:pt x="537583" y="556517"/>
                </a:cubicBezTo>
                <a:cubicBezTo>
                  <a:pt x="537583" y="569074"/>
                  <a:pt x="527405" y="579252"/>
                  <a:pt x="514849" y="579252"/>
                </a:cubicBezTo>
                <a:cubicBezTo>
                  <a:pt x="502293" y="579252"/>
                  <a:pt x="492114" y="569074"/>
                  <a:pt x="492114" y="556517"/>
                </a:cubicBezTo>
                <a:cubicBezTo>
                  <a:pt x="492114" y="543961"/>
                  <a:pt x="502293" y="533784"/>
                  <a:pt x="514849" y="533784"/>
                </a:cubicBezTo>
                <a:close/>
                <a:moveTo>
                  <a:pt x="350811" y="533784"/>
                </a:moveTo>
                <a:cubicBezTo>
                  <a:pt x="363367" y="533784"/>
                  <a:pt x="373545" y="543961"/>
                  <a:pt x="373545" y="556517"/>
                </a:cubicBezTo>
                <a:cubicBezTo>
                  <a:pt x="373545" y="569074"/>
                  <a:pt x="363367" y="579252"/>
                  <a:pt x="350811" y="579252"/>
                </a:cubicBezTo>
                <a:cubicBezTo>
                  <a:pt x="338255" y="579252"/>
                  <a:pt x="328077" y="569074"/>
                  <a:pt x="328077" y="556517"/>
                </a:cubicBezTo>
                <a:cubicBezTo>
                  <a:pt x="328077" y="543961"/>
                  <a:pt x="338255" y="533784"/>
                  <a:pt x="350811" y="533784"/>
                </a:cubicBezTo>
                <a:close/>
                <a:moveTo>
                  <a:pt x="186773" y="533784"/>
                </a:moveTo>
                <a:cubicBezTo>
                  <a:pt x="199329" y="533784"/>
                  <a:pt x="209507" y="543961"/>
                  <a:pt x="209507" y="556517"/>
                </a:cubicBezTo>
                <a:cubicBezTo>
                  <a:pt x="209507" y="569074"/>
                  <a:pt x="199329" y="579252"/>
                  <a:pt x="186773" y="579252"/>
                </a:cubicBezTo>
                <a:cubicBezTo>
                  <a:pt x="180495" y="579252"/>
                  <a:pt x="174812" y="576708"/>
                  <a:pt x="170698" y="572593"/>
                </a:cubicBezTo>
                <a:lnTo>
                  <a:pt x="164048" y="556539"/>
                </a:lnTo>
                <a:lnTo>
                  <a:pt x="178503" y="537209"/>
                </a:lnTo>
                <a:close/>
                <a:moveTo>
                  <a:pt x="2320529" y="525642"/>
                </a:moveTo>
                <a:lnTo>
                  <a:pt x="2341422" y="553581"/>
                </a:lnTo>
                <a:lnTo>
                  <a:pt x="2336984" y="564295"/>
                </a:lnTo>
                <a:cubicBezTo>
                  <a:pt x="2332870" y="568409"/>
                  <a:pt x="2327186" y="570954"/>
                  <a:pt x="2320908" y="570954"/>
                </a:cubicBezTo>
                <a:cubicBezTo>
                  <a:pt x="2308351" y="570954"/>
                  <a:pt x="2298174" y="560775"/>
                  <a:pt x="2298174" y="548219"/>
                </a:cubicBezTo>
                <a:cubicBezTo>
                  <a:pt x="2298174" y="541941"/>
                  <a:pt x="2300718" y="536257"/>
                  <a:pt x="2304832" y="532143"/>
                </a:cubicBezTo>
                <a:close/>
                <a:moveTo>
                  <a:pt x="2156870" y="525485"/>
                </a:moveTo>
                <a:cubicBezTo>
                  <a:pt x="2169427" y="525485"/>
                  <a:pt x="2179604" y="535663"/>
                  <a:pt x="2179604" y="548219"/>
                </a:cubicBezTo>
                <a:cubicBezTo>
                  <a:pt x="2179604" y="560775"/>
                  <a:pt x="2169427" y="570954"/>
                  <a:pt x="2156870" y="570954"/>
                </a:cubicBezTo>
                <a:cubicBezTo>
                  <a:pt x="2144314" y="570954"/>
                  <a:pt x="2134135" y="560775"/>
                  <a:pt x="2134135" y="548219"/>
                </a:cubicBezTo>
                <a:cubicBezTo>
                  <a:pt x="2134135" y="535663"/>
                  <a:pt x="2144314" y="525485"/>
                  <a:pt x="2156870" y="525485"/>
                </a:cubicBezTo>
                <a:close/>
                <a:moveTo>
                  <a:pt x="1992832" y="525485"/>
                </a:moveTo>
                <a:cubicBezTo>
                  <a:pt x="2005388" y="525485"/>
                  <a:pt x="2015567" y="535663"/>
                  <a:pt x="2015567" y="548219"/>
                </a:cubicBezTo>
                <a:cubicBezTo>
                  <a:pt x="2015567" y="560775"/>
                  <a:pt x="2005388" y="570954"/>
                  <a:pt x="1992832" y="570954"/>
                </a:cubicBezTo>
                <a:cubicBezTo>
                  <a:pt x="1980277" y="570954"/>
                  <a:pt x="1970098" y="560775"/>
                  <a:pt x="1970098" y="548219"/>
                </a:cubicBezTo>
                <a:cubicBezTo>
                  <a:pt x="1970098" y="535663"/>
                  <a:pt x="1980277" y="525485"/>
                  <a:pt x="1992832" y="525485"/>
                </a:cubicBezTo>
                <a:close/>
                <a:moveTo>
                  <a:pt x="1828795" y="525485"/>
                </a:moveTo>
                <a:cubicBezTo>
                  <a:pt x="1841351" y="525485"/>
                  <a:pt x="1851529" y="535663"/>
                  <a:pt x="1851529" y="548219"/>
                </a:cubicBezTo>
                <a:cubicBezTo>
                  <a:pt x="1851529" y="560775"/>
                  <a:pt x="1841351" y="570954"/>
                  <a:pt x="1828795" y="570954"/>
                </a:cubicBezTo>
                <a:cubicBezTo>
                  <a:pt x="1816239" y="570954"/>
                  <a:pt x="1806060" y="560775"/>
                  <a:pt x="1806060" y="548219"/>
                </a:cubicBezTo>
                <a:cubicBezTo>
                  <a:pt x="1806060" y="535663"/>
                  <a:pt x="1816239" y="525485"/>
                  <a:pt x="1828795" y="525485"/>
                </a:cubicBezTo>
                <a:close/>
                <a:moveTo>
                  <a:pt x="1664757" y="525485"/>
                </a:moveTo>
                <a:cubicBezTo>
                  <a:pt x="1677313" y="525485"/>
                  <a:pt x="1687491" y="535663"/>
                  <a:pt x="1687491" y="548219"/>
                </a:cubicBezTo>
                <a:cubicBezTo>
                  <a:pt x="1687491" y="560775"/>
                  <a:pt x="1677313" y="570954"/>
                  <a:pt x="1664757" y="570954"/>
                </a:cubicBezTo>
                <a:cubicBezTo>
                  <a:pt x="1652201" y="570954"/>
                  <a:pt x="1642022" y="560775"/>
                  <a:pt x="1642022" y="548219"/>
                </a:cubicBezTo>
                <a:cubicBezTo>
                  <a:pt x="1642022" y="535663"/>
                  <a:pt x="1652201" y="525485"/>
                  <a:pt x="1664757" y="525485"/>
                </a:cubicBezTo>
                <a:close/>
                <a:moveTo>
                  <a:pt x="1500719" y="525485"/>
                </a:moveTo>
                <a:cubicBezTo>
                  <a:pt x="1513275" y="525485"/>
                  <a:pt x="1523453" y="535663"/>
                  <a:pt x="1523453" y="548219"/>
                </a:cubicBezTo>
                <a:cubicBezTo>
                  <a:pt x="1523453" y="560775"/>
                  <a:pt x="1513275" y="570954"/>
                  <a:pt x="1500719" y="570954"/>
                </a:cubicBezTo>
                <a:cubicBezTo>
                  <a:pt x="1488163" y="570954"/>
                  <a:pt x="1477985" y="560775"/>
                  <a:pt x="1477985" y="548219"/>
                </a:cubicBezTo>
                <a:cubicBezTo>
                  <a:pt x="1477985" y="535663"/>
                  <a:pt x="1488163" y="525485"/>
                  <a:pt x="1500719" y="525485"/>
                </a:cubicBezTo>
                <a:close/>
                <a:moveTo>
                  <a:pt x="1336681" y="525485"/>
                </a:moveTo>
                <a:cubicBezTo>
                  <a:pt x="1349237" y="525485"/>
                  <a:pt x="1359415" y="535663"/>
                  <a:pt x="1359415" y="548219"/>
                </a:cubicBezTo>
                <a:cubicBezTo>
                  <a:pt x="1359415" y="560775"/>
                  <a:pt x="1349237" y="570954"/>
                  <a:pt x="1336681" y="570954"/>
                </a:cubicBezTo>
                <a:cubicBezTo>
                  <a:pt x="1324125" y="570954"/>
                  <a:pt x="1313947" y="560775"/>
                  <a:pt x="1313947" y="548219"/>
                </a:cubicBezTo>
                <a:cubicBezTo>
                  <a:pt x="1313947" y="535663"/>
                  <a:pt x="1324125" y="525485"/>
                  <a:pt x="1336681" y="525485"/>
                </a:cubicBezTo>
                <a:close/>
                <a:moveTo>
                  <a:pt x="1171000" y="355571"/>
                </a:moveTo>
                <a:cubicBezTo>
                  <a:pt x="1183556" y="355571"/>
                  <a:pt x="1193734" y="365750"/>
                  <a:pt x="1193734" y="378306"/>
                </a:cubicBezTo>
                <a:cubicBezTo>
                  <a:pt x="1193734" y="390861"/>
                  <a:pt x="1183556" y="401040"/>
                  <a:pt x="1171000" y="401040"/>
                </a:cubicBezTo>
                <a:cubicBezTo>
                  <a:pt x="1158443" y="401040"/>
                  <a:pt x="1148266" y="390861"/>
                  <a:pt x="1148266" y="378306"/>
                </a:cubicBezTo>
                <a:cubicBezTo>
                  <a:pt x="1148266" y="365750"/>
                  <a:pt x="1158443" y="355571"/>
                  <a:pt x="1171000" y="355571"/>
                </a:cubicBezTo>
                <a:close/>
                <a:moveTo>
                  <a:pt x="1006962" y="355571"/>
                </a:moveTo>
                <a:cubicBezTo>
                  <a:pt x="1019518" y="355571"/>
                  <a:pt x="1029696" y="365750"/>
                  <a:pt x="1029696" y="378306"/>
                </a:cubicBezTo>
                <a:cubicBezTo>
                  <a:pt x="1029696" y="390861"/>
                  <a:pt x="1019518" y="401040"/>
                  <a:pt x="1006962" y="401040"/>
                </a:cubicBezTo>
                <a:cubicBezTo>
                  <a:pt x="994406" y="401040"/>
                  <a:pt x="984227" y="390861"/>
                  <a:pt x="984227" y="378306"/>
                </a:cubicBezTo>
                <a:cubicBezTo>
                  <a:pt x="984227" y="365750"/>
                  <a:pt x="994406" y="355571"/>
                  <a:pt x="1006962" y="355571"/>
                </a:cubicBezTo>
                <a:close/>
                <a:moveTo>
                  <a:pt x="842924" y="355571"/>
                </a:moveTo>
                <a:cubicBezTo>
                  <a:pt x="855480" y="355571"/>
                  <a:pt x="865659" y="365750"/>
                  <a:pt x="865659" y="378306"/>
                </a:cubicBezTo>
                <a:cubicBezTo>
                  <a:pt x="865659" y="390861"/>
                  <a:pt x="855480" y="401040"/>
                  <a:pt x="842924" y="401040"/>
                </a:cubicBezTo>
                <a:cubicBezTo>
                  <a:pt x="830368" y="401040"/>
                  <a:pt x="820189" y="390861"/>
                  <a:pt x="820189" y="378306"/>
                </a:cubicBezTo>
                <a:cubicBezTo>
                  <a:pt x="820189" y="365750"/>
                  <a:pt x="830368" y="355571"/>
                  <a:pt x="842924" y="355571"/>
                </a:cubicBezTo>
                <a:close/>
                <a:moveTo>
                  <a:pt x="678886" y="355571"/>
                </a:moveTo>
                <a:cubicBezTo>
                  <a:pt x="691442" y="355571"/>
                  <a:pt x="701621" y="365750"/>
                  <a:pt x="701621" y="378306"/>
                </a:cubicBezTo>
                <a:cubicBezTo>
                  <a:pt x="701621" y="390861"/>
                  <a:pt x="691442" y="401040"/>
                  <a:pt x="678886" y="401040"/>
                </a:cubicBezTo>
                <a:cubicBezTo>
                  <a:pt x="666330" y="401040"/>
                  <a:pt x="656152" y="390861"/>
                  <a:pt x="656152" y="378306"/>
                </a:cubicBezTo>
                <a:cubicBezTo>
                  <a:pt x="656152" y="365750"/>
                  <a:pt x="666330" y="355571"/>
                  <a:pt x="678886" y="355571"/>
                </a:cubicBezTo>
                <a:close/>
                <a:moveTo>
                  <a:pt x="514849" y="355571"/>
                </a:moveTo>
                <a:cubicBezTo>
                  <a:pt x="527405" y="355571"/>
                  <a:pt x="537583" y="365750"/>
                  <a:pt x="537583" y="378306"/>
                </a:cubicBezTo>
                <a:cubicBezTo>
                  <a:pt x="537583" y="390861"/>
                  <a:pt x="527405" y="401040"/>
                  <a:pt x="514849" y="401040"/>
                </a:cubicBezTo>
                <a:cubicBezTo>
                  <a:pt x="502293" y="401040"/>
                  <a:pt x="492114" y="390861"/>
                  <a:pt x="492114" y="378306"/>
                </a:cubicBezTo>
                <a:cubicBezTo>
                  <a:pt x="492114" y="365750"/>
                  <a:pt x="502293" y="355571"/>
                  <a:pt x="514849" y="355571"/>
                </a:cubicBezTo>
                <a:close/>
                <a:moveTo>
                  <a:pt x="350811" y="355571"/>
                </a:moveTo>
                <a:cubicBezTo>
                  <a:pt x="363367" y="355571"/>
                  <a:pt x="373545" y="365750"/>
                  <a:pt x="373545" y="378306"/>
                </a:cubicBezTo>
                <a:cubicBezTo>
                  <a:pt x="373545" y="390861"/>
                  <a:pt x="363367" y="401040"/>
                  <a:pt x="350811" y="401040"/>
                </a:cubicBezTo>
                <a:cubicBezTo>
                  <a:pt x="338255" y="401040"/>
                  <a:pt x="328077" y="390861"/>
                  <a:pt x="328077" y="378306"/>
                </a:cubicBezTo>
                <a:cubicBezTo>
                  <a:pt x="328077" y="365750"/>
                  <a:pt x="338255" y="355571"/>
                  <a:pt x="350811" y="355571"/>
                </a:cubicBezTo>
                <a:close/>
                <a:moveTo>
                  <a:pt x="2156864" y="347275"/>
                </a:moveTo>
                <a:lnTo>
                  <a:pt x="2178232" y="366695"/>
                </a:lnTo>
                <a:lnTo>
                  <a:pt x="2179604" y="370007"/>
                </a:lnTo>
                <a:cubicBezTo>
                  <a:pt x="2179604" y="382562"/>
                  <a:pt x="2169427" y="392741"/>
                  <a:pt x="2156870" y="392741"/>
                </a:cubicBezTo>
                <a:cubicBezTo>
                  <a:pt x="2144314" y="392741"/>
                  <a:pt x="2134135" y="382562"/>
                  <a:pt x="2134135" y="370007"/>
                </a:cubicBezTo>
                <a:cubicBezTo>
                  <a:pt x="2134135" y="363729"/>
                  <a:pt x="2136680" y="358045"/>
                  <a:pt x="2140794" y="353931"/>
                </a:cubicBezTo>
                <a:close/>
                <a:moveTo>
                  <a:pt x="1992832" y="347272"/>
                </a:moveTo>
                <a:cubicBezTo>
                  <a:pt x="2005388" y="347272"/>
                  <a:pt x="2015567" y="357451"/>
                  <a:pt x="2015567" y="370007"/>
                </a:cubicBezTo>
                <a:cubicBezTo>
                  <a:pt x="2015567" y="382562"/>
                  <a:pt x="2005388" y="392741"/>
                  <a:pt x="1992832" y="392741"/>
                </a:cubicBezTo>
                <a:cubicBezTo>
                  <a:pt x="1980277" y="392741"/>
                  <a:pt x="1970098" y="382562"/>
                  <a:pt x="1970098" y="370007"/>
                </a:cubicBezTo>
                <a:cubicBezTo>
                  <a:pt x="1970098" y="357451"/>
                  <a:pt x="1980277" y="347272"/>
                  <a:pt x="1992832" y="347272"/>
                </a:cubicBezTo>
                <a:close/>
                <a:moveTo>
                  <a:pt x="1828795" y="347272"/>
                </a:moveTo>
                <a:cubicBezTo>
                  <a:pt x="1841351" y="347272"/>
                  <a:pt x="1851529" y="357451"/>
                  <a:pt x="1851529" y="370007"/>
                </a:cubicBezTo>
                <a:cubicBezTo>
                  <a:pt x="1851529" y="382562"/>
                  <a:pt x="1841351" y="392741"/>
                  <a:pt x="1828795" y="392741"/>
                </a:cubicBezTo>
                <a:cubicBezTo>
                  <a:pt x="1816239" y="392741"/>
                  <a:pt x="1806060" y="382562"/>
                  <a:pt x="1806060" y="370007"/>
                </a:cubicBezTo>
                <a:cubicBezTo>
                  <a:pt x="1806060" y="357451"/>
                  <a:pt x="1816239" y="347272"/>
                  <a:pt x="1828795" y="347272"/>
                </a:cubicBezTo>
                <a:close/>
                <a:moveTo>
                  <a:pt x="1664757" y="347272"/>
                </a:moveTo>
                <a:cubicBezTo>
                  <a:pt x="1677313" y="347272"/>
                  <a:pt x="1687491" y="357451"/>
                  <a:pt x="1687491" y="370007"/>
                </a:cubicBezTo>
                <a:cubicBezTo>
                  <a:pt x="1687491" y="382562"/>
                  <a:pt x="1677313" y="392741"/>
                  <a:pt x="1664757" y="392741"/>
                </a:cubicBezTo>
                <a:cubicBezTo>
                  <a:pt x="1652201" y="392741"/>
                  <a:pt x="1642022" y="382562"/>
                  <a:pt x="1642022" y="370007"/>
                </a:cubicBezTo>
                <a:cubicBezTo>
                  <a:pt x="1642022" y="357451"/>
                  <a:pt x="1652201" y="347272"/>
                  <a:pt x="1664757" y="347272"/>
                </a:cubicBezTo>
                <a:close/>
                <a:moveTo>
                  <a:pt x="1500719" y="347272"/>
                </a:moveTo>
                <a:cubicBezTo>
                  <a:pt x="1513275" y="347272"/>
                  <a:pt x="1523453" y="357451"/>
                  <a:pt x="1523453" y="370007"/>
                </a:cubicBezTo>
                <a:cubicBezTo>
                  <a:pt x="1523453" y="382562"/>
                  <a:pt x="1513275" y="392741"/>
                  <a:pt x="1500719" y="392741"/>
                </a:cubicBezTo>
                <a:cubicBezTo>
                  <a:pt x="1488163" y="392741"/>
                  <a:pt x="1477985" y="382562"/>
                  <a:pt x="1477985" y="370007"/>
                </a:cubicBezTo>
                <a:cubicBezTo>
                  <a:pt x="1477985" y="357451"/>
                  <a:pt x="1488163" y="347272"/>
                  <a:pt x="1500719" y="347272"/>
                </a:cubicBezTo>
                <a:close/>
                <a:moveTo>
                  <a:pt x="1336681" y="347272"/>
                </a:moveTo>
                <a:cubicBezTo>
                  <a:pt x="1349237" y="347272"/>
                  <a:pt x="1359415" y="357451"/>
                  <a:pt x="1359415" y="370007"/>
                </a:cubicBezTo>
                <a:cubicBezTo>
                  <a:pt x="1359415" y="382562"/>
                  <a:pt x="1349237" y="392741"/>
                  <a:pt x="1336681" y="392741"/>
                </a:cubicBezTo>
                <a:cubicBezTo>
                  <a:pt x="1324125" y="392741"/>
                  <a:pt x="1313947" y="382562"/>
                  <a:pt x="1313947" y="370007"/>
                </a:cubicBezTo>
                <a:cubicBezTo>
                  <a:pt x="1313947" y="357451"/>
                  <a:pt x="1324125" y="347272"/>
                  <a:pt x="1336681" y="347272"/>
                </a:cubicBezTo>
                <a:close/>
                <a:moveTo>
                  <a:pt x="535084" y="206126"/>
                </a:moveTo>
                <a:lnTo>
                  <a:pt x="530925" y="216169"/>
                </a:lnTo>
                <a:cubicBezTo>
                  <a:pt x="526811" y="220283"/>
                  <a:pt x="521127" y="222828"/>
                  <a:pt x="514849" y="222828"/>
                </a:cubicBezTo>
                <a:lnTo>
                  <a:pt x="510534" y="221041"/>
                </a:lnTo>
                <a:close/>
                <a:moveTo>
                  <a:pt x="1171000" y="177359"/>
                </a:moveTo>
                <a:cubicBezTo>
                  <a:pt x="1183556" y="177359"/>
                  <a:pt x="1193734" y="187537"/>
                  <a:pt x="1193734" y="200093"/>
                </a:cubicBezTo>
                <a:cubicBezTo>
                  <a:pt x="1193734" y="212649"/>
                  <a:pt x="1183556" y="222828"/>
                  <a:pt x="1171000" y="222828"/>
                </a:cubicBezTo>
                <a:cubicBezTo>
                  <a:pt x="1158443" y="222828"/>
                  <a:pt x="1148266" y="212649"/>
                  <a:pt x="1148266" y="200093"/>
                </a:cubicBezTo>
                <a:cubicBezTo>
                  <a:pt x="1148266" y="187537"/>
                  <a:pt x="1158443" y="177359"/>
                  <a:pt x="1171000" y="177359"/>
                </a:cubicBezTo>
                <a:close/>
                <a:moveTo>
                  <a:pt x="1006962" y="177359"/>
                </a:moveTo>
                <a:cubicBezTo>
                  <a:pt x="1019518" y="177359"/>
                  <a:pt x="1029696" y="187537"/>
                  <a:pt x="1029696" y="200093"/>
                </a:cubicBezTo>
                <a:cubicBezTo>
                  <a:pt x="1029696" y="212649"/>
                  <a:pt x="1019518" y="222828"/>
                  <a:pt x="1006962" y="222828"/>
                </a:cubicBezTo>
                <a:cubicBezTo>
                  <a:pt x="994406" y="222828"/>
                  <a:pt x="984227" y="212649"/>
                  <a:pt x="984227" y="200093"/>
                </a:cubicBezTo>
                <a:cubicBezTo>
                  <a:pt x="984227" y="187537"/>
                  <a:pt x="994406" y="177359"/>
                  <a:pt x="1006962" y="177359"/>
                </a:cubicBezTo>
                <a:close/>
                <a:moveTo>
                  <a:pt x="842924" y="177359"/>
                </a:moveTo>
                <a:cubicBezTo>
                  <a:pt x="855480" y="177359"/>
                  <a:pt x="865659" y="187537"/>
                  <a:pt x="865659" y="200093"/>
                </a:cubicBezTo>
                <a:cubicBezTo>
                  <a:pt x="865659" y="212649"/>
                  <a:pt x="855480" y="222828"/>
                  <a:pt x="842924" y="222828"/>
                </a:cubicBezTo>
                <a:cubicBezTo>
                  <a:pt x="830368" y="222828"/>
                  <a:pt x="820189" y="212649"/>
                  <a:pt x="820189" y="200093"/>
                </a:cubicBezTo>
                <a:cubicBezTo>
                  <a:pt x="820189" y="187537"/>
                  <a:pt x="830368" y="177359"/>
                  <a:pt x="842924" y="177359"/>
                </a:cubicBezTo>
                <a:close/>
                <a:moveTo>
                  <a:pt x="678886" y="177359"/>
                </a:moveTo>
                <a:cubicBezTo>
                  <a:pt x="691442" y="177359"/>
                  <a:pt x="701621" y="187537"/>
                  <a:pt x="701621" y="200093"/>
                </a:cubicBezTo>
                <a:cubicBezTo>
                  <a:pt x="701621" y="212649"/>
                  <a:pt x="691442" y="222828"/>
                  <a:pt x="678886" y="222828"/>
                </a:cubicBezTo>
                <a:cubicBezTo>
                  <a:pt x="666330" y="222828"/>
                  <a:pt x="656152" y="212649"/>
                  <a:pt x="656152" y="200093"/>
                </a:cubicBezTo>
                <a:cubicBezTo>
                  <a:pt x="656152" y="187537"/>
                  <a:pt x="666330" y="177359"/>
                  <a:pt x="678886" y="177359"/>
                </a:cubicBezTo>
                <a:close/>
                <a:moveTo>
                  <a:pt x="1828795" y="169061"/>
                </a:moveTo>
                <a:cubicBezTo>
                  <a:pt x="1841351" y="169061"/>
                  <a:pt x="1851529" y="179238"/>
                  <a:pt x="1851529" y="191795"/>
                </a:cubicBezTo>
                <a:cubicBezTo>
                  <a:pt x="1851529" y="204351"/>
                  <a:pt x="1841351" y="214529"/>
                  <a:pt x="1828795" y="214529"/>
                </a:cubicBezTo>
                <a:cubicBezTo>
                  <a:pt x="1816239" y="214529"/>
                  <a:pt x="1806060" y="204351"/>
                  <a:pt x="1806060" y="191795"/>
                </a:cubicBezTo>
                <a:cubicBezTo>
                  <a:pt x="1806060" y="179238"/>
                  <a:pt x="1816239" y="169061"/>
                  <a:pt x="1828795" y="169061"/>
                </a:cubicBezTo>
                <a:close/>
                <a:moveTo>
                  <a:pt x="1664757" y="169061"/>
                </a:moveTo>
                <a:cubicBezTo>
                  <a:pt x="1677313" y="169061"/>
                  <a:pt x="1687491" y="179238"/>
                  <a:pt x="1687491" y="191795"/>
                </a:cubicBezTo>
                <a:cubicBezTo>
                  <a:pt x="1687491" y="204351"/>
                  <a:pt x="1677313" y="214529"/>
                  <a:pt x="1664757" y="214529"/>
                </a:cubicBezTo>
                <a:cubicBezTo>
                  <a:pt x="1652201" y="214529"/>
                  <a:pt x="1642022" y="204351"/>
                  <a:pt x="1642022" y="191795"/>
                </a:cubicBezTo>
                <a:cubicBezTo>
                  <a:pt x="1642022" y="179238"/>
                  <a:pt x="1652201" y="169061"/>
                  <a:pt x="1664757" y="169061"/>
                </a:cubicBezTo>
                <a:close/>
                <a:moveTo>
                  <a:pt x="1500719" y="169061"/>
                </a:moveTo>
                <a:cubicBezTo>
                  <a:pt x="1513275" y="169061"/>
                  <a:pt x="1523453" y="179238"/>
                  <a:pt x="1523453" y="191795"/>
                </a:cubicBezTo>
                <a:cubicBezTo>
                  <a:pt x="1523453" y="204351"/>
                  <a:pt x="1513275" y="214529"/>
                  <a:pt x="1500719" y="214529"/>
                </a:cubicBezTo>
                <a:cubicBezTo>
                  <a:pt x="1488163" y="214529"/>
                  <a:pt x="1477985" y="204351"/>
                  <a:pt x="1477985" y="191795"/>
                </a:cubicBezTo>
                <a:cubicBezTo>
                  <a:pt x="1477985" y="179238"/>
                  <a:pt x="1488163" y="169061"/>
                  <a:pt x="1500719" y="169061"/>
                </a:cubicBezTo>
                <a:close/>
                <a:moveTo>
                  <a:pt x="1336681" y="169061"/>
                </a:moveTo>
                <a:cubicBezTo>
                  <a:pt x="1349237" y="169061"/>
                  <a:pt x="1359415" y="179238"/>
                  <a:pt x="1359415" y="191795"/>
                </a:cubicBezTo>
                <a:cubicBezTo>
                  <a:pt x="1359415" y="204351"/>
                  <a:pt x="1349237" y="214529"/>
                  <a:pt x="1336681" y="214529"/>
                </a:cubicBezTo>
                <a:cubicBezTo>
                  <a:pt x="1324125" y="214529"/>
                  <a:pt x="1313947" y="204351"/>
                  <a:pt x="1313947" y="191795"/>
                </a:cubicBezTo>
                <a:cubicBezTo>
                  <a:pt x="1313947" y="179238"/>
                  <a:pt x="1324125" y="169061"/>
                  <a:pt x="1336681" y="169061"/>
                </a:cubicBezTo>
                <a:close/>
                <a:moveTo>
                  <a:pt x="1025470" y="17102"/>
                </a:moveTo>
                <a:lnTo>
                  <a:pt x="1029696" y="27305"/>
                </a:lnTo>
                <a:cubicBezTo>
                  <a:pt x="1029696" y="39861"/>
                  <a:pt x="1019518" y="50039"/>
                  <a:pt x="1006962" y="50039"/>
                </a:cubicBezTo>
                <a:cubicBezTo>
                  <a:pt x="994406" y="50039"/>
                  <a:pt x="984227" y="39861"/>
                  <a:pt x="984227" y="27305"/>
                </a:cubicBezTo>
                <a:lnTo>
                  <a:pt x="985955" y="23133"/>
                </a:lnTo>
                <a:close/>
                <a:moveTo>
                  <a:pt x="1478978" y="16609"/>
                </a:moveTo>
                <a:lnTo>
                  <a:pt x="1521742" y="23136"/>
                </a:lnTo>
                <a:lnTo>
                  <a:pt x="1516794" y="35082"/>
                </a:lnTo>
                <a:cubicBezTo>
                  <a:pt x="1512680" y="39195"/>
                  <a:pt x="1506997" y="41740"/>
                  <a:pt x="1500719" y="41740"/>
                </a:cubicBezTo>
                <a:cubicBezTo>
                  <a:pt x="1488163" y="41740"/>
                  <a:pt x="1477985" y="31562"/>
                  <a:pt x="1477985" y="19006"/>
                </a:cubicBezTo>
                <a:close/>
                <a:moveTo>
                  <a:pt x="1171000" y="4570"/>
                </a:moveTo>
                <a:cubicBezTo>
                  <a:pt x="1183556" y="4570"/>
                  <a:pt x="1193734" y="14748"/>
                  <a:pt x="1193734" y="27305"/>
                </a:cubicBezTo>
                <a:cubicBezTo>
                  <a:pt x="1193734" y="39861"/>
                  <a:pt x="1183556" y="50039"/>
                  <a:pt x="1171000" y="50039"/>
                </a:cubicBezTo>
                <a:cubicBezTo>
                  <a:pt x="1158443" y="50039"/>
                  <a:pt x="1148266" y="39861"/>
                  <a:pt x="1148266" y="27305"/>
                </a:cubicBezTo>
                <a:cubicBezTo>
                  <a:pt x="1148266" y="14748"/>
                  <a:pt x="1158443" y="4570"/>
                  <a:pt x="1171000" y="4570"/>
                </a:cubicBezTo>
                <a:close/>
                <a:moveTo>
                  <a:pt x="1327680" y="0"/>
                </a:moveTo>
                <a:lnTo>
                  <a:pt x="1348182" y="1035"/>
                </a:lnTo>
                <a:lnTo>
                  <a:pt x="1352757" y="2930"/>
                </a:lnTo>
                <a:cubicBezTo>
                  <a:pt x="1356871" y="7044"/>
                  <a:pt x="1359415" y="12728"/>
                  <a:pt x="1359415" y="19006"/>
                </a:cubicBezTo>
                <a:cubicBezTo>
                  <a:pt x="1359415" y="31562"/>
                  <a:pt x="1349237" y="41740"/>
                  <a:pt x="1336681" y="41740"/>
                </a:cubicBezTo>
                <a:cubicBezTo>
                  <a:pt x="1324125" y="41740"/>
                  <a:pt x="1313947" y="31562"/>
                  <a:pt x="1313947" y="19006"/>
                </a:cubicBezTo>
                <a:cubicBezTo>
                  <a:pt x="1313947" y="12728"/>
                  <a:pt x="1316492" y="7044"/>
                  <a:pt x="1320606" y="293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p:cNvSpPr txBox="1"/>
          <p:nvPr/>
        </p:nvSpPr>
        <p:spPr>
          <a:xfrm>
            <a:off x="6302769" y="5271009"/>
            <a:ext cx="5851282" cy="923330"/>
          </a:xfrm>
          <a:prstGeom prst="rect">
            <a:avLst/>
          </a:prstGeom>
          <a:noFill/>
        </p:spPr>
        <p:txBody>
          <a:bodyPr wrap="none" rtlCol="0">
            <a:spAutoFit/>
          </a:bodyPr>
          <a:lstStyle/>
          <a:p>
            <a:r>
              <a:rPr lang="en-US" sz="5400" b="1" dirty="0" smtClean="0">
                <a:solidFill>
                  <a:schemeClr val="bg1"/>
                </a:solidFill>
                <a:latin typeface="Museo 700" panose="02000000000000000000" pitchFamily="2" charset="0"/>
                <a:ea typeface="Montserrat" charset="0"/>
                <a:cs typeface="Montserrat" charset="0"/>
              </a:rPr>
              <a:t>Luda Drummond</a:t>
            </a:r>
            <a:endParaRPr lang="en-US" sz="5400" b="1" dirty="0">
              <a:solidFill>
                <a:schemeClr val="bg1"/>
              </a:solidFill>
              <a:latin typeface="Museo 700" panose="02000000000000000000" pitchFamily="2" charset="0"/>
              <a:ea typeface="Montserrat" charset="0"/>
              <a:cs typeface="Montserrat" charset="0"/>
            </a:endParaRPr>
          </a:p>
        </p:txBody>
      </p:sp>
      <p:sp>
        <p:nvSpPr>
          <p:cNvPr id="11" name="TextBox 10"/>
          <p:cNvSpPr txBox="1"/>
          <p:nvPr/>
        </p:nvSpPr>
        <p:spPr>
          <a:xfrm>
            <a:off x="1412716" y="849439"/>
            <a:ext cx="5723808" cy="3785652"/>
          </a:xfrm>
          <a:prstGeom prst="rect">
            <a:avLst/>
          </a:prstGeom>
          <a:noFill/>
        </p:spPr>
        <p:txBody>
          <a:bodyPr wrap="square" rtlCol="0">
            <a:spAutoFit/>
          </a:bodyPr>
          <a:lstStyle/>
          <a:p>
            <a:r>
              <a:rPr lang="en-US" sz="2400" b="1" dirty="0">
                <a:solidFill>
                  <a:schemeClr val="accent1"/>
                </a:solidFill>
                <a:latin typeface="Museo 700" panose="02000000000000000000" pitchFamily="2" charset="0"/>
                <a:ea typeface="Ebrima" panose="02000000000000000000" pitchFamily="2" charset="0"/>
                <a:cs typeface="Ebrima" panose="02000000000000000000" pitchFamily="2" charset="0"/>
              </a:rPr>
              <a:t>“My boyfriend and I were able to leave our jobs! We now have enough clients to pay us 3 times what we made at our regular jobs. Every month! Not just some months... And it has been less than 1 year, so we are still expanding. Our goal this year is to be in the top 1% of earners in </a:t>
            </a:r>
            <a:r>
              <a:rPr lang="en-US" sz="2400" b="1" dirty="0" smtClean="0">
                <a:solidFill>
                  <a:schemeClr val="accent1"/>
                </a:solidFill>
                <a:latin typeface="Museo 700" panose="02000000000000000000" pitchFamily="2" charset="0"/>
                <a:ea typeface="Ebrima" panose="02000000000000000000" pitchFamily="2" charset="0"/>
                <a:cs typeface="Ebrima" panose="02000000000000000000" pitchFamily="2" charset="0"/>
              </a:rPr>
              <a:t>Idaho. What </a:t>
            </a:r>
            <a:r>
              <a:rPr lang="en-US" sz="2400" b="1" dirty="0">
                <a:solidFill>
                  <a:schemeClr val="accent1"/>
                </a:solidFill>
                <a:latin typeface="Museo 700" panose="02000000000000000000" pitchFamily="2" charset="0"/>
                <a:ea typeface="Ebrima" panose="02000000000000000000" pitchFamily="2" charset="0"/>
                <a:cs typeface="Ebrima" panose="02000000000000000000" pitchFamily="2" charset="0"/>
              </a:rPr>
              <a:t>a difference a year can make!!!</a:t>
            </a:r>
            <a:endParaRPr lang="en-US" sz="2400" b="1" dirty="0">
              <a:solidFill>
                <a:schemeClr val="accent1"/>
              </a:solidFill>
              <a:latin typeface="Museo 700" panose="02000000000000000000" pitchFamily="2" charset="0"/>
              <a:ea typeface="Ebrima" panose="02000000000000000000" pitchFamily="2" charset="0"/>
              <a:cs typeface="Ebrima" panose="02000000000000000000" pitchFamily="2" charset="0"/>
            </a:endParaRPr>
          </a:p>
        </p:txBody>
      </p:sp>
      <p:pic>
        <p:nvPicPr>
          <p:cNvPr id="7" name="Picture Placeholder 6">
            <a:extLst>
              <a:ext uri="{FF2B5EF4-FFF2-40B4-BE49-F238E27FC236}">
                <a16:creationId xmlns="" xmlns:a16="http://schemas.microsoft.com/office/drawing/2014/main" id="{1CEAC57B-10F4-49D6-AA08-C2F2BA6EB11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8090890" y="967355"/>
            <a:ext cx="3340890" cy="3340890"/>
          </a:xfrm>
          <a:ln w="57150">
            <a:solidFill>
              <a:schemeClr val="accent1"/>
            </a:solidFill>
          </a:ln>
        </p:spPr>
      </p:pic>
      <p:sp>
        <p:nvSpPr>
          <p:cNvPr id="34" name="Rectangle 33">
            <a:extLst>
              <a:ext uri="{FF2B5EF4-FFF2-40B4-BE49-F238E27FC236}">
                <a16:creationId xmlns="" xmlns:a16="http://schemas.microsoft.com/office/drawing/2014/main" id="{76F2C0EE-402D-4ACB-94B6-48F6B5E14416}"/>
              </a:ext>
            </a:extLst>
          </p:cNvPr>
          <p:cNvSpPr/>
          <p:nvPr/>
        </p:nvSpPr>
        <p:spPr>
          <a:xfrm>
            <a:off x="6332740" y="6102006"/>
            <a:ext cx="3262432" cy="461665"/>
          </a:xfrm>
          <a:prstGeom prst="rect">
            <a:avLst/>
          </a:prstGeom>
        </p:spPr>
        <p:txBody>
          <a:bodyPr wrap="none">
            <a:spAutoFit/>
          </a:bodyPr>
          <a:lstStyle/>
          <a:p>
            <a:r>
              <a:rPr lang="en-US" sz="2400" b="1" dirty="0" smtClean="0">
                <a:solidFill>
                  <a:schemeClr val="accent3"/>
                </a:solidFill>
                <a:latin typeface="Museo 700" panose="02000000000000000000" pitchFamily="2" charset="0"/>
                <a:ea typeface="Ebrima" panose="02000000000000000000" pitchFamily="2" charset="0"/>
                <a:cs typeface="Ebrima" panose="02000000000000000000" pitchFamily="2" charset="0"/>
              </a:rPr>
              <a:t>Owner </a:t>
            </a:r>
            <a:r>
              <a:rPr lang="en-US" sz="2400" b="1" dirty="0">
                <a:solidFill>
                  <a:schemeClr val="accent3"/>
                </a:solidFill>
                <a:latin typeface="Museo 700" panose="02000000000000000000" pitchFamily="2" charset="0"/>
                <a:ea typeface="Ebrima" panose="02000000000000000000" pitchFamily="2" charset="0"/>
                <a:cs typeface="Ebrima" panose="02000000000000000000" pitchFamily="2" charset="0"/>
              </a:rPr>
              <a:t>at </a:t>
            </a:r>
            <a:r>
              <a:rPr lang="en-US" sz="2400" b="1" dirty="0" err="1" smtClean="0">
                <a:solidFill>
                  <a:schemeClr val="accent3"/>
                </a:solidFill>
                <a:latin typeface="Museo 700" panose="02000000000000000000" pitchFamily="2" charset="0"/>
                <a:ea typeface="Ebrima" panose="02000000000000000000" pitchFamily="2" charset="0"/>
                <a:cs typeface="Ebrima" panose="02000000000000000000" pitchFamily="2" charset="0"/>
              </a:rPr>
              <a:t>ClickWhipt</a:t>
            </a:r>
            <a:endParaRPr lang="en-US" sz="2400" b="1" dirty="0">
              <a:solidFill>
                <a:schemeClr val="accent3"/>
              </a:solidFill>
              <a:latin typeface="Museo 700" panose="02000000000000000000" pitchFamily="2" charset="0"/>
              <a:ea typeface="Ebrima" panose="02000000000000000000" pitchFamily="2" charset="0"/>
              <a:cs typeface="Ebrima" panose="02000000000000000000" pitchFamily="2" charset="0"/>
            </a:endParaRPr>
          </a:p>
        </p:txBody>
      </p:sp>
      <p:grpSp>
        <p:nvGrpSpPr>
          <p:cNvPr id="32" name="Group 31">
            <a:extLst>
              <a:ext uri="{FF2B5EF4-FFF2-40B4-BE49-F238E27FC236}">
                <a16:creationId xmlns="" xmlns:a16="http://schemas.microsoft.com/office/drawing/2014/main" id="{53ECD719-2E62-4BA3-9ACE-721D976A4756}"/>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33" name="Oval 32">
              <a:extLst>
                <a:ext uri="{FF2B5EF4-FFF2-40B4-BE49-F238E27FC236}">
                  <a16:creationId xmlns="" xmlns:a16="http://schemas.microsoft.com/office/drawing/2014/main" id="{AD2F4E27-1EAA-4E4D-B7E6-C0D31E009AA0}"/>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ABD0CE45-615B-420C-B0ED-45C99AC43A5E}"/>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B7D8991-1AF5-4C7A-A631-BDB72359EB5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C586FFE9-AE5F-4631-B89F-73B51B6D7F82}"/>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A89CBA14-DB7A-45E9-8A49-E77705F40FFA}"/>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0E0D6586-4646-46C0-B00F-C1FEA5F76AA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6C98E767-58D1-488C-8094-BC96FF5011C2}"/>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202B0418-534A-491F-B835-E72DB0BDBB92}"/>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50C83317-BAC6-4420-A101-49625CD625DC}"/>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06385725-9042-4B5B-9A90-E263C03366F1}"/>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6EF6435F-661C-4E62-A50C-699862C0E25F}"/>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6DF94795-B34F-4C6D-9417-9294C46F90F1}"/>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95F81243-D3EF-47A4-8A3D-A011E0228AFA}"/>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89EA13EC-242B-48B5-A863-AC4B88592679}"/>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4532822D-2B89-4B4E-944E-D7B338B36A87}"/>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390902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3">
            <a:extLst>
              <a:ext uri="{FF2B5EF4-FFF2-40B4-BE49-F238E27FC236}">
                <a16:creationId xmlns="" xmlns:a16="http://schemas.microsoft.com/office/drawing/2014/main" id="{110DF234-DE8B-482E-A5A4-45DC6C2597BB}"/>
              </a:ext>
            </a:extLst>
          </p:cNvPr>
          <p:cNvSpPr/>
          <p:nvPr/>
        </p:nvSpPr>
        <p:spPr>
          <a:xfrm rot="5400000">
            <a:off x="5139213" y="-191294"/>
            <a:ext cx="1913573" cy="12192002"/>
          </a:xfrm>
          <a:custGeom>
            <a:avLst/>
            <a:gdLst>
              <a:gd name="connsiteX0" fmla="*/ 0 w 4093029"/>
              <a:gd name="connsiteY0" fmla="*/ 0 h 6858000"/>
              <a:gd name="connsiteX1" fmla="*/ 4093029 w 4093029"/>
              <a:gd name="connsiteY1" fmla="*/ 0 h 6858000"/>
              <a:gd name="connsiteX2" fmla="*/ 4093029 w 4093029"/>
              <a:gd name="connsiteY2" fmla="*/ 6858000 h 6858000"/>
              <a:gd name="connsiteX3" fmla="*/ 0 w 4093029"/>
              <a:gd name="connsiteY3" fmla="*/ 6858000 h 6858000"/>
              <a:gd name="connsiteX4" fmla="*/ 0 w 4093029"/>
              <a:gd name="connsiteY4" fmla="*/ 0 h 6858000"/>
              <a:gd name="connsiteX0" fmla="*/ 0 w 5525589"/>
              <a:gd name="connsiteY0" fmla="*/ 0 h 6858000"/>
              <a:gd name="connsiteX1" fmla="*/ 5525589 w 5525589"/>
              <a:gd name="connsiteY1" fmla="*/ 0 h 6858000"/>
              <a:gd name="connsiteX2" fmla="*/ 5525589 w 5525589"/>
              <a:gd name="connsiteY2" fmla="*/ 6858000 h 6858000"/>
              <a:gd name="connsiteX3" fmla="*/ 1432560 w 5525589"/>
              <a:gd name="connsiteY3" fmla="*/ 6858000 h 6858000"/>
              <a:gd name="connsiteX4" fmla="*/ 0 w 552558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589" h="6858000">
                <a:moveTo>
                  <a:pt x="0" y="0"/>
                </a:moveTo>
                <a:lnTo>
                  <a:pt x="5525589" y="0"/>
                </a:lnTo>
                <a:lnTo>
                  <a:pt x="5525589" y="6858000"/>
                </a:lnTo>
                <a:lnTo>
                  <a:pt x="143256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516531" y="457909"/>
            <a:ext cx="3080109" cy="3289833"/>
          </a:xfrm>
          <a:custGeom>
            <a:avLst/>
            <a:gdLst>
              <a:gd name="connsiteX0" fmla="*/ 1171000 w 2507681"/>
              <a:gd name="connsiteY0" fmla="*/ 2636688 h 2678429"/>
              <a:gd name="connsiteX1" fmla="*/ 1193734 w 2507681"/>
              <a:gd name="connsiteY1" fmla="*/ 2659423 h 2678429"/>
              <a:gd name="connsiteX2" fmla="*/ 1187076 w 2507681"/>
              <a:gd name="connsiteY2" fmla="*/ 2675499 h 2678429"/>
              <a:gd name="connsiteX3" fmla="*/ 1180002 w 2507681"/>
              <a:gd name="connsiteY3" fmla="*/ 2678429 h 2678429"/>
              <a:gd name="connsiteX4" fmla="*/ 1159498 w 2507681"/>
              <a:gd name="connsiteY4" fmla="*/ 2677393 h 2678429"/>
              <a:gd name="connsiteX5" fmla="*/ 1154924 w 2507681"/>
              <a:gd name="connsiteY5" fmla="*/ 2675499 h 2678429"/>
              <a:gd name="connsiteX6" fmla="*/ 1148266 w 2507681"/>
              <a:gd name="connsiteY6" fmla="*/ 2659423 h 2678429"/>
              <a:gd name="connsiteX7" fmla="*/ 1171000 w 2507681"/>
              <a:gd name="connsiteY7" fmla="*/ 2636688 h 2678429"/>
              <a:gd name="connsiteX8" fmla="*/ 1006962 w 2507681"/>
              <a:gd name="connsiteY8" fmla="*/ 2636688 h 2678429"/>
              <a:gd name="connsiteX9" fmla="*/ 1029696 w 2507681"/>
              <a:gd name="connsiteY9" fmla="*/ 2659423 h 2678429"/>
              <a:gd name="connsiteX10" fmla="*/ 1028704 w 2507681"/>
              <a:gd name="connsiteY10" fmla="*/ 2661819 h 2678429"/>
              <a:gd name="connsiteX11" fmla="*/ 985938 w 2507681"/>
              <a:gd name="connsiteY11" fmla="*/ 2655293 h 2678429"/>
              <a:gd name="connsiteX12" fmla="*/ 990886 w 2507681"/>
              <a:gd name="connsiteY12" fmla="*/ 2643347 h 2678429"/>
              <a:gd name="connsiteX13" fmla="*/ 1006962 w 2507681"/>
              <a:gd name="connsiteY13" fmla="*/ 2636688 h 2678429"/>
              <a:gd name="connsiteX14" fmla="*/ 1500719 w 2507681"/>
              <a:gd name="connsiteY14" fmla="*/ 2628390 h 2678429"/>
              <a:gd name="connsiteX15" fmla="*/ 1523453 w 2507681"/>
              <a:gd name="connsiteY15" fmla="*/ 2651125 h 2678429"/>
              <a:gd name="connsiteX16" fmla="*/ 1521725 w 2507681"/>
              <a:gd name="connsiteY16" fmla="*/ 2655295 h 2678429"/>
              <a:gd name="connsiteX17" fmla="*/ 1482210 w 2507681"/>
              <a:gd name="connsiteY17" fmla="*/ 2661326 h 2678429"/>
              <a:gd name="connsiteX18" fmla="*/ 1477985 w 2507681"/>
              <a:gd name="connsiteY18" fmla="*/ 2651125 h 2678429"/>
              <a:gd name="connsiteX19" fmla="*/ 1500719 w 2507681"/>
              <a:gd name="connsiteY19" fmla="*/ 2628390 h 2678429"/>
              <a:gd name="connsiteX20" fmla="*/ 1336681 w 2507681"/>
              <a:gd name="connsiteY20" fmla="*/ 2628390 h 2678429"/>
              <a:gd name="connsiteX21" fmla="*/ 1359415 w 2507681"/>
              <a:gd name="connsiteY21" fmla="*/ 2651125 h 2678429"/>
              <a:gd name="connsiteX22" fmla="*/ 1336681 w 2507681"/>
              <a:gd name="connsiteY22" fmla="*/ 2673859 h 2678429"/>
              <a:gd name="connsiteX23" fmla="*/ 1313947 w 2507681"/>
              <a:gd name="connsiteY23" fmla="*/ 2651125 h 2678429"/>
              <a:gd name="connsiteX24" fmla="*/ 1336681 w 2507681"/>
              <a:gd name="connsiteY24" fmla="*/ 2628390 h 2678429"/>
              <a:gd name="connsiteX25" fmla="*/ 1171000 w 2507681"/>
              <a:gd name="connsiteY25" fmla="*/ 2458477 h 2678429"/>
              <a:gd name="connsiteX26" fmla="*/ 1193734 w 2507681"/>
              <a:gd name="connsiteY26" fmla="*/ 2481211 h 2678429"/>
              <a:gd name="connsiteX27" fmla="*/ 1171000 w 2507681"/>
              <a:gd name="connsiteY27" fmla="*/ 2503945 h 2678429"/>
              <a:gd name="connsiteX28" fmla="*/ 1148266 w 2507681"/>
              <a:gd name="connsiteY28" fmla="*/ 2481211 h 2678429"/>
              <a:gd name="connsiteX29" fmla="*/ 1171000 w 2507681"/>
              <a:gd name="connsiteY29" fmla="*/ 2458477 h 2678429"/>
              <a:gd name="connsiteX30" fmla="*/ 1006962 w 2507681"/>
              <a:gd name="connsiteY30" fmla="*/ 2458477 h 2678429"/>
              <a:gd name="connsiteX31" fmla="*/ 1029696 w 2507681"/>
              <a:gd name="connsiteY31" fmla="*/ 2481211 h 2678429"/>
              <a:gd name="connsiteX32" fmla="*/ 1006962 w 2507681"/>
              <a:gd name="connsiteY32" fmla="*/ 2503945 h 2678429"/>
              <a:gd name="connsiteX33" fmla="*/ 984227 w 2507681"/>
              <a:gd name="connsiteY33" fmla="*/ 2481211 h 2678429"/>
              <a:gd name="connsiteX34" fmla="*/ 1006962 w 2507681"/>
              <a:gd name="connsiteY34" fmla="*/ 2458477 h 2678429"/>
              <a:gd name="connsiteX35" fmla="*/ 842924 w 2507681"/>
              <a:gd name="connsiteY35" fmla="*/ 2458477 h 2678429"/>
              <a:gd name="connsiteX36" fmla="*/ 865659 w 2507681"/>
              <a:gd name="connsiteY36" fmla="*/ 2481211 h 2678429"/>
              <a:gd name="connsiteX37" fmla="*/ 842924 w 2507681"/>
              <a:gd name="connsiteY37" fmla="*/ 2503945 h 2678429"/>
              <a:gd name="connsiteX38" fmla="*/ 820189 w 2507681"/>
              <a:gd name="connsiteY38" fmla="*/ 2481211 h 2678429"/>
              <a:gd name="connsiteX39" fmla="*/ 842924 w 2507681"/>
              <a:gd name="connsiteY39" fmla="*/ 2458477 h 2678429"/>
              <a:gd name="connsiteX40" fmla="*/ 678886 w 2507681"/>
              <a:gd name="connsiteY40" fmla="*/ 2458477 h 2678429"/>
              <a:gd name="connsiteX41" fmla="*/ 701621 w 2507681"/>
              <a:gd name="connsiteY41" fmla="*/ 2481211 h 2678429"/>
              <a:gd name="connsiteX42" fmla="*/ 678886 w 2507681"/>
              <a:gd name="connsiteY42" fmla="*/ 2503945 h 2678429"/>
              <a:gd name="connsiteX43" fmla="*/ 656152 w 2507681"/>
              <a:gd name="connsiteY43" fmla="*/ 2481211 h 2678429"/>
              <a:gd name="connsiteX44" fmla="*/ 678886 w 2507681"/>
              <a:gd name="connsiteY44" fmla="*/ 2458477 h 2678429"/>
              <a:gd name="connsiteX45" fmla="*/ 514849 w 2507681"/>
              <a:gd name="connsiteY45" fmla="*/ 2458477 h 2678429"/>
              <a:gd name="connsiteX46" fmla="*/ 530925 w 2507681"/>
              <a:gd name="connsiteY46" fmla="*/ 2465135 h 2678429"/>
              <a:gd name="connsiteX47" fmla="*/ 533493 w 2507681"/>
              <a:gd name="connsiteY47" fmla="*/ 2471335 h 2678429"/>
              <a:gd name="connsiteX48" fmla="*/ 513349 w 2507681"/>
              <a:gd name="connsiteY48" fmla="*/ 2459098 h 2678429"/>
              <a:gd name="connsiteX49" fmla="*/ 1992832 w 2507681"/>
              <a:gd name="connsiteY49" fmla="*/ 2450178 h 2678429"/>
              <a:gd name="connsiteX50" fmla="*/ 2002454 w 2507681"/>
              <a:gd name="connsiteY50" fmla="*/ 2454164 h 2678429"/>
              <a:gd name="connsiteX51" fmla="*/ 1970399 w 2507681"/>
              <a:gd name="connsiteY51" fmla="*/ 2473638 h 2678429"/>
              <a:gd name="connsiteX52" fmla="*/ 1970098 w 2507681"/>
              <a:gd name="connsiteY52" fmla="*/ 2472912 h 2678429"/>
              <a:gd name="connsiteX53" fmla="*/ 1992832 w 2507681"/>
              <a:gd name="connsiteY53" fmla="*/ 2450178 h 2678429"/>
              <a:gd name="connsiteX54" fmla="*/ 1828795 w 2507681"/>
              <a:gd name="connsiteY54" fmla="*/ 2450178 h 2678429"/>
              <a:gd name="connsiteX55" fmla="*/ 1851529 w 2507681"/>
              <a:gd name="connsiteY55" fmla="*/ 2472912 h 2678429"/>
              <a:gd name="connsiteX56" fmla="*/ 1828795 w 2507681"/>
              <a:gd name="connsiteY56" fmla="*/ 2495647 h 2678429"/>
              <a:gd name="connsiteX57" fmla="*/ 1806060 w 2507681"/>
              <a:gd name="connsiteY57" fmla="*/ 2472912 h 2678429"/>
              <a:gd name="connsiteX58" fmla="*/ 1828795 w 2507681"/>
              <a:gd name="connsiteY58" fmla="*/ 2450178 h 2678429"/>
              <a:gd name="connsiteX59" fmla="*/ 1664757 w 2507681"/>
              <a:gd name="connsiteY59" fmla="*/ 2450178 h 2678429"/>
              <a:gd name="connsiteX60" fmla="*/ 1687491 w 2507681"/>
              <a:gd name="connsiteY60" fmla="*/ 2472912 h 2678429"/>
              <a:gd name="connsiteX61" fmla="*/ 1664757 w 2507681"/>
              <a:gd name="connsiteY61" fmla="*/ 2495647 h 2678429"/>
              <a:gd name="connsiteX62" fmla="*/ 1642022 w 2507681"/>
              <a:gd name="connsiteY62" fmla="*/ 2472912 h 2678429"/>
              <a:gd name="connsiteX63" fmla="*/ 1664757 w 2507681"/>
              <a:gd name="connsiteY63" fmla="*/ 2450178 h 2678429"/>
              <a:gd name="connsiteX64" fmla="*/ 1500719 w 2507681"/>
              <a:gd name="connsiteY64" fmla="*/ 2450178 h 2678429"/>
              <a:gd name="connsiteX65" fmla="*/ 1523453 w 2507681"/>
              <a:gd name="connsiteY65" fmla="*/ 2472912 h 2678429"/>
              <a:gd name="connsiteX66" fmla="*/ 1500719 w 2507681"/>
              <a:gd name="connsiteY66" fmla="*/ 2495647 h 2678429"/>
              <a:gd name="connsiteX67" fmla="*/ 1477985 w 2507681"/>
              <a:gd name="connsiteY67" fmla="*/ 2472912 h 2678429"/>
              <a:gd name="connsiteX68" fmla="*/ 1500719 w 2507681"/>
              <a:gd name="connsiteY68" fmla="*/ 2450178 h 2678429"/>
              <a:gd name="connsiteX69" fmla="*/ 1336681 w 2507681"/>
              <a:gd name="connsiteY69" fmla="*/ 2450178 h 2678429"/>
              <a:gd name="connsiteX70" fmla="*/ 1359415 w 2507681"/>
              <a:gd name="connsiteY70" fmla="*/ 2472912 h 2678429"/>
              <a:gd name="connsiteX71" fmla="*/ 1336681 w 2507681"/>
              <a:gd name="connsiteY71" fmla="*/ 2495647 h 2678429"/>
              <a:gd name="connsiteX72" fmla="*/ 1313947 w 2507681"/>
              <a:gd name="connsiteY72" fmla="*/ 2472912 h 2678429"/>
              <a:gd name="connsiteX73" fmla="*/ 1336681 w 2507681"/>
              <a:gd name="connsiteY73" fmla="*/ 2450178 h 2678429"/>
              <a:gd name="connsiteX74" fmla="*/ 1171000 w 2507681"/>
              <a:gd name="connsiteY74" fmla="*/ 2280264 h 2678429"/>
              <a:gd name="connsiteX75" fmla="*/ 1193734 w 2507681"/>
              <a:gd name="connsiteY75" fmla="*/ 2302999 h 2678429"/>
              <a:gd name="connsiteX76" fmla="*/ 1171000 w 2507681"/>
              <a:gd name="connsiteY76" fmla="*/ 2325733 h 2678429"/>
              <a:gd name="connsiteX77" fmla="*/ 1148266 w 2507681"/>
              <a:gd name="connsiteY77" fmla="*/ 2302999 h 2678429"/>
              <a:gd name="connsiteX78" fmla="*/ 1171000 w 2507681"/>
              <a:gd name="connsiteY78" fmla="*/ 2280264 h 2678429"/>
              <a:gd name="connsiteX79" fmla="*/ 1006962 w 2507681"/>
              <a:gd name="connsiteY79" fmla="*/ 2280264 h 2678429"/>
              <a:gd name="connsiteX80" fmla="*/ 1029696 w 2507681"/>
              <a:gd name="connsiteY80" fmla="*/ 2302999 h 2678429"/>
              <a:gd name="connsiteX81" fmla="*/ 1006962 w 2507681"/>
              <a:gd name="connsiteY81" fmla="*/ 2325733 h 2678429"/>
              <a:gd name="connsiteX82" fmla="*/ 984227 w 2507681"/>
              <a:gd name="connsiteY82" fmla="*/ 2302999 h 2678429"/>
              <a:gd name="connsiteX83" fmla="*/ 1006962 w 2507681"/>
              <a:gd name="connsiteY83" fmla="*/ 2280264 h 2678429"/>
              <a:gd name="connsiteX84" fmla="*/ 842924 w 2507681"/>
              <a:gd name="connsiteY84" fmla="*/ 2280264 h 2678429"/>
              <a:gd name="connsiteX85" fmla="*/ 865659 w 2507681"/>
              <a:gd name="connsiteY85" fmla="*/ 2302999 h 2678429"/>
              <a:gd name="connsiteX86" fmla="*/ 842924 w 2507681"/>
              <a:gd name="connsiteY86" fmla="*/ 2325733 h 2678429"/>
              <a:gd name="connsiteX87" fmla="*/ 820189 w 2507681"/>
              <a:gd name="connsiteY87" fmla="*/ 2302999 h 2678429"/>
              <a:gd name="connsiteX88" fmla="*/ 842924 w 2507681"/>
              <a:gd name="connsiteY88" fmla="*/ 2280264 h 2678429"/>
              <a:gd name="connsiteX89" fmla="*/ 678886 w 2507681"/>
              <a:gd name="connsiteY89" fmla="*/ 2280264 h 2678429"/>
              <a:gd name="connsiteX90" fmla="*/ 701621 w 2507681"/>
              <a:gd name="connsiteY90" fmla="*/ 2302999 h 2678429"/>
              <a:gd name="connsiteX91" fmla="*/ 678886 w 2507681"/>
              <a:gd name="connsiteY91" fmla="*/ 2325733 h 2678429"/>
              <a:gd name="connsiteX92" fmla="*/ 656152 w 2507681"/>
              <a:gd name="connsiteY92" fmla="*/ 2302999 h 2678429"/>
              <a:gd name="connsiteX93" fmla="*/ 678886 w 2507681"/>
              <a:gd name="connsiteY93" fmla="*/ 2280264 h 2678429"/>
              <a:gd name="connsiteX94" fmla="*/ 514849 w 2507681"/>
              <a:gd name="connsiteY94" fmla="*/ 2280264 h 2678429"/>
              <a:gd name="connsiteX95" fmla="*/ 537583 w 2507681"/>
              <a:gd name="connsiteY95" fmla="*/ 2302999 h 2678429"/>
              <a:gd name="connsiteX96" fmla="*/ 514849 w 2507681"/>
              <a:gd name="connsiteY96" fmla="*/ 2325733 h 2678429"/>
              <a:gd name="connsiteX97" fmla="*/ 492114 w 2507681"/>
              <a:gd name="connsiteY97" fmla="*/ 2302999 h 2678429"/>
              <a:gd name="connsiteX98" fmla="*/ 514849 w 2507681"/>
              <a:gd name="connsiteY98" fmla="*/ 2280264 h 2678429"/>
              <a:gd name="connsiteX99" fmla="*/ 350811 w 2507681"/>
              <a:gd name="connsiteY99" fmla="*/ 2280264 h 2678429"/>
              <a:gd name="connsiteX100" fmla="*/ 373545 w 2507681"/>
              <a:gd name="connsiteY100" fmla="*/ 2302999 h 2678429"/>
              <a:gd name="connsiteX101" fmla="*/ 350811 w 2507681"/>
              <a:gd name="connsiteY101" fmla="*/ 2325733 h 2678429"/>
              <a:gd name="connsiteX102" fmla="*/ 339865 w 2507681"/>
              <a:gd name="connsiteY102" fmla="*/ 2321199 h 2678429"/>
              <a:gd name="connsiteX103" fmla="*/ 333050 w 2507681"/>
              <a:gd name="connsiteY103" fmla="*/ 2315006 h 2678429"/>
              <a:gd name="connsiteX104" fmla="*/ 328077 w 2507681"/>
              <a:gd name="connsiteY104" fmla="*/ 2302999 h 2678429"/>
              <a:gd name="connsiteX105" fmla="*/ 350811 w 2507681"/>
              <a:gd name="connsiteY105" fmla="*/ 2280264 h 2678429"/>
              <a:gd name="connsiteX106" fmla="*/ 2156870 w 2507681"/>
              <a:gd name="connsiteY106" fmla="*/ 2271965 h 2678429"/>
              <a:gd name="connsiteX107" fmla="*/ 2179604 w 2507681"/>
              <a:gd name="connsiteY107" fmla="*/ 2294700 h 2678429"/>
              <a:gd name="connsiteX108" fmla="*/ 2156870 w 2507681"/>
              <a:gd name="connsiteY108" fmla="*/ 2317434 h 2678429"/>
              <a:gd name="connsiteX109" fmla="*/ 2134135 w 2507681"/>
              <a:gd name="connsiteY109" fmla="*/ 2294700 h 2678429"/>
              <a:gd name="connsiteX110" fmla="*/ 2156870 w 2507681"/>
              <a:gd name="connsiteY110" fmla="*/ 2271965 h 2678429"/>
              <a:gd name="connsiteX111" fmla="*/ 1992832 w 2507681"/>
              <a:gd name="connsiteY111" fmla="*/ 2271965 h 2678429"/>
              <a:gd name="connsiteX112" fmla="*/ 2015567 w 2507681"/>
              <a:gd name="connsiteY112" fmla="*/ 2294700 h 2678429"/>
              <a:gd name="connsiteX113" fmla="*/ 1992832 w 2507681"/>
              <a:gd name="connsiteY113" fmla="*/ 2317434 h 2678429"/>
              <a:gd name="connsiteX114" fmla="*/ 1970098 w 2507681"/>
              <a:gd name="connsiteY114" fmla="*/ 2294700 h 2678429"/>
              <a:gd name="connsiteX115" fmla="*/ 1992832 w 2507681"/>
              <a:gd name="connsiteY115" fmla="*/ 2271965 h 2678429"/>
              <a:gd name="connsiteX116" fmla="*/ 1828795 w 2507681"/>
              <a:gd name="connsiteY116" fmla="*/ 2271965 h 2678429"/>
              <a:gd name="connsiteX117" fmla="*/ 1851529 w 2507681"/>
              <a:gd name="connsiteY117" fmla="*/ 2294700 h 2678429"/>
              <a:gd name="connsiteX118" fmla="*/ 1828795 w 2507681"/>
              <a:gd name="connsiteY118" fmla="*/ 2317434 h 2678429"/>
              <a:gd name="connsiteX119" fmla="*/ 1806060 w 2507681"/>
              <a:gd name="connsiteY119" fmla="*/ 2294700 h 2678429"/>
              <a:gd name="connsiteX120" fmla="*/ 1828795 w 2507681"/>
              <a:gd name="connsiteY120" fmla="*/ 2271965 h 2678429"/>
              <a:gd name="connsiteX121" fmla="*/ 1664757 w 2507681"/>
              <a:gd name="connsiteY121" fmla="*/ 2271965 h 2678429"/>
              <a:gd name="connsiteX122" fmla="*/ 1687491 w 2507681"/>
              <a:gd name="connsiteY122" fmla="*/ 2294700 h 2678429"/>
              <a:gd name="connsiteX123" fmla="*/ 1664757 w 2507681"/>
              <a:gd name="connsiteY123" fmla="*/ 2317434 h 2678429"/>
              <a:gd name="connsiteX124" fmla="*/ 1642022 w 2507681"/>
              <a:gd name="connsiteY124" fmla="*/ 2294700 h 2678429"/>
              <a:gd name="connsiteX125" fmla="*/ 1664757 w 2507681"/>
              <a:gd name="connsiteY125" fmla="*/ 2271965 h 2678429"/>
              <a:gd name="connsiteX126" fmla="*/ 1500719 w 2507681"/>
              <a:gd name="connsiteY126" fmla="*/ 2271965 h 2678429"/>
              <a:gd name="connsiteX127" fmla="*/ 1523453 w 2507681"/>
              <a:gd name="connsiteY127" fmla="*/ 2294700 h 2678429"/>
              <a:gd name="connsiteX128" fmla="*/ 1500719 w 2507681"/>
              <a:gd name="connsiteY128" fmla="*/ 2317434 h 2678429"/>
              <a:gd name="connsiteX129" fmla="*/ 1477985 w 2507681"/>
              <a:gd name="connsiteY129" fmla="*/ 2294700 h 2678429"/>
              <a:gd name="connsiteX130" fmla="*/ 1500719 w 2507681"/>
              <a:gd name="connsiteY130" fmla="*/ 2271965 h 2678429"/>
              <a:gd name="connsiteX131" fmla="*/ 1336681 w 2507681"/>
              <a:gd name="connsiteY131" fmla="*/ 2271965 h 2678429"/>
              <a:gd name="connsiteX132" fmla="*/ 1359415 w 2507681"/>
              <a:gd name="connsiteY132" fmla="*/ 2294700 h 2678429"/>
              <a:gd name="connsiteX133" fmla="*/ 1336681 w 2507681"/>
              <a:gd name="connsiteY133" fmla="*/ 2317434 h 2678429"/>
              <a:gd name="connsiteX134" fmla="*/ 1313947 w 2507681"/>
              <a:gd name="connsiteY134" fmla="*/ 2294700 h 2678429"/>
              <a:gd name="connsiteX135" fmla="*/ 1336681 w 2507681"/>
              <a:gd name="connsiteY135" fmla="*/ 2271965 h 2678429"/>
              <a:gd name="connsiteX136" fmla="*/ 1171000 w 2507681"/>
              <a:gd name="connsiteY136" fmla="*/ 2102052 h 2678429"/>
              <a:gd name="connsiteX137" fmla="*/ 1193734 w 2507681"/>
              <a:gd name="connsiteY137" fmla="*/ 2124786 h 2678429"/>
              <a:gd name="connsiteX138" fmla="*/ 1171000 w 2507681"/>
              <a:gd name="connsiteY138" fmla="*/ 2147521 h 2678429"/>
              <a:gd name="connsiteX139" fmla="*/ 1148266 w 2507681"/>
              <a:gd name="connsiteY139" fmla="*/ 2124786 h 2678429"/>
              <a:gd name="connsiteX140" fmla="*/ 1171000 w 2507681"/>
              <a:gd name="connsiteY140" fmla="*/ 2102052 h 2678429"/>
              <a:gd name="connsiteX141" fmla="*/ 1006962 w 2507681"/>
              <a:gd name="connsiteY141" fmla="*/ 2102052 h 2678429"/>
              <a:gd name="connsiteX142" fmla="*/ 1029696 w 2507681"/>
              <a:gd name="connsiteY142" fmla="*/ 2124786 h 2678429"/>
              <a:gd name="connsiteX143" fmla="*/ 1006962 w 2507681"/>
              <a:gd name="connsiteY143" fmla="*/ 2147521 h 2678429"/>
              <a:gd name="connsiteX144" fmla="*/ 984227 w 2507681"/>
              <a:gd name="connsiteY144" fmla="*/ 2124786 h 2678429"/>
              <a:gd name="connsiteX145" fmla="*/ 1006962 w 2507681"/>
              <a:gd name="connsiteY145" fmla="*/ 2102052 h 2678429"/>
              <a:gd name="connsiteX146" fmla="*/ 842924 w 2507681"/>
              <a:gd name="connsiteY146" fmla="*/ 2102052 h 2678429"/>
              <a:gd name="connsiteX147" fmla="*/ 865659 w 2507681"/>
              <a:gd name="connsiteY147" fmla="*/ 2124786 h 2678429"/>
              <a:gd name="connsiteX148" fmla="*/ 842924 w 2507681"/>
              <a:gd name="connsiteY148" fmla="*/ 2147521 h 2678429"/>
              <a:gd name="connsiteX149" fmla="*/ 820189 w 2507681"/>
              <a:gd name="connsiteY149" fmla="*/ 2124786 h 2678429"/>
              <a:gd name="connsiteX150" fmla="*/ 842924 w 2507681"/>
              <a:gd name="connsiteY150" fmla="*/ 2102052 h 2678429"/>
              <a:gd name="connsiteX151" fmla="*/ 678886 w 2507681"/>
              <a:gd name="connsiteY151" fmla="*/ 2102052 h 2678429"/>
              <a:gd name="connsiteX152" fmla="*/ 701621 w 2507681"/>
              <a:gd name="connsiteY152" fmla="*/ 2124786 h 2678429"/>
              <a:gd name="connsiteX153" fmla="*/ 678886 w 2507681"/>
              <a:gd name="connsiteY153" fmla="*/ 2147521 h 2678429"/>
              <a:gd name="connsiteX154" fmla="*/ 656152 w 2507681"/>
              <a:gd name="connsiteY154" fmla="*/ 2124786 h 2678429"/>
              <a:gd name="connsiteX155" fmla="*/ 678886 w 2507681"/>
              <a:gd name="connsiteY155" fmla="*/ 2102052 h 2678429"/>
              <a:gd name="connsiteX156" fmla="*/ 514849 w 2507681"/>
              <a:gd name="connsiteY156" fmla="*/ 2102052 h 2678429"/>
              <a:gd name="connsiteX157" fmla="*/ 537583 w 2507681"/>
              <a:gd name="connsiteY157" fmla="*/ 2124786 h 2678429"/>
              <a:gd name="connsiteX158" fmla="*/ 514849 w 2507681"/>
              <a:gd name="connsiteY158" fmla="*/ 2147521 h 2678429"/>
              <a:gd name="connsiteX159" fmla="*/ 492114 w 2507681"/>
              <a:gd name="connsiteY159" fmla="*/ 2124786 h 2678429"/>
              <a:gd name="connsiteX160" fmla="*/ 514849 w 2507681"/>
              <a:gd name="connsiteY160" fmla="*/ 2102052 h 2678429"/>
              <a:gd name="connsiteX161" fmla="*/ 350811 w 2507681"/>
              <a:gd name="connsiteY161" fmla="*/ 2102052 h 2678429"/>
              <a:gd name="connsiteX162" fmla="*/ 373545 w 2507681"/>
              <a:gd name="connsiteY162" fmla="*/ 2124786 h 2678429"/>
              <a:gd name="connsiteX163" fmla="*/ 350811 w 2507681"/>
              <a:gd name="connsiteY163" fmla="*/ 2147521 h 2678429"/>
              <a:gd name="connsiteX164" fmla="*/ 328077 w 2507681"/>
              <a:gd name="connsiteY164" fmla="*/ 2124786 h 2678429"/>
              <a:gd name="connsiteX165" fmla="*/ 350811 w 2507681"/>
              <a:gd name="connsiteY165" fmla="*/ 2102052 h 2678429"/>
              <a:gd name="connsiteX166" fmla="*/ 186773 w 2507681"/>
              <a:gd name="connsiteY166" fmla="*/ 2102052 h 2678429"/>
              <a:gd name="connsiteX167" fmla="*/ 209507 w 2507681"/>
              <a:gd name="connsiteY167" fmla="*/ 2124786 h 2678429"/>
              <a:gd name="connsiteX168" fmla="*/ 186773 w 2507681"/>
              <a:gd name="connsiteY168" fmla="*/ 2147521 h 2678429"/>
              <a:gd name="connsiteX169" fmla="*/ 181619 w 2507681"/>
              <a:gd name="connsiteY169" fmla="*/ 2145386 h 2678429"/>
              <a:gd name="connsiteX170" fmla="*/ 164815 w 2507681"/>
              <a:gd name="connsiteY170" fmla="*/ 2122914 h 2678429"/>
              <a:gd name="connsiteX171" fmla="*/ 170698 w 2507681"/>
              <a:gd name="connsiteY171" fmla="*/ 2108711 h 2678429"/>
              <a:gd name="connsiteX172" fmla="*/ 186773 w 2507681"/>
              <a:gd name="connsiteY172" fmla="*/ 2102052 h 2678429"/>
              <a:gd name="connsiteX173" fmla="*/ 2320908 w 2507681"/>
              <a:gd name="connsiteY173" fmla="*/ 2093754 h 2678429"/>
              <a:gd name="connsiteX174" fmla="*/ 2343643 w 2507681"/>
              <a:gd name="connsiteY174" fmla="*/ 2116488 h 2678429"/>
              <a:gd name="connsiteX175" fmla="*/ 2338639 w 2507681"/>
              <a:gd name="connsiteY175" fmla="*/ 2128569 h 2678429"/>
              <a:gd name="connsiteX176" fmla="*/ 2335053 w 2507681"/>
              <a:gd name="connsiteY176" fmla="*/ 2133364 h 2678429"/>
              <a:gd name="connsiteX177" fmla="*/ 2320908 w 2507681"/>
              <a:gd name="connsiteY177" fmla="*/ 2139223 h 2678429"/>
              <a:gd name="connsiteX178" fmla="*/ 2298174 w 2507681"/>
              <a:gd name="connsiteY178" fmla="*/ 2116488 h 2678429"/>
              <a:gd name="connsiteX179" fmla="*/ 2320908 w 2507681"/>
              <a:gd name="connsiteY179" fmla="*/ 2093754 h 2678429"/>
              <a:gd name="connsiteX180" fmla="*/ 2156870 w 2507681"/>
              <a:gd name="connsiteY180" fmla="*/ 2093754 h 2678429"/>
              <a:gd name="connsiteX181" fmla="*/ 2179604 w 2507681"/>
              <a:gd name="connsiteY181" fmla="*/ 2116488 h 2678429"/>
              <a:gd name="connsiteX182" fmla="*/ 2156870 w 2507681"/>
              <a:gd name="connsiteY182" fmla="*/ 2139223 h 2678429"/>
              <a:gd name="connsiteX183" fmla="*/ 2134135 w 2507681"/>
              <a:gd name="connsiteY183" fmla="*/ 2116488 h 2678429"/>
              <a:gd name="connsiteX184" fmla="*/ 2156870 w 2507681"/>
              <a:gd name="connsiteY184" fmla="*/ 2093754 h 2678429"/>
              <a:gd name="connsiteX185" fmla="*/ 1992832 w 2507681"/>
              <a:gd name="connsiteY185" fmla="*/ 2093754 h 2678429"/>
              <a:gd name="connsiteX186" fmla="*/ 2015567 w 2507681"/>
              <a:gd name="connsiteY186" fmla="*/ 2116488 h 2678429"/>
              <a:gd name="connsiteX187" fmla="*/ 1992832 w 2507681"/>
              <a:gd name="connsiteY187" fmla="*/ 2139223 h 2678429"/>
              <a:gd name="connsiteX188" fmla="*/ 1970098 w 2507681"/>
              <a:gd name="connsiteY188" fmla="*/ 2116488 h 2678429"/>
              <a:gd name="connsiteX189" fmla="*/ 1992832 w 2507681"/>
              <a:gd name="connsiteY189" fmla="*/ 2093754 h 2678429"/>
              <a:gd name="connsiteX190" fmla="*/ 1828795 w 2507681"/>
              <a:gd name="connsiteY190" fmla="*/ 2093754 h 2678429"/>
              <a:gd name="connsiteX191" fmla="*/ 1851529 w 2507681"/>
              <a:gd name="connsiteY191" fmla="*/ 2116488 h 2678429"/>
              <a:gd name="connsiteX192" fmla="*/ 1828795 w 2507681"/>
              <a:gd name="connsiteY192" fmla="*/ 2139223 h 2678429"/>
              <a:gd name="connsiteX193" fmla="*/ 1806060 w 2507681"/>
              <a:gd name="connsiteY193" fmla="*/ 2116488 h 2678429"/>
              <a:gd name="connsiteX194" fmla="*/ 1828795 w 2507681"/>
              <a:gd name="connsiteY194" fmla="*/ 2093754 h 2678429"/>
              <a:gd name="connsiteX195" fmla="*/ 1664757 w 2507681"/>
              <a:gd name="connsiteY195" fmla="*/ 2093754 h 2678429"/>
              <a:gd name="connsiteX196" fmla="*/ 1687491 w 2507681"/>
              <a:gd name="connsiteY196" fmla="*/ 2116488 h 2678429"/>
              <a:gd name="connsiteX197" fmla="*/ 1664757 w 2507681"/>
              <a:gd name="connsiteY197" fmla="*/ 2139223 h 2678429"/>
              <a:gd name="connsiteX198" fmla="*/ 1642022 w 2507681"/>
              <a:gd name="connsiteY198" fmla="*/ 2116488 h 2678429"/>
              <a:gd name="connsiteX199" fmla="*/ 1664757 w 2507681"/>
              <a:gd name="connsiteY199" fmla="*/ 2093754 h 2678429"/>
              <a:gd name="connsiteX200" fmla="*/ 1500719 w 2507681"/>
              <a:gd name="connsiteY200" fmla="*/ 2093754 h 2678429"/>
              <a:gd name="connsiteX201" fmla="*/ 1523453 w 2507681"/>
              <a:gd name="connsiteY201" fmla="*/ 2116488 h 2678429"/>
              <a:gd name="connsiteX202" fmla="*/ 1500719 w 2507681"/>
              <a:gd name="connsiteY202" fmla="*/ 2139223 h 2678429"/>
              <a:gd name="connsiteX203" fmla="*/ 1477985 w 2507681"/>
              <a:gd name="connsiteY203" fmla="*/ 2116488 h 2678429"/>
              <a:gd name="connsiteX204" fmla="*/ 1500719 w 2507681"/>
              <a:gd name="connsiteY204" fmla="*/ 2093754 h 2678429"/>
              <a:gd name="connsiteX205" fmla="*/ 1336681 w 2507681"/>
              <a:gd name="connsiteY205" fmla="*/ 2093754 h 2678429"/>
              <a:gd name="connsiteX206" fmla="*/ 1359415 w 2507681"/>
              <a:gd name="connsiteY206" fmla="*/ 2116488 h 2678429"/>
              <a:gd name="connsiteX207" fmla="*/ 1336681 w 2507681"/>
              <a:gd name="connsiteY207" fmla="*/ 2139223 h 2678429"/>
              <a:gd name="connsiteX208" fmla="*/ 1313947 w 2507681"/>
              <a:gd name="connsiteY208" fmla="*/ 2116488 h 2678429"/>
              <a:gd name="connsiteX209" fmla="*/ 1336681 w 2507681"/>
              <a:gd name="connsiteY209" fmla="*/ 2093754 h 2678429"/>
              <a:gd name="connsiteX210" fmla="*/ 1171000 w 2507681"/>
              <a:gd name="connsiteY210" fmla="*/ 1929264 h 2678429"/>
              <a:gd name="connsiteX211" fmla="*/ 1193734 w 2507681"/>
              <a:gd name="connsiteY211" fmla="*/ 1951998 h 2678429"/>
              <a:gd name="connsiteX212" fmla="*/ 1171000 w 2507681"/>
              <a:gd name="connsiteY212" fmla="*/ 1974733 h 2678429"/>
              <a:gd name="connsiteX213" fmla="*/ 1148266 w 2507681"/>
              <a:gd name="connsiteY213" fmla="*/ 1951998 h 2678429"/>
              <a:gd name="connsiteX214" fmla="*/ 1171000 w 2507681"/>
              <a:gd name="connsiteY214" fmla="*/ 1929264 h 2678429"/>
              <a:gd name="connsiteX215" fmla="*/ 1006962 w 2507681"/>
              <a:gd name="connsiteY215" fmla="*/ 1929264 h 2678429"/>
              <a:gd name="connsiteX216" fmla="*/ 1029696 w 2507681"/>
              <a:gd name="connsiteY216" fmla="*/ 1951998 h 2678429"/>
              <a:gd name="connsiteX217" fmla="*/ 1006962 w 2507681"/>
              <a:gd name="connsiteY217" fmla="*/ 1974733 h 2678429"/>
              <a:gd name="connsiteX218" fmla="*/ 984227 w 2507681"/>
              <a:gd name="connsiteY218" fmla="*/ 1951998 h 2678429"/>
              <a:gd name="connsiteX219" fmla="*/ 1006962 w 2507681"/>
              <a:gd name="connsiteY219" fmla="*/ 1929264 h 2678429"/>
              <a:gd name="connsiteX220" fmla="*/ 842924 w 2507681"/>
              <a:gd name="connsiteY220" fmla="*/ 1929264 h 2678429"/>
              <a:gd name="connsiteX221" fmla="*/ 865659 w 2507681"/>
              <a:gd name="connsiteY221" fmla="*/ 1951998 h 2678429"/>
              <a:gd name="connsiteX222" fmla="*/ 842924 w 2507681"/>
              <a:gd name="connsiteY222" fmla="*/ 1974733 h 2678429"/>
              <a:gd name="connsiteX223" fmla="*/ 820189 w 2507681"/>
              <a:gd name="connsiteY223" fmla="*/ 1951998 h 2678429"/>
              <a:gd name="connsiteX224" fmla="*/ 842924 w 2507681"/>
              <a:gd name="connsiteY224" fmla="*/ 1929264 h 2678429"/>
              <a:gd name="connsiteX225" fmla="*/ 678886 w 2507681"/>
              <a:gd name="connsiteY225" fmla="*/ 1929264 h 2678429"/>
              <a:gd name="connsiteX226" fmla="*/ 701621 w 2507681"/>
              <a:gd name="connsiteY226" fmla="*/ 1951998 h 2678429"/>
              <a:gd name="connsiteX227" fmla="*/ 678886 w 2507681"/>
              <a:gd name="connsiteY227" fmla="*/ 1974733 h 2678429"/>
              <a:gd name="connsiteX228" fmla="*/ 656152 w 2507681"/>
              <a:gd name="connsiteY228" fmla="*/ 1951998 h 2678429"/>
              <a:gd name="connsiteX229" fmla="*/ 678886 w 2507681"/>
              <a:gd name="connsiteY229" fmla="*/ 1929264 h 2678429"/>
              <a:gd name="connsiteX230" fmla="*/ 514849 w 2507681"/>
              <a:gd name="connsiteY230" fmla="*/ 1929264 h 2678429"/>
              <a:gd name="connsiteX231" fmla="*/ 537583 w 2507681"/>
              <a:gd name="connsiteY231" fmla="*/ 1951998 h 2678429"/>
              <a:gd name="connsiteX232" fmla="*/ 514849 w 2507681"/>
              <a:gd name="connsiteY232" fmla="*/ 1974733 h 2678429"/>
              <a:gd name="connsiteX233" fmla="*/ 492114 w 2507681"/>
              <a:gd name="connsiteY233" fmla="*/ 1951998 h 2678429"/>
              <a:gd name="connsiteX234" fmla="*/ 514849 w 2507681"/>
              <a:gd name="connsiteY234" fmla="*/ 1929264 h 2678429"/>
              <a:gd name="connsiteX235" fmla="*/ 350811 w 2507681"/>
              <a:gd name="connsiteY235" fmla="*/ 1929264 h 2678429"/>
              <a:gd name="connsiteX236" fmla="*/ 373545 w 2507681"/>
              <a:gd name="connsiteY236" fmla="*/ 1951998 h 2678429"/>
              <a:gd name="connsiteX237" fmla="*/ 350811 w 2507681"/>
              <a:gd name="connsiteY237" fmla="*/ 1974733 h 2678429"/>
              <a:gd name="connsiteX238" fmla="*/ 328077 w 2507681"/>
              <a:gd name="connsiteY238" fmla="*/ 1951998 h 2678429"/>
              <a:gd name="connsiteX239" fmla="*/ 350811 w 2507681"/>
              <a:gd name="connsiteY239" fmla="*/ 1929264 h 2678429"/>
              <a:gd name="connsiteX240" fmla="*/ 186773 w 2507681"/>
              <a:gd name="connsiteY240" fmla="*/ 1929264 h 2678429"/>
              <a:gd name="connsiteX241" fmla="*/ 209507 w 2507681"/>
              <a:gd name="connsiteY241" fmla="*/ 1951998 h 2678429"/>
              <a:gd name="connsiteX242" fmla="*/ 186773 w 2507681"/>
              <a:gd name="connsiteY242" fmla="*/ 1974733 h 2678429"/>
              <a:gd name="connsiteX243" fmla="*/ 164039 w 2507681"/>
              <a:gd name="connsiteY243" fmla="*/ 1951998 h 2678429"/>
              <a:gd name="connsiteX244" fmla="*/ 186773 w 2507681"/>
              <a:gd name="connsiteY244" fmla="*/ 1929264 h 2678429"/>
              <a:gd name="connsiteX245" fmla="*/ 2320908 w 2507681"/>
              <a:gd name="connsiteY245" fmla="*/ 1920965 h 2678429"/>
              <a:gd name="connsiteX246" fmla="*/ 2343643 w 2507681"/>
              <a:gd name="connsiteY246" fmla="*/ 1943699 h 2678429"/>
              <a:gd name="connsiteX247" fmla="*/ 2320908 w 2507681"/>
              <a:gd name="connsiteY247" fmla="*/ 1966434 h 2678429"/>
              <a:gd name="connsiteX248" fmla="*/ 2298174 w 2507681"/>
              <a:gd name="connsiteY248" fmla="*/ 1943699 h 2678429"/>
              <a:gd name="connsiteX249" fmla="*/ 2320908 w 2507681"/>
              <a:gd name="connsiteY249" fmla="*/ 1920965 h 2678429"/>
              <a:gd name="connsiteX250" fmla="*/ 2156870 w 2507681"/>
              <a:gd name="connsiteY250" fmla="*/ 1920965 h 2678429"/>
              <a:gd name="connsiteX251" fmla="*/ 2179604 w 2507681"/>
              <a:gd name="connsiteY251" fmla="*/ 1943699 h 2678429"/>
              <a:gd name="connsiteX252" fmla="*/ 2156870 w 2507681"/>
              <a:gd name="connsiteY252" fmla="*/ 1966434 h 2678429"/>
              <a:gd name="connsiteX253" fmla="*/ 2134135 w 2507681"/>
              <a:gd name="connsiteY253" fmla="*/ 1943699 h 2678429"/>
              <a:gd name="connsiteX254" fmla="*/ 2156870 w 2507681"/>
              <a:gd name="connsiteY254" fmla="*/ 1920965 h 2678429"/>
              <a:gd name="connsiteX255" fmla="*/ 1992832 w 2507681"/>
              <a:gd name="connsiteY255" fmla="*/ 1920965 h 2678429"/>
              <a:gd name="connsiteX256" fmla="*/ 2015567 w 2507681"/>
              <a:gd name="connsiteY256" fmla="*/ 1943699 h 2678429"/>
              <a:gd name="connsiteX257" fmla="*/ 1992832 w 2507681"/>
              <a:gd name="connsiteY257" fmla="*/ 1966434 h 2678429"/>
              <a:gd name="connsiteX258" fmla="*/ 1970098 w 2507681"/>
              <a:gd name="connsiteY258" fmla="*/ 1943699 h 2678429"/>
              <a:gd name="connsiteX259" fmla="*/ 1992832 w 2507681"/>
              <a:gd name="connsiteY259" fmla="*/ 1920965 h 2678429"/>
              <a:gd name="connsiteX260" fmla="*/ 1828795 w 2507681"/>
              <a:gd name="connsiteY260" fmla="*/ 1920965 h 2678429"/>
              <a:gd name="connsiteX261" fmla="*/ 1851529 w 2507681"/>
              <a:gd name="connsiteY261" fmla="*/ 1943699 h 2678429"/>
              <a:gd name="connsiteX262" fmla="*/ 1828795 w 2507681"/>
              <a:gd name="connsiteY262" fmla="*/ 1966434 h 2678429"/>
              <a:gd name="connsiteX263" fmla="*/ 1806060 w 2507681"/>
              <a:gd name="connsiteY263" fmla="*/ 1943699 h 2678429"/>
              <a:gd name="connsiteX264" fmla="*/ 1828795 w 2507681"/>
              <a:gd name="connsiteY264" fmla="*/ 1920965 h 2678429"/>
              <a:gd name="connsiteX265" fmla="*/ 1664757 w 2507681"/>
              <a:gd name="connsiteY265" fmla="*/ 1920965 h 2678429"/>
              <a:gd name="connsiteX266" fmla="*/ 1687491 w 2507681"/>
              <a:gd name="connsiteY266" fmla="*/ 1943699 h 2678429"/>
              <a:gd name="connsiteX267" fmla="*/ 1664757 w 2507681"/>
              <a:gd name="connsiteY267" fmla="*/ 1966434 h 2678429"/>
              <a:gd name="connsiteX268" fmla="*/ 1642022 w 2507681"/>
              <a:gd name="connsiteY268" fmla="*/ 1943699 h 2678429"/>
              <a:gd name="connsiteX269" fmla="*/ 1664757 w 2507681"/>
              <a:gd name="connsiteY269" fmla="*/ 1920965 h 2678429"/>
              <a:gd name="connsiteX270" fmla="*/ 1500719 w 2507681"/>
              <a:gd name="connsiteY270" fmla="*/ 1920965 h 2678429"/>
              <a:gd name="connsiteX271" fmla="*/ 1523453 w 2507681"/>
              <a:gd name="connsiteY271" fmla="*/ 1943699 h 2678429"/>
              <a:gd name="connsiteX272" fmla="*/ 1500719 w 2507681"/>
              <a:gd name="connsiteY272" fmla="*/ 1966434 h 2678429"/>
              <a:gd name="connsiteX273" fmla="*/ 1477985 w 2507681"/>
              <a:gd name="connsiteY273" fmla="*/ 1943699 h 2678429"/>
              <a:gd name="connsiteX274" fmla="*/ 1500719 w 2507681"/>
              <a:gd name="connsiteY274" fmla="*/ 1920965 h 2678429"/>
              <a:gd name="connsiteX275" fmla="*/ 1336681 w 2507681"/>
              <a:gd name="connsiteY275" fmla="*/ 1920965 h 2678429"/>
              <a:gd name="connsiteX276" fmla="*/ 1359415 w 2507681"/>
              <a:gd name="connsiteY276" fmla="*/ 1943699 h 2678429"/>
              <a:gd name="connsiteX277" fmla="*/ 1336681 w 2507681"/>
              <a:gd name="connsiteY277" fmla="*/ 1966434 h 2678429"/>
              <a:gd name="connsiteX278" fmla="*/ 1313947 w 2507681"/>
              <a:gd name="connsiteY278" fmla="*/ 1943699 h 2678429"/>
              <a:gd name="connsiteX279" fmla="*/ 1336681 w 2507681"/>
              <a:gd name="connsiteY279" fmla="*/ 1920965 h 2678429"/>
              <a:gd name="connsiteX280" fmla="*/ 1171000 w 2507681"/>
              <a:gd name="connsiteY280" fmla="*/ 1751051 h 2678429"/>
              <a:gd name="connsiteX281" fmla="*/ 1193734 w 2507681"/>
              <a:gd name="connsiteY281" fmla="*/ 1773786 h 2678429"/>
              <a:gd name="connsiteX282" fmla="*/ 1171000 w 2507681"/>
              <a:gd name="connsiteY282" fmla="*/ 1796520 h 2678429"/>
              <a:gd name="connsiteX283" fmla="*/ 1148266 w 2507681"/>
              <a:gd name="connsiteY283" fmla="*/ 1773786 h 2678429"/>
              <a:gd name="connsiteX284" fmla="*/ 1171000 w 2507681"/>
              <a:gd name="connsiteY284" fmla="*/ 1751051 h 2678429"/>
              <a:gd name="connsiteX285" fmla="*/ 1006962 w 2507681"/>
              <a:gd name="connsiteY285" fmla="*/ 1751051 h 2678429"/>
              <a:gd name="connsiteX286" fmla="*/ 1029696 w 2507681"/>
              <a:gd name="connsiteY286" fmla="*/ 1773786 h 2678429"/>
              <a:gd name="connsiteX287" fmla="*/ 1006962 w 2507681"/>
              <a:gd name="connsiteY287" fmla="*/ 1796520 h 2678429"/>
              <a:gd name="connsiteX288" fmla="*/ 984227 w 2507681"/>
              <a:gd name="connsiteY288" fmla="*/ 1773786 h 2678429"/>
              <a:gd name="connsiteX289" fmla="*/ 1006962 w 2507681"/>
              <a:gd name="connsiteY289" fmla="*/ 1751051 h 2678429"/>
              <a:gd name="connsiteX290" fmla="*/ 842924 w 2507681"/>
              <a:gd name="connsiteY290" fmla="*/ 1751051 h 2678429"/>
              <a:gd name="connsiteX291" fmla="*/ 865659 w 2507681"/>
              <a:gd name="connsiteY291" fmla="*/ 1773786 h 2678429"/>
              <a:gd name="connsiteX292" fmla="*/ 842924 w 2507681"/>
              <a:gd name="connsiteY292" fmla="*/ 1796520 h 2678429"/>
              <a:gd name="connsiteX293" fmla="*/ 820189 w 2507681"/>
              <a:gd name="connsiteY293" fmla="*/ 1773786 h 2678429"/>
              <a:gd name="connsiteX294" fmla="*/ 842924 w 2507681"/>
              <a:gd name="connsiteY294" fmla="*/ 1751051 h 2678429"/>
              <a:gd name="connsiteX295" fmla="*/ 678886 w 2507681"/>
              <a:gd name="connsiteY295" fmla="*/ 1751051 h 2678429"/>
              <a:gd name="connsiteX296" fmla="*/ 701621 w 2507681"/>
              <a:gd name="connsiteY296" fmla="*/ 1773786 h 2678429"/>
              <a:gd name="connsiteX297" fmla="*/ 678886 w 2507681"/>
              <a:gd name="connsiteY297" fmla="*/ 1796520 h 2678429"/>
              <a:gd name="connsiteX298" fmla="*/ 656152 w 2507681"/>
              <a:gd name="connsiteY298" fmla="*/ 1773786 h 2678429"/>
              <a:gd name="connsiteX299" fmla="*/ 678886 w 2507681"/>
              <a:gd name="connsiteY299" fmla="*/ 1751051 h 2678429"/>
              <a:gd name="connsiteX300" fmla="*/ 514849 w 2507681"/>
              <a:gd name="connsiteY300" fmla="*/ 1751051 h 2678429"/>
              <a:gd name="connsiteX301" fmla="*/ 537583 w 2507681"/>
              <a:gd name="connsiteY301" fmla="*/ 1773786 h 2678429"/>
              <a:gd name="connsiteX302" fmla="*/ 514849 w 2507681"/>
              <a:gd name="connsiteY302" fmla="*/ 1796520 h 2678429"/>
              <a:gd name="connsiteX303" fmla="*/ 492114 w 2507681"/>
              <a:gd name="connsiteY303" fmla="*/ 1773786 h 2678429"/>
              <a:gd name="connsiteX304" fmla="*/ 514849 w 2507681"/>
              <a:gd name="connsiteY304" fmla="*/ 1751051 h 2678429"/>
              <a:gd name="connsiteX305" fmla="*/ 350811 w 2507681"/>
              <a:gd name="connsiteY305" fmla="*/ 1751051 h 2678429"/>
              <a:gd name="connsiteX306" fmla="*/ 373545 w 2507681"/>
              <a:gd name="connsiteY306" fmla="*/ 1773786 h 2678429"/>
              <a:gd name="connsiteX307" fmla="*/ 350811 w 2507681"/>
              <a:gd name="connsiteY307" fmla="*/ 1796520 h 2678429"/>
              <a:gd name="connsiteX308" fmla="*/ 328077 w 2507681"/>
              <a:gd name="connsiteY308" fmla="*/ 1773786 h 2678429"/>
              <a:gd name="connsiteX309" fmla="*/ 350811 w 2507681"/>
              <a:gd name="connsiteY309" fmla="*/ 1751051 h 2678429"/>
              <a:gd name="connsiteX310" fmla="*/ 186773 w 2507681"/>
              <a:gd name="connsiteY310" fmla="*/ 1751051 h 2678429"/>
              <a:gd name="connsiteX311" fmla="*/ 209507 w 2507681"/>
              <a:gd name="connsiteY311" fmla="*/ 1773786 h 2678429"/>
              <a:gd name="connsiteX312" fmla="*/ 186773 w 2507681"/>
              <a:gd name="connsiteY312" fmla="*/ 1796520 h 2678429"/>
              <a:gd name="connsiteX313" fmla="*/ 164039 w 2507681"/>
              <a:gd name="connsiteY313" fmla="*/ 1773786 h 2678429"/>
              <a:gd name="connsiteX314" fmla="*/ 186773 w 2507681"/>
              <a:gd name="connsiteY314" fmla="*/ 1751051 h 2678429"/>
              <a:gd name="connsiteX315" fmla="*/ 22735 w 2507681"/>
              <a:gd name="connsiteY315" fmla="*/ 1751051 h 2678429"/>
              <a:gd name="connsiteX316" fmla="*/ 45469 w 2507681"/>
              <a:gd name="connsiteY316" fmla="*/ 1773786 h 2678429"/>
              <a:gd name="connsiteX317" fmla="*/ 22735 w 2507681"/>
              <a:gd name="connsiteY317" fmla="*/ 1796520 h 2678429"/>
              <a:gd name="connsiteX318" fmla="*/ 0 w 2507681"/>
              <a:gd name="connsiteY318" fmla="*/ 1773786 h 2678429"/>
              <a:gd name="connsiteX319" fmla="*/ 22735 w 2507681"/>
              <a:gd name="connsiteY319" fmla="*/ 1751051 h 2678429"/>
              <a:gd name="connsiteX320" fmla="*/ 2484946 w 2507681"/>
              <a:gd name="connsiteY320" fmla="*/ 1742753 h 2678429"/>
              <a:gd name="connsiteX321" fmla="*/ 2507681 w 2507681"/>
              <a:gd name="connsiteY321" fmla="*/ 1765487 h 2678429"/>
              <a:gd name="connsiteX322" fmla="*/ 2484946 w 2507681"/>
              <a:gd name="connsiteY322" fmla="*/ 1788221 h 2678429"/>
              <a:gd name="connsiteX323" fmla="*/ 2462211 w 2507681"/>
              <a:gd name="connsiteY323" fmla="*/ 1765487 h 2678429"/>
              <a:gd name="connsiteX324" fmla="*/ 2484946 w 2507681"/>
              <a:gd name="connsiteY324" fmla="*/ 1742753 h 2678429"/>
              <a:gd name="connsiteX325" fmla="*/ 2320908 w 2507681"/>
              <a:gd name="connsiteY325" fmla="*/ 1742753 h 2678429"/>
              <a:gd name="connsiteX326" fmla="*/ 2343643 w 2507681"/>
              <a:gd name="connsiteY326" fmla="*/ 1765487 h 2678429"/>
              <a:gd name="connsiteX327" fmla="*/ 2320908 w 2507681"/>
              <a:gd name="connsiteY327" fmla="*/ 1788221 h 2678429"/>
              <a:gd name="connsiteX328" fmla="*/ 2298174 w 2507681"/>
              <a:gd name="connsiteY328" fmla="*/ 1765487 h 2678429"/>
              <a:gd name="connsiteX329" fmla="*/ 2320908 w 2507681"/>
              <a:gd name="connsiteY329" fmla="*/ 1742753 h 2678429"/>
              <a:gd name="connsiteX330" fmla="*/ 2156870 w 2507681"/>
              <a:gd name="connsiteY330" fmla="*/ 1742753 h 2678429"/>
              <a:gd name="connsiteX331" fmla="*/ 2179604 w 2507681"/>
              <a:gd name="connsiteY331" fmla="*/ 1765487 h 2678429"/>
              <a:gd name="connsiteX332" fmla="*/ 2156870 w 2507681"/>
              <a:gd name="connsiteY332" fmla="*/ 1788221 h 2678429"/>
              <a:gd name="connsiteX333" fmla="*/ 2134135 w 2507681"/>
              <a:gd name="connsiteY333" fmla="*/ 1765487 h 2678429"/>
              <a:gd name="connsiteX334" fmla="*/ 2156870 w 2507681"/>
              <a:gd name="connsiteY334" fmla="*/ 1742753 h 2678429"/>
              <a:gd name="connsiteX335" fmla="*/ 1992832 w 2507681"/>
              <a:gd name="connsiteY335" fmla="*/ 1742753 h 2678429"/>
              <a:gd name="connsiteX336" fmla="*/ 2015567 w 2507681"/>
              <a:gd name="connsiteY336" fmla="*/ 1765487 h 2678429"/>
              <a:gd name="connsiteX337" fmla="*/ 1992832 w 2507681"/>
              <a:gd name="connsiteY337" fmla="*/ 1788221 h 2678429"/>
              <a:gd name="connsiteX338" fmla="*/ 1970098 w 2507681"/>
              <a:gd name="connsiteY338" fmla="*/ 1765487 h 2678429"/>
              <a:gd name="connsiteX339" fmla="*/ 1992832 w 2507681"/>
              <a:gd name="connsiteY339" fmla="*/ 1742753 h 2678429"/>
              <a:gd name="connsiteX340" fmla="*/ 1828795 w 2507681"/>
              <a:gd name="connsiteY340" fmla="*/ 1742753 h 2678429"/>
              <a:gd name="connsiteX341" fmla="*/ 1851529 w 2507681"/>
              <a:gd name="connsiteY341" fmla="*/ 1765487 h 2678429"/>
              <a:gd name="connsiteX342" fmla="*/ 1828795 w 2507681"/>
              <a:gd name="connsiteY342" fmla="*/ 1788221 h 2678429"/>
              <a:gd name="connsiteX343" fmla="*/ 1806060 w 2507681"/>
              <a:gd name="connsiteY343" fmla="*/ 1765487 h 2678429"/>
              <a:gd name="connsiteX344" fmla="*/ 1828795 w 2507681"/>
              <a:gd name="connsiteY344" fmla="*/ 1742753 h 2678429"/>
              <a:gd name="connsiteX345" fmla="*/ 1664757 w 2507681"/>
              <a:gd name="connsiteY345" fmla="*/ 1742753 h 2678429"/>
              <a:gd name="connsiteX346" fmla="*/ 1687491 w 2507681"/>
              <a:gd name="connsiteY346" fmla="*/ 1765487 h 2678429"/>
              <a:gd name="connsiteX347" fmla="*/ 1664757 w 2507681"/>
              <a:gd name="connsiteY347" fmla="*/ 1788221 h 2678429"/>
              <a:gd name="connsiteX348" fmla="*/ 1642022 w 2507681"/>
              <a:gd name="connsiteY348" fmla="*/ 1765487 h 2678429"/>
              <a:gd name="connsiteX349" fmla="*/ 1664757 w 2507681"/>
              <a:gd name="connsiteY349" fmla="*/ 1742753 h 2678429"/>
              <a:gd name="connsiteX350" fmla="*/ 1500719 w 2507681"/>
              <a:gd name="connsiteY350" fmla="*/ 1742753 h 2678429"/>
              <a:gd name="connsiteX351" fmla="*/ 1523453 w 2507681"/>
              <a:gd name="connsiteY351" fmla="*/ 1765487 h 2678429"/>
              <a:gd name="connsiteX352" fmla="*/ 1500719 w 2507681"/>
              <a:gd name="connsiteY352" fmla="*/ 1788221 h 2678429"/>
              <a:gd name="connsiteX353" fmla="*/ 1477985 w 2507681"/>
              <a:gd name="connsiteY353" fmla="*/ 1765487 h 2678429"/>
              <a:gd name="connsiteX354" fmla="*/ 1500719 w 2507681"/>
              <a:gd name="connsiteY354" fmla="*/ 1742753 h 2678429"/>
              <a:gd name="connsiteX355" fmla="*/ 1336681 w 2507681"/>
              <a:gd name="connsiteY355" fmla="*/ 1742753 h 2678429"/>
              <a:gd name="connsiteX356" fmla="*/ 1359415 w 2507681"/>
              <a:gd name="connsiteY356" fmla="*/ 1765487 h 2678429"/>
              <a:gd name="connsiteX357" fmla="*/ 1336681 w 2507681"/>
              <a:gd name="connsiteY357" fmla="*/ 1788221 h 2678429"/>
              <a:gd name="connsiteX358" fmla="*/ 1313947 w 2507681"/>
              <a:gd name="connsiteY358" fmla="*/ 1765487 h 2678429"/>
              <a:gd name="connsiteX359" fmla="*/ 1336681 w 2507681"/>
              <a:gd name="connsiteY359" fmla="*/ 1742753 h 2678429"/>
              <a:gd name="connsiteX360" fmla="*/ 1171000 w 2507681"/>
              <a:gd name="connsiteY360" fmla="*/ 1572840 h 2678429"/>
              <a:gd name="connsiteX361" fmla="*/ 1193734 w 2507681"/>
              <a:gd name="connsiteY361" fmla="*/ 1595573 h 2678429"/>
              <a:gd name="connsiteX362" fmla="*/ 1171000 w 2507681"/>
              <a:gd name="connsiteY362" fmla="*/ 1618308 h 2678429"/>
              <a:gd name="connsiteX363" fmla="*/ 1148266 w 2507681"/>
              <a:gd name="connsiteY363" fmla="*/ 1595573 h 2678429"/>
              <a:gd name="connsiteX364" fmla="*/ 1171000 w 2507681"/>
              <a:gd name="connsiteY364" fmla="*/ 1572840 h 2678429"/>
              <a:gd name="connsiteX365" fmla="*/ 1006962 w 2507681"/>
              <a:gd name="connsiteY365" fmla="*/ 1572840 h 2678429"/>
              <a:gd name="connsiteX366" fmla="*/ 1029696 w 2507681"/>
              <a:gd name="connsiteY366" fmla="*/ 1595573 h 2678429"/>
              <a:gd name="connsiteX367" fmla="*/ 1006962 w 2507681"/>
              <a:gd name="connsiteY367" fmla="*/ 1618308 h 2678429"/>
              <a:gd name="connsiteX368" fmla="*/ 984227 w 2507681"/>
              <a:gd name="connsiteY368" fmla="*/ 1595573 h 2678429"/>
              <a:gd name="connsiteX369" fmla="*/ 1006962 w 2507681"/>
              <a:gd name="connsiteY369" fmla="*/ 1572840 h 2678429"/>
              <a:gd name="connsiteX370" fmla="*/ 842924 w 2507681"/>
              <a:gd name="connsiteY370" fmla="*/ 1572840 h 2678429"/>
              <a:gd name="connsiteX371" fmla="*/ 865659 w 2507681"/>
              <a:gd name="connsiteY371" fmla="*/ 1595573 h 2678429"/>
              <a:gd name="connsiteX372" fmla="*/ 842924 w 2507681"/>
              <a:gd name="connsiteY372" fmla="*/ 1618308 h 2678429"/>
              <a:gd name="connsiteX373" fmla="*/ 820189 w 2507681"/>
              <a:gd name="connsiteY373" fmla="*/ 1595573 h 2678429"/>
              <a:gd name="connsiteX374" fmla="*/ 842924 w 2507681"/>
              <a:gd name="connsiteY374" fmla="*/ 1572840 h 2678429"/>
              <a:gd name="connsiteX375" fmla="*/ 678886 w 2507681"/>
              <a:gd name="connsiteY375" fmla="*/ 1572840 h 2678429"/>
              <a:gd name="connsiteX376" fmla="*/ 701621 w 2507681"/>
              <a:gd name="connsiteY376" fmla="*/ 1595573 h 2678429"/>
              <a:gd name="connsiteX377" fmla="*/ 678886 w 2507681"/>
              <a:gd name="connsiteY377" fmla="*/ 1618308 h 2678429"/>
              <a:gd name="connsiteX378" fmla="*/ 656152 w 2507681"/>
              <a:gd name="connsiteY378" fmla="*/ 1595573 h 2678429"/>
              <a:gd name="connsiteX379" fmla="*/ 678886 w 2507681"/>
              <a:gd name="connsiteY379" fmla="*/ 1572840 h 2678429"/>
              <a:gd name="connsiteX380" fmla="*/ 514849 w 2507681"/>
              <a:gd name="connsiteY380" fmla="*/ 1572840 h 2678429"/>
              <a:gd name="connsiteX381" fmla="*/ 537583 w 2507681"/>
              <a:gd name="connsiteY381" fmla="*/ 1595573 h 2678429"/>
              <a:gd name="connsiteX382" fmla="*/ 514849 w 2507681"/>
              <a:gd name="connsiteY382" fmla="*/ 1618308 h 2678429"/>
              <a:gd name="connsiteX383" fmla="*/ 492114 w 2507681"/>
              <a:gd name="connsiteY383" fmla="*/ 1595573 h 2678429"/>
              <a:gd name="connsiteX384" fmla="*/ 514849 w 2507681"/>
              <a:gd name="connsiteY384" fmla="*/ 1572840 h 2678429"/>
              <a:gd name="connsiteX385" fmla="*/ 350811 w 2507681"/>
              <a:gd name="connsiteY385" fmla="*/ 1572840 h 2678429"/>
              <a:gd name="connsiteX386" fmla="*/ 373545 w 2507681"/>
              <a:gd name="connsiteY386" fmla="*/ 1595573 h 2678429"/>
              <a:gd name="connsiteX387" fmla="*/ 350811 w 2507681"/>
              <a:gd name="connsiteY387" fmla="*/ 1618308 h 2678429"/>
              <a:gd name="connsiteX388" fmla="*/ 328077 w 2507681"/>
              <a:gd name="connsiteY388" fmla="*/ 1595573 h 2678429"/>
              <a:gd name="connsiteX389" fmla="*/ 350811 w 2507681"/>
              <a:gd name="connsiteY389" fmla="*/ 1572840 h 2678429"/>
              <a:gd name="connsiteX390" fmla="*/ 186773 w 2507681"/>
              <a:gd name="connsiteY390" fmla="*/ 1572840 h 2678429"/>
              <a:gd name="connsiteX391" fmla="*/ 209507 w 2507681"/>
              <a:gd name="connsiteY391" fmla="*/ 1595573 h 2678429"/>
              <a:gd name="connsiteX392" fmla="*/ 186773 w 2507681"/>
              <a:gd name="connsiteY392" fmla="*/ 1618308 h 2678429"/>
              <a:gd name="connsiteX393" fmla="*/ 164039 w 2507681"/>
              <a:gd name="connsiteY393" fmla="*/ 1595573 h 2678429"/>
              <a:gd name="connsiteX394" fmla="*/ 186773 w 2507681"/>
              <a:gd name="connsiteY394" fmla="*/ 1572840 h 2678429"/>
              <a:gd name="connsiteX395" fmla="*/ 22735 w 2507681"/>
              <a:gd name="connsiteY395" fmla="*/ 1572840 h 2678429"/>
              <a:gd name="connsiteX396" fmla="*/ 45469 w 2507681"/>
              <a:gd name="connsiteY396" fmla="*/ 1595573 h 2678429"/>
              <a:gd name="connsiteX397" fmla="*/ 22735 w 2507681"/>
              <a:gd name="connsiteY397" fmla="*/ 1618308 h 2678429"/>
              <a:gd name="connsiteX398" fmla="*/ 0 w 2507681"/>
              <a:gd name="connsiteY398" fmla="*/ 1595573 h 2678429"/>
              <a:gd name="connsiteX399" fmla="*/ 22735 w 2507681"/>
              <a:gd name="connsiteY399" fmla="*/ 1572840 h 2678429"/>
              <a:gd name="connsiteX400" fmla="*/ 2484946 w 2507681"/>
              <a:gd name="connsiteY400" fmla="*/ 1564541 h 2678429"/>
              <a:gd name="connsiteX401" fmla="*/ 2507681 w 2507681"/>
              <a:gd name="connsiteY401" fmla="*/ 1587275 h 2678429"/>
              <a:gd name="connsiteX402" fmla="*/ 2484946 w 2507681"/>
              <a:gd name="connsiteY402" fmla="*/ 1610010 h 2678429"/>
              <a:gd name="connsiteX403" fmla="*/ 2462211 w 2507681"/>
              <a:gd name="connsiteY403" fmla="*/ 1587275 h 2678429"/>
              <a:gd name="connsiteX404" fmla="*/ 2484946 w 2507681"/>
              <a:gd name="connsiteY404" fmla="*/ 1564541 h 2678429"/>
              <a:gd name="connsiteX405" fmla="*/ 2320908 w 2507681"/>
              <a:gd name="connsiteY405" fmla="*/ 1564541 h 2678429"/>
              <a:gd name="connsiteX406" fmla="*/ 2343643 w 2507681"/>
              <a:gd name="connsiteY406" fmla="*/ 1587275 h 2678429"/>
              <a:gd name="connsiteX407" fmla="*/ 2320908 w 2507681"/>
              <a:gd name="connsiteY407" fmla="*/ 1610010 h 2678429"/>
              <a:gd name="connsiteX408" fmla="*/ 2298174 w 2507681"/>
              <a:gd name="connsiteY408" fmla="*/ 1587275 h 2678429"/>
              <a:gd name="connsiteX409" fmla="*/ 2320908 w 2507681"/>
              <a:gd name="connsiteY409" fmla="*/ 1564541 h 2678429"/>
              <a:gd name="connsiteX410" fmla="*/ 2156870 w 2507681"/>
              <a:gd name="connsiteY410" fmla="*/ 1564541 h 2678429"/>
              <a:gd name="connsiteX411" fmla="*/ 2179604 w 2507681"/>
              <a:gd name="connsiteY411" fmla="*/ 1587275 h 2678429"/>
              <a:gd name="connsiteX412" fmla="*/ 2156870 w 2507681"/>
              <a:gd name="connsiteY412" fmla="*/ 1610010 h 2678429"/>
              <a:gd name="connsiteX413" fmla="*/ 2134135 w 2507681"/>
              <a:gd name="connsiteY413" fmla="*/ 1587275 h 2678429"/>
              <a:gd name="connsiteX414" fmla="*/ 2156870 w 2507681"/>
              <a:gd name="connsiteY414" fmla="*/ 1564541 h 2678429"/>
              <a:gd name="connsiteX415" fmla="*/ 1992832 w 2507681"/>
              <a:gd name="connsiteY415" fmla="*/ 1564541 h 2678429"/>
              <a:gd name="connsiteX416" fmla="*/ 2015567 w 2507681"/>
              <a:gd name="connsiteY416" fmla="*/ 1587275 h 2678429"/>
              <a:gd name="connsiteX417" fmla="*/ 1992832 w 2507681"/>
              <a:gd name="connsiteY417" fmla="*/ 1610010 h 2678429"/>
              <a:gd name="connsiteX418" fmla="*/ 1970098 w 2507681"/>
              <a:gd name="connsiteY418" fmla="*/ 1587275 h 2678429"/>
              <a:gd name="connsiteX419" fmla="*/ 1992832 w 2507681"/>
              <a:gd name="connsiteY419" fmla="*/ 1564541 h 2678429"/>
              <a:gd name="connsiteX420" fmla="*/ 1828795 w 2507681"/>
              <a:gd name="connsiteY420" fmla="*/ 1564541 h 2678429"/>
              <a:gd name="connsiteX421" fmla="*/ 1851529 w 2507681"/>
              <a:gd name="connsiteY421" fmla="*/ 1587275 h 2678429"/>
              <a:gd name="connsiteX422" fmla="*/ 1828795 w 2507681"/>
              <a:gd name="connsiteY422" fmla="*/ 1610010 h 2678429"/>
              <a:gd name="connsiteX423" fmla="*/ 1806060 w 2507681"/>
              <a:gd name="connsiteY423" fmla="*/ 1587275 h 2678429"/>
              <a:gd name="connsiteX424" fmla="*/ 1828795 w 2507681"/>
              <a:gd name="connsiteY424" fmla="*/ 1564541 h 2678429"/>
              <a:gd name="connsiteX425" fmla="*/ 1664757 w 2507681"/>
              <a:gd name="connsiteY425" fmla="*/ 1564541 h 2678429"/>
              <a:gd name="connsiteX426" fmla="*/ 1687491 w 2507681"/>
              <a:gd name="connsiteY426" fmla="*/ 1587275 h 2678429"/>
              <a:gd name="connsiteX427" fmla="*/ 1664757 w 2507681"/>
              <a:gd name="connsiteY427" fmla="*/ 1610010 h 2678429"/>
              <a:gd name="connsiteX428" fmla="*/ 1642022 w 2507681"/>
              <a:gd name="connsiteY428" fmla="*/ 1587275 h 2678429"/>
              <a:gd name="connsiteX429" fmla="*/ 1664757 w 2507681"/>
              <a:gd name="connsiteY429" fmla="*/ 1564541 h 2678429"/>
              <a:gd name="connsiteX430" fmla="*/ 1500719 w 2507681"/>
              <a:gd name="connsiteY430" fmla="*/ 1564541 h 2678429"/>
              <a:gd name="connsiteX431" fmla="*/ 1523453 w 2507681"/>
              <a:gd name="connsiteY431" fmla="*/ 1587275 h 2678429"/>
              <a:gd name="connsiteX432" fmla="*/ 1500719 w 2507681"/>
              <a:gd name="connsiteY432" fmla="*/ 1610010 h 2678429"/>
              <a:gd name="connsiteX433" fmla="*/ 1477985 w 2507681"/>
              <a:gd name="connsiteY433" fmla="*/ 1587275 h 2678429"/>
              <a:gd name="connsiteX434" fmla="*/ 1500719 w 2507681"/>
              <a:gd name="connsiteY434" fmla="*/ 1564541 h 2678429"/>
              <a:gd name="connsiteX435" fmla="*/ 1336681 w 2507681"/>
              <a:gd name="connsiteY435" fmla="*/ 1564541 h 2678429"/>
              <a:gd name="connsiteX436" fmla="*/ 1359415 w 2507681"/>
              <a:gd name="connsiteY436" fmla="*/ 1587275 h 2678429"/>
              <a:gd name="connsiteX437" fmla="*/ 1336681 w 2507681"/>
              <a:gd name="connsiteY437" fmla="*/ 1610010 h 2678429"/>
              <a:gd name="connsiteX438" fmla="*/ 1313947 w 2507681"/>
              <a:gd name="connsiteY438" fmla="*/ 1587275 h 2678429"/>
              <a:gd name="connsiteX439" fmla="*/ 1336681 w 2507681"/>
              <a:gd name="connsiteY439" fmla="*/ 1564541 h 2678429"/>
              <a:gd name="connsiteX440" fmla="*/ 1171000 w 2507681"/>
              <a:gd name="connsiteY440" fmla="*/ 1400050 h 2678429"/>
              <a:gd name="connsiteX441" fmla="*/ 1193734 w 2507681"/>
              <a:gd name="connsiteY441" fmla="*/ 1422785 h 2678429"/>
              <a:gd name="connsiteX442" fmla="*/ 1171000 w 2507681"/>
              <a:gd name="connsiteY442" fmla="*/ 1445519 h 2678429"/>
              <a:gd name="connsiteX443" fmla="*/ 1148266 w 2507681"/>
              <a:gd name="connsiteY443" fmla="*/ 1422785 h 2678429"/>
              <a:gd name="connsiteX444" fmla="*/ 1171000 w 2507681"/>
              <a:gd name="connsiteY444" fmla="*/ 1400050 h 2678429"/>
              <a:gd name="connsiteX445" fmla="*/ 1006962 w 2507681"/>
              <a:gd name="connsiteY445" fmla="*/ 1400050 h 2678429"/>
              <a:gd name="connsiteX446" fmla="*/ 1029696 w 2507681"/>
              <a:gd name="connsiteY446" fmla="*/ 1422785 h 2678429"/>
              <a:gd name="connsiteX447" fmla="*/ 1006962 w 2507681"/>
              <a:gd name="connsiteY447" fmla="*/ 1445519 h 2678429"/>
              <a:gd name="connsiteX448" fmla="*/ 984227 w 2507681"/>
              <a:gd name="connsiteY448" fmla="*/ 1422785 h 2678429"/>
              <a:gd name="connsiteX449" fmla="*/ 1006962 w 2507681"/>
              <a:gd name="connsiteY449" fmla="*/ 1400050 h 2678429"/>
              <a:gd name="connsiteX450" fmla="*/ 842924 w 2507681"/>
              <a:gd name="connsiteY450" fmla="*/ 1400050 h 2678429"/>
              <a:gd name="connsiteX451" fmla="*/ 865659 w 2507681"/>
              <a:gd name="connsiteY451" fmla="*/ 1422785 h 2678429"/>
              <a:gd name="connsiteX452" fmla="*/ 842924 w 2507681"/>
              <a:gd name="connsiteY452" fmla="*/ 1445519 h 2678429"/>
              <a:gd name="connsiteX453" fmla="*/ 820189 w 2507681"/>
              <a:gd name="connsiteY453" fmla="*/ 1422785 h 2678429"/>
              <a:gd name="connsiteX454" fmla="*/ 842924 w 2507681"/>
              <a:gd name="connsiteY454" fmla="*/ 1400050 h 2678429"/>
              <a:gd name="connsiteX455" fmla="*/ 678886 w 2507681"/>
              <a:gd name="connsiteY455" fmla="*/ 1400050 h 2678429"/>
              <a:gd name="connsiteX456" fmla="*/ 701621 w 2507681"/>
              <a:gd name="connsiteY456" fmla="*/ 1422785 h 2678429"/>
              <a:gd name="connsiteX457" fmla="*/ 678886 w 2507681"/>
              <a:gd name="connsiteY457" fmla="*/ 1445519 h 2678429"/>
              <a:gd name="connsiteX458" fmla="*/ 656152 w 2507681"/>
              <a:gd name="connsiteY458" fmla="*/ 1422785 h 2678429"/>
              <a:gd name="connsiteX459" fmla="*/ 678886 w 2507681"/>
              <a:gd name="connsiteY459" fmla="*/ 1400050 h 2678429"/>
              <a:gd name="connsiteX460" fmla="*/ 514849 w 2507681"/>
              <a:gd name="connsiteY460" fmla="*/ 1400050 h 2678429"/>
              <a:gd name="connsiteX461" fmla="*/ 537583 w 2507681"/>
              <a:gd name="connsiteY461" fmla="*/ 1422785 h 2678429"/>
              <a:gd name="connsiteX462" fmla="*/ 514849 w 2507681"/>
              <a:gd name="connsiteY462" fmla="*/ 1445519 h 2678429"/>
              <a:gd name="connsiteX463" fmla="*/ 492114 w 2507681"/>
              <a:gd name="connsiteY463" fmla="*/ 1422785 h 2678429"/>
              <a:gd name="connsiteX464" fmla="*/ 514849 w 2507681"/>
              <a:gd name="connsiteY464" fmla="*/ 1400050 h 2678429"/>
              <a:gd name="connsiteX465" fmla="*/ 350811 w 2507681"/>
              <a:gd name="connsiteY465" fmla="*/ 1400050 h 2678429"/>
              <a:gd name="connsiteX466" fmla="*/ 373545 w 2507681"/>
              <a:gd name="connsiteY466" fmla="*/ 1422785 h 2678429"/>
              <a:gd name="connsiteX467" fmla="*/ 350811 w 2507681"/>
              <a:gd name="connsiteY467" fmla="*/ 1445519 h 2678429"/>
              <a:gd name="connsiteX468" fmla="*/ 328077 w 2507681"/>
              <a:gd name="connsiteY468" fmla="*/ 1422785 h 2678429"/>
              <a:gd name="connsiteX469" fmla="*/ 350811 w 2507681"/>
              <a:gd name="connsiteY469" fmla="*/ 1400050 h 2678429"/>
              <a:gd name="connsiteX470" fmla="*/ 186773 w 2507681"/>
              <a:gd name="connsiteY470" fmla="*/ 1400050 h 2678429"/>
              <a:gd name="connsiteX471" fmla="*/ 209507 w 2507681"/>
              <a:gd name="connsiteY471" fmla="*/ 1422785 h 2678429"/>
              <a:gd name="connsiteX472" fmla="*/ 186773 w 2507681"/>
              <a:gd name="connsiteY472" fmla="*/ 1445519 h 2678429"/>
              <a:gd name="connsiteX473" fmla="*/ 164039 w 2507681"/>
              <a:gd name="connsiteY473" fmla="*/ 1422785 h 2678429"/>
              <a:gd name="connsiteX474" fmla="*/ 186773 w 2507681"/>
              <a:gd name="connsiteY474" fmla="*/ 1400050 h 2678429"/>
              <a:gd name="connsiteX475" fmla="*/ 22735 w 2507681"/>
              <a:gd name="connsiteY475" fmla="*/ 1400050 h 2678429"/>
              <a:gd name="connsiteX476" fmla="*/ 45469 w 2507681"/>
              <a:gd name="connsiteY476" fmla="*/ 1422785 h 2678429"/>
              <a:gd name="connsiteX477" fmla="*/ 22735 w 2507681"/>
              <a:gd name="connsiteY477" fmla="*/ 1445519 h 2678429"/>
              <a:gd name="connsiteX478" fmla="*/ 0 w 2507681"/>
              <a:gd name="connsiteY478" fmla="*/ 1422785 h 2678429"/>
              <a:gd name="connsiteX479" fmla="*/ 22735 w 2507681"/>
              <a:gd name="connsiteY479" fmla="*/ 1400050 h 2678429"/>
              <a:gd name="connsiteX480" fmla="*/ 2484946 w 2507681"/>
              <a:gd name="connsiteY480" fmla="*/ 1391751 h 2678429"/>
              <a:gd name="connsiteX481" fmla="*/ 2507681 w 2507681"/>
              <a:gd name="connsiteY481" fmla="*/ 1414486 h 2678429"/>
              <a:gd name="connsiteX482" fmla="*/ 2484946 w 2507681"/>
              <a:gd name="connsiteY482" fmla="*/ 1437220 h 2678429"/>
              <a:gd name="connsiteX483" fmla="*/ 2462211 w 2507681"/>
              <a:gd name="connsiteY483" fmla="*/ 1414486 h 2678429"/>
              <a:gd name="connsiteX484" fmla="*/ 2484946 w 2507681"/>
              <a:gd name="connsiteY484" fmla="*/ 1391751 h 2678429"/>
              <a:gd name="connsiteX485" fmla="*/ 2320908 w 2507681"/>
              <a:gd name="connsiteY485" fmla="*/ 1391751 h 2678429"/>
              <a:gd name="connsiteX486" fmla="*/ 2343643 w 2507681"/>
              <a:gd name="connsiteY486" fmla="*/ 1414486 h 2678429"/>
              <a:gd name="connsiteX487" fmla="*/ 2320908 w 2507681"/>
              <a:gd name="connsiteY487" fmla="*/ 1437220 h 2678429"/>
              <a:gd name="connsiteX488" fmla="*/ 2298174 w 2507681"/>
              <a:gd name="connsiteY488" fmla="*/ 1414486 h 2678429"/>
              <a:gd name="connsiteX489" fmla="*/ 2320908 w 2507681"/>
              <a:gd name="connsiteY489" fmla="*/ 1391751 h 2678429"/>
              <a:gd name="connsiteX490" fmla="*/ 2156870 w 2507681"/>
              <a:gd name="connsiteY490" fmla="*/ 1391751 h 2678429"/>
              <a:gd name="connsiteX491" fmla="*/ 2179604 w 2507681"/>
              <a:gd name="connsiteY491" fmla="*/ 1414486 h 2678429"/>
              <a:gd name="connsiteX492" fmla="*/ 2156870 w 2507681"/>
              <a:gd name="connsiteY492" fmla="*/ 1437220 h 2678429"/>
              <a:gd name="connsiteX493" fmla="*/ 2134135 w 2507681"/>
              <a:gd name="connsiteY493" fmla="*/ 1414486 h 2678429"/>
              <a:gd name="connsiteX494" fmla="*/ 2156870 w 2507681"/>
              <a:gd name="connsiteY494" fmla="*/ 1391751 h 2678429"/>
              <a:gd name="connsiteX495" fmla="*/ 1992832 w 2507681"/>
              <a:gd name="connsiteY495" fmla="*/ 1391751 h 2678429"/>
              <a:gd name="connsiteX496" fmla="*/ 2015567 w 2507681"/>
              <a:gd name="connsiteY496" fmla="*/ 1414486 h 2678429"/>
              <a:gd name="connsiteX497" fmla="*/ 1992832 w 2507681"/>
              <a:gd name="connsiteY497" fmla="*/ 1437220 h 2678429"/>
              <a:gd name="connsiteX498" fmla="*/ 1970098 w 2507681"/>
              <a:gd name="connsiteY498" fmla="*/ 1414486 h 2678429"/>
              <a:gd name="connsiteX499" fmla="*/ 1992832 w 2507681"/>
              <a:gd name="connsiteY499" fmla="*/ 1391751 h 2678429"/>
              <a:gd name="connsiteX500" fmla="*/ 1828795 w 2507681"/>
              <a:gd name="connsiteY500" fmla="*/ 1391751 h 2678429"/>
              <a:gd name="connsiteX501" fmla="*/ 1851529 w 2507681"/>
              <a:gd name="connsiteY501" fmla="*/ 1414486 h 2678429"/>
              <a:gd name="connsiteX502" fmla="*/ 1828795 w 2507681"/>
              <a:gd name="connsiteY502" fmla="*/ 1437220 h 2678429"/>
              <a:gd name="connsiteX503" fmla="*/ 1806060 w 2507681"/>
              <a:gd name="connsiteY503" fmla="*/ 1414486 h 2678429"/>
              <a:gd name="connsiteX504" fmla="*/ 1828795 w 2507681"/>
              <a:gd name="connsiteY504" fmla="*/ 1391751 h 2678429"/>
              <a:gd name="connsiteX505" fmla="*/ 1664757 w 2507681"/>
              <a:gd name="connsiteY505" fmla="*/ 1391751 h 2678429"/>
              <a:gd name="connsiteX506" fmla="*/ 1687491 w 2507681"/>
              <a:gd name="connsiteY506" fmla="*/ 1414486 h 2678429"/>
              <a:gd name="connsiteX507" fmla="*/ 1664757 w 2507681"/>
              <a:gd name="connsiteY507" fmla="*/ 1437220 h 2678429"/>
              <a:gd name="connsiteX508" fmla="*/ 1642022 w 2507681"/>
              <a:gd name="connsiteY508" fmla="*/ 1414486 h 2678429"/>
              <a:gd name="connsiteX509" fmla="*/ 1664757 w 2507681"/>
              <a:gd name="connsiteY509" fmla="*/ 1391751 h 2678429"/>
              <a:gd name="connsiteX510" fmla="*/ 1500719 w 2507681"/>
              <a:gd name="connsiteY510" fmla="*/ 1391751 h 2678429"/>
              <a:gd name="connsiteX511" fmla="*/ 1523453 w 2507681"/>
              <a:gd name="connsiteY511" fmla="*/ 1414486 h 2678429"/>
              <a:gd name="connsiteX512" fmla="*/ 1500719 w 2507681"/>
              <a:gd name="connsiteY512" fmla="*/ 1437220 h 2678429"/>
              <a:gd name="connsiteX513" fmla="*/ 1477985 w 2507681"/>
              <a:gd name="connsiteY513" fmla="*/ 1414486 h 2678429"/>
              <a:gd name="connsiteX514" fmla="*/ 1500719 w 2507681"/>
              <a:gd name="connsiteY514" fmla="*/ 1391751 h 2678429"/>
              <a:gd name="connsiteX515" fmla="*/ 1336681 w 2507681"/>
              <a:gd name="connsiteY515" fmla="*/ 1391751 h 2678429"/>
              <a:gd name="connsiteX516" fmla="*/ 1359415 w 2507681"/>
              <a:gd name="connsiteY516" fmla="*/ 1414486 h 2678429"/>
              <a:gd name="connsiteX517" fmla="*/ 1336681 w 2507681"/>
              <a:gd name="connsiteY517" fmla="*/ 1437220 h 2678429"/>
              <a:gd name="connsiteX518" fmla="*/ 1313947 w 2507681"/>
              <a:gd name="connsiteY518" fmla="*/ 1414486 h 2678429"/>
              <a:gd name="connsiteX519" fmla="*/ 1336681 w 2507681"/>
              <a:gd name="connsiteY519" fmla="*/ 1391751 h 2678429"/>
              <a:gd name="connsiteX520" fmla="*/ 1171000 w 2507681"/>
              <a:gd name="connsiteY520" fmla="*/ 1241208 h 2678429"/>
              <a:gd name="connsiteX521" fmla="*/ 1193734 w 2507681"/>
              <a:gd name="connsiteY521" fmla="*/ 1263943 h 2678429"/>
              <a:gd name="connsiteX522" fmla="*/ 1171000 w 2507681"/>
              <a:gd name="connsiteY522" fmla="*/ 1286677 h 2678429"/>
              <a:gd name="connsiteX523" fmla="*/ 1148266 w 2507681"/>
              <a:gd name="connsiteY523" fmla="*/ 1263943 h 2678429"/>
              <a:gd name="connsiteX524" fmla="*/ 1171000 w 2507681"/>
              <a:gd name="connsiteY524" fmla="*/ 1241208 h 2678429"/>
              <a:gd name="connsiteX525" fmla="*/ 1006962 w 2507681"/>
              <a:gd name="connsiteY525" fmla="*/ 1241208 h 2678429"/>
              <a:gd name="connsiteX526" fmla="*/ 1029696 w 2507681"/>
              <a:gd name="connsiteY526" fmla="*/ 1263943 h 2678429"/>
              <a:gd name="connsiteX527" fmla="*/ 1006962 w 2507681"/>
              <a:gd name="connsiteY527" fmla="*/ 1286677 h 2678429"/>
              <a:gd name="connsiteX528" fmla="*/ 984227 w 2507681"/>
              <a:gd name="connsiteY528" fmla="*/ 1263943 h 2678429"/>
              <a:gd name="connsiteX529" fmla="*/ 1006962 w 2507681"/>
              <a:gd name="connsiteY529" fmla="*/ 1241208 h 2678429"/>
              <a:gd name="connsiteX530" fmla="*/ 842924 w 2507681"/>
              <a:gd name="connsiteY530" fmla="*/ 1241208 h 2678429"/>
              <a:gd name="connsiteX531" fmla="*/ 865659 w 2507681"/>
              <a:gd name="connsiteY531" fmla="*/ 1263943 h 2678429"/>
              <a:gd name="connsiteX532" fmla="*/ 842924 w 2507681"/>
              <a:gd name="connsiteY532" fmla="*/ 1286677 h 2678429"/>
              <a:gd name="connsiteX533" fmla="*/ 820189 w 2507681"/>
              <a:gd name="connsiteY533" fmla="*/ 1263943 h 2678429"/>
              <a:gd name="connsiteX534" fmla="*/ 842924 w 2507681"/>
              <a:gd name="connsiteY534" fmla="*/ 1241208 h 2678429"/>
              <a:gd name="connsiteX535" fmla="*/ 678886 w 2507681"/>
              <a:gd name="connsiteY535" fmla="*/ 1241208 h 2678429"/>
              <a:gd name="connsiteX536" fmla="*/ 701621 w 2507681"/>
              <a:gd name="connsiteY536" fmla="*/ 1263943 h 2678429"/>
              <a:gd name="connsiteX537" fmla="*/ 678886 w 2507681"/>
              <a:gd name="connsiteY537" fmla="*/ 1286677 h 2678429"/>
              <a:gd name="connsiteX538" fmla="*/ 656152 w 2507681"/>
              <a:gd name="connsiteY538" fmla="*/ 1263943 h 2678429"/>
              <a:gd name="connsiteX539" fmla="*/ 678886 w 2507681"/>
              <a:gd name="connsiteY539" fmla="*/ 1241208 h 2678429"/>
              <a:gd name="connsiteX540" fmla="*/ 514849 w 2507681"/>
              <a:gd name="connsiteY540" fmla="*/ 1241208 h 2678429"/>
              <a:gd name="connsiteX541" fmla="*/ 537583 w 2507681"/>
              <a:gd name="connsiteY541" fmla="*/ 1263943 h 2678429"/>
              <a:gd name="connsiteX542" fmla="*/ 514849 w 2507681"/>
              <a:gd name="connsiteY542" fmla="*/ 1286677 h 2678429"/>
              <a:gd name="connsiteX543" fmla="*/ 492114 w 2507681"/>
              <a:gd name="connsiteY543" fmla="*/ 1263943 h 2678429"/>
              <a:gd name="connsiteX544" fmla="*/ 514849 w 2507681"/>
              <a:gd name="connsiteY544" fmla="*/ 1241208 h 2678429"/>
              <a:gd name="connsiteX545" fmla="*/ 350811 w 2507681"/>
              <a:gd name="connsiteY545" fmla="*/ 1241208 h 2678429"/>
              <a:gd name="connsiteX546" fmla="*/ 373545 w 2507681"/>
              <a:gd name="connsiteY546" fmla="*/ 1263943 h 2678429"/>
              <a:gd name="connsiteX547" fmla="*/ 350811 w 2507681"/>
              <a:gd name="connsiteY547" fmla="*/ 1286677 h 2678429"/>
              <a:gd name="connsiteX548" fmla="*/ 328077 w 2507681"/>
              <a:gd name="connsiteY548" fmla="*/ 1263943 h 2678429"/>
              <a:gd name="connsiteX549" fmla="*/ 350811 w 2507681"/>
              <a:gd name="connsiteY549" fmla="*/ 1241208 h 2678429"/>
              <a:gd name="connsiteX550" fmla="*/ 186773 w 2507681"/>
              <a:gd name="connsiteY550" fmla="*/ 1241208 h 2678429"/>
              <a:gd name="connsiteX551" fmla="*/ 209507 w 2507681"/>
              <a:gd name="connsiteY551" fmla="*/ 1263943 h 2678429"/>
              <a:gd name="connsiteX552" fmla="*/ 186773 w 2507681"/>
              <a:gd name="connsiteY552" fmla="*/ 1286677 h 2678429"/>
              <a:gd name="connsiteX553" fmla="*/ 164039 w 2507681"/>
              <a:gd name="connsiteY553" fmla="*/ 1263943 h 2678429"/>
              <a:gd name="connsiteX554" fmla="*/ 186773 w 2507681"/>
              <a:gd name="connsiteY554" fmla="*/ 1241208 h 2678429"/>
              <a:gd name="connsiteX555" fmla="*/ 22735 w 2507681"/>
              <a:gd name="connsiteY555" fmla="*/ 1241208 h 2678429"/>
              <a:gd name="connsiteX556" fmla="*/ 45469 w 2507681"/>
              <a:gd name="connsiteY556" fmla="*/ 1263943 h 2678429"/>
              <a:gd name="connsiteX557" fmla="*/ 22735 w 2507681"/>
              <a:gd name="connsiteY557" fmla="*/ 1286677 h 2678429"/>
              <a:gd name="connsiteX558" fmla="*/ 0 w 2507681"/>
              <a:gd name="connsiteY558" fmla="*/ 1263943 h 2678429"/>
              <a:gd name="connsiteX559" fmla="*/ 22735 w 2507681"/>
              <a:gd name="connsiteY559" fmla="*/ 1241208 h 2678429"/>
              <a:gd name="connsiteX560" fmla="*/ 2484946 w 2507681"/>
              <a:gd name="connsiteY560" fmla="*/ 1232910 h 2678429"/>
              <a:gd name="connsiteX561" fmla="*/ 2507681 w 2507681"/>
              <a:gd name="connsiteY561" fmla="*/ 1255644 h 2678429"/>
              <a:gd name="connsiteX562" fmla="*/ 2484946 w 2507681"/>
              <a:gd name="connsiteY562" fmla="*/ 1278378 h 2678429"/>
              <a:gd name="connsiteX563" fmla="*/ 2462211 w 2507681"/>
              <a:gd name="connsiteY563" fmla="*/ 1255644 h 2678429"/>
              <a:gd name="connsiteX564" fmla="*/ 2484946 w 2507681"/>
              <a:gd name="connsiteY564" fmla="*/ 1232910 h 2678429"/>
              <a:gd name="connsiteX565" fmla="*/ 2320908 w 2507681"/>
              <a:gd name="connsiteY565" fmla="*/ 1232910 h 2678429"/>
              <a:gd name="connsiteX566" fmla="*/ 2343643 w 2507681"/>
              <a:gd name="connsiteY566" fmla="*/ 1255644 h 2678429"/>
              <a:gd name="connsiteX567" fmla="*/ 2320908 w 2507681"/>
              <a:gd name="connsiteY567" fmla="*/ 1278378 h 2678429"/>
              <a:gd name="connsiteX568" fmla="*/ 2298174 w 2507681"/>
              <a:gd name="connsiteY568" fmla="*/ 1255644 h 2678429"/>
              <a:gd name="connsiteX569" fmla="*/ 2320908 w 2507681"/>
              <a:gd name="connsiteY569" fmla="*/ 1232910 h 2678429"/>
              <a:gd name="connsiteX570" fmla="*/ 2156870 w 2507681"/>
              <a:gd name="connsiteY570" fmla="*/ 1232910 h 2678429"/>
              <a:gd name="connsiteX571" fmla="*/ 2179604 w 2507681"/>
              <a:gd name="connsiteY571" fmla="*/ 1255644 h 2678429"/>
              <a:gd name="connsiteX572" fmla="*/ 2156870 w 2507681"/>
              <a:gd name="connsiteY572" fmla="*/ 1278378 h 2678429"/>
              <a:gd name="connsiteX573" fmla="*/ 2134135 w 2507681"/>
              <a:gd name="connsiteY573" fmla="*/ 1255644 h 2678429"/>
              <a:gd name="connsiteX574" fmla="*/ 2156870 w 2507681"/>
              <a:gd name="connsiteY574" fmla="*/ 1232910 h 2678429"/>
              <a:gd name="connsiteX575" fmla="*/ 1992832 w 2507681"/>
              <a:gd name="connsiteY575" fmla="*/ 1232910 h 2678429"/>
              <a:gd name="connsiteX576" fmla="*/ 2015567 w 2507681"/>
              <a:gd name="connsiteY576" fmla="*/ 1255644 h 2678429"/>
              <a:gd name="connsiteX577" fmla="*/ 1992832 w 2507681"/>
              <a:gd name="connsiteY577" fmla="*/ 1278378 h 2678429"/>
              <a:gd name="connsiteX578" fmla="*/ 1970098 w 2507681"/>
              <a:gd name="connsiteY578" fmla="*/ 1255644 h 2678429"/>
              <a:gd name="connsiteX579" fmla="*/ 1992832 w 2507681"/>
              <a:gd name="connsiteY579" fmla="*/ 1232910 h 2678429"/>
              <a:gd name="connsiteX580" fmla="*/ 1828795 w 2507681"/>
              <a:gd name="connsiteY580" fmla="*/ 1232910 h 2678429"/>
              <a:gd name="connsiteX581" fmla="*/ 1851529 w 2507681"/>
              <a:gd name="connsiteY581" fmla="*/ 1255644 h 2678429"/>
              <a:gd name="connsiteX582" fmla="*/ 1828795 w 2507681"/>
              <a:gd name="connsiteY582" fmla="*/ 1278378 h 2678429"/>
              <a:gd name="connsiteX583" fmla="*/ 1806060 w 2507681"/>
              <a:gd name="connsiteY583" fmla="*/ 1255644 h 2678429"/>
              <a:gd name="connsiteX584" fmla="*/ 1828795 w 2507681"/>
              <a:gd name="connsiteY584" fmla="*/ 1232910 h 2678429"/>
              <a:gd name="connsiteX585" fmla="*/ 1664757 w 2507681"/>
              <a:gd name="connsiteY585" fmla="*/ 1232910 h 2678429"/>
              <a:gd name="connsiteX586" fmla="*/ 1687491 w 2507681"/>
              <a:gd name="connsiteY586" fmla="*/ 1255644 h 2678429"/>
              <a:gd name="connsiteX587" fmla="*/ 1664757 w 2507681"/>
              <a:gd name="connsiteY587" fmla="*/ 1278378 h 2678429"/>
              <a:gd name="connsiteX588" fmla="*/ 1642022 w 2507681"/>
              <a:gd name="connsiteY588" fmla="*/ 1255644 h 2678429"/>
              <a:gd name="connsiteX589" fmla="*/ 1664757 w 2507681"/>
              <a:gd name="connsiteY589" fmla="*/ 1232910 h 2678429"/>
              <a:gd name="connsiteX590" fmla="*/ 1500719 w 2507681"/>
              <a:gd name="connsiteY590" fmla="*/ 1232910 h 2678429"/>
              <a:gd name="connsiteX591" fmla="*/ 1523453 w 2507681"/>
              <a:gd name="connsiteY591" fmla="*/ 1255644 h 2678429"/>
              <a:gd name="connsiteX592" fmla="*/ 1500719 w 2507681"/>
              <a:gd name="connsiteY592" fmla="*/ 1278378 h 2678429"/>
              <a:gd name="connsiteX593" fmla="*/ 1477985 w 2507681"/>
              <a:gd name="connsiteY593" fmla="*/ 1255644 h 2678429"/>
              <a:gd name="connsiteX594" fmla="*/ 1500719 w 2507681"/>
              <a:gd name="connsiteY594" fmla="*/ 1232910 h 2678429"/>
              <a:gd name="connsiteX595" fmla="*/ 1336681 w 2507681"/>
              <a:gd name="connsiteY595" fmla="*/ 1232910 h 2678429"/>
              <a:gd name="connsiteX596" fmla="*/ 1359415 w 2507681"/>
              <a:gd name="connsiteY596" fmla="*/ 1255644 h 2678429"/>
              <a:gd name="connsiteX597" fmla="*/ 1336681 w 2507681"/>
              <a:gd name="connsiteY597" fmla="*/ 1278378 h 2678429"/>
              <a:gd name="connsiteX598" fmla="*/ 1313947 w 2507681"/>
              <a:gd name="connsiteY598" fmla="*/ 1255644 h 2678429"/>
              <a:gd name="connsiteX599" fmla="*/ 1336681 w 2507681"/>
              <a:gd name="connsiteY599" fmla="*/ 1232910 h 2678429"/>
              <a:gd name="connsiteX600" fmla="*/ 1171000 w 2507681"/>
              <a:gd name="connsiteY600" fmla="*/ 1062996 h 2678429"/>
              <a:gd name="connsiteX601" fmla="*/ 1193734 w 2507681"/>
              <a:gd name="connsiteY601" fmla="*/ 1085730 h 2678429"/>
              <a:gd name="connsiteX602" fmla="*/ 1171000 w 2507681"/>
              <a:gd name="connsiteY602" fmla="*/ 1108465 h 2678429"/>
              <a:gd name="connsiteX603" fmla="*/ 1148266 w 2507681"/>
              <a:gd name="connsiteY603" fmla="*/ 1085730 h 2678429"/>
              <a:gd name="connsiteX604" fmla="*/ 1171000 w 2507681"/>
              <a:gd name="connsiteY604" fmla="*/ 1062996 h 2678429"/>
              <a:gd name="connsiteX605" fmla="*/ 1006962 w 2507681"/>
              <a:gd name="connsiteY605" fmla="*/ 1062996 h 2678429"/>
              <a:gd name="connsiteX606" fmla="*/ 1029696 w 2507681"/>
              <a:gd name="connsiteY606" fmla="*/ 1085730 h 2678429"/>
              <a:gd name="connsiteX607" fmla="*/ 1006962 w 2507681"/>
              <a:gd name="connsiteY607" fmla="*/ 1108465 h 2678429"/>
              <a:gd name="connsiteX608" fmla="*/ 984227 w 2507681"/>
              <a:gd name="connsiteY608" fmla="*/ 1085730 h 2678429"/>
              <a:gd name="connsiteX609" fmla="*/ 1006962 w 2507681"/>
              <a:gd name="connsiteY609" fmla="*/ 1062996 h 2678429"/>
              <a:gd name="connsiteX610" fmla="*/ 842924 w 2507681"/>
              <a:gd name="connsiteY610" fmla="*/ 1062996 h 2678429"/>
              <a:gd name="connsiteX611" fmla="*/ 865659 w 2507681"/>
              <a:gd name="connsiteY611" fmla="*/ 1085730 h 2678429"/>
              <a:gd name="connsiteX612" fmla="*/ 842924 w 2507681"/>
              <a:gd name="connsiteY612" fmla="*/ 1108465 h 2678429"/>
              <a:gd name="connsiteX613" fmla="*/ 820189 w 2507681"/>
              <a:gd name="connsiteY613" fmla="*/ 1085730 h 2678429"/>
              <a:gd name="connsiteX614" fmla="*/ 842924 w 2507681"/>
              <a:gd name="connsiteY614" fmla="*/ 1062996 h 2678429"/>
              <a:gd name="connsiteX615" fmla="*/ 678886 w 2507681"/>
              <a:gd name="connsiteY615" fmla="*/ 1062996 h 2678429"/>
              <a:gd name="connsiteX616" fmla="*/ 701621 w 2507681"/>
              <a:gd name="connsiteY616" fmla="*/ 1085730 h 2678429"/>
              <a:gd name="connsiteX617" fmla="*/ 678886 w 2507681"/>
              <a:gd name="connsiteY617" fmla="*/ 1108465 h 2678429"/>
              <a:gd name="connsiteX618" fmla="*/ 656152 w 2507681"/>
              <a:gd name="connsiteY618" fmla="*/ 1085730 h 2678429"/>
              <a:gd name="connsiteX619" fmla="*/ 678886 w 2507681"/>
              <a:gd name="connsiteY619" fmla="*/ 1062996 h 2678429"/>
              <a:gd name="connsiteX620" fmla="*/ 514849 w 2507681"/>
              <a:gd name="connsiteY620" fmla="*/ 1062996 h 2678429"/>
              <a:gd name="connsiteX621" fmla="*/ 537583 w 2507681"/>
              <a:gd name="connsiteY621" fmla="*/ 1085730 h 2678429"/>
              <a:gd name="connsiteX622" fmla="*/ 514849 w 2507681"/>
              <a:gd name="connsiteY622" fmla="*/ 1108465 h 2678429"/>
              <a:gd name="connsiteX623" fmla="*/ 492114 w 2507681"/>
              <a:gd name="connsiteY623" fmla="*/ 1085730 h 2678429"/>
              <a:gd name="connsiteX624" fmla="*/ 514849 w 2507681"/>
              <a:gd name="connsiteY624" fmla="*/ 1062996 h 2678429"/>
              <a:gd name="connsiteX625" fmla="*/ 350811 w 2507681"/>
              <a:gd name="connsiteY625" fmla="*/ 1062996 h 2678429"/>
              <a:gd name="connsiteX626" fmla="*/ 373545 w 2507681"/>
              <a:gd name="connsiteY626" fmla="*/ 1085730 h 2678429"/>
              <a:gd name="connsiteX627" fmla="*/ 350811 w 2507681"/>
              <a:gd name="connsiteY627" fmla="*/ 1108465 h 2678429"/>
              <a:gd name="connsiteX628" fmla="*/ 328077 w 2507681"/>
              <a:gd name="connsiteY628" fmla="*/ 1085730 h 2678429"/>
              <a:gd name="connsiteX629" fmla="*/ 350811 w 2507681"/>
              <a:gd name="connsiteY629" fmla="*/ 1062996 h 2678429"/>
              <a:gd name="connsiteX630" fmla="*/ 186773 w 2507681"/>
              <a:gd name="connsiteY630" fmla="*/ 1062996 h 2678429"/>
              <a:gd name="connsiteX631" fmla="*/ 209507 w 2507681"/>
              <a:gd name="connsiteY631" fmla="*/ 1085730 h 2678429"/>
              <a:gd name="connsiteX632" fmla="*/ 186773 w 2507681"/>
              <a:gd name="connsiteY632" fmla="*/ 1108465 h 2678429"/>
              <a:gd name="connsiteX633" fmla="*/ 164039 w 2507681"/>
              <a:gd name="connsiteY633" fmla="*/ 1085730 h 2678429"/>
              <a:gd name="connsiteX634" fmla="*/ 186773 w 2507681"/>
              <a:gd name="connsiteY634" fmla="*/ 1062996 h 2678429"/>
              <a:gd name="connsiteX635" fmla="*/ 22735 w 2507681"/>
              <a:gd name="connsiteY635" fmla="*/ 1062996 h 2678429"/>
              <a:gd name="connsiteX636" fmla="*/ 45469 w 2507681"/>
              <a:gd name="connsiteY636" fmla="*/ 1085730 h 2678429"/>
              <a:gd name="connsiteX637" fmla="*/ 22735 w 2507681"/>
              <a:gd name="connsiteY637" fmla="*/ 1108465 h 2678429"/>
              <a:gd name="connsiteX638" fmla="*/ 0 w 2507681"/>
              <a:gd name="connsiteY638" fmla="*/ 1085730 h 2678429"/>
              <a:gd name="connsiteX639" fmla="*/ 22735 w 2507681"/>
              <a:gd name="connsiteY639" fmla="*/ 1062996 h 2678429"/>
              <a:gd name="connsiteX640" fmla="*/ 2484946 w 2507681"/>
              <a:gd name="connsiteY640" fmla="*/ 1054698 h 2678429"/>
              <a:gd name="connsiteX641" fmla="*/ 2507681 w 2507681"/>
              <a:gd name="connsiteY641" fmla="*/ 1077432 h 2678429"/>
              <a:gd name="connsiteX642" fmla="*/ 2484946 w 2507681"/>
              <a:gd name="connsiteY642" fmla="*/ 1100167 h 2678429"/>
              <a:gd name="connsiteX643" fmla="*/ 2462211 w 2507681"/>
              <a:gd name="connsiteY643" fmla="*/ 1077432 h 2678429"/>
              <a:gd name="connsiteX644" fmla="*/ 2484946 w 2507681"/>
              <a:gd name="connsiteY644" fmla="*/ 1054698 h 2678429"/>
              <a:gd name="connsiteX645" fmla="*/ 2320908 w 2507681"/>
              <a:gd name="connsiteY645" fmla="*/ 1054698 h 2678429"/>
              <a:gd name="connsiteX646" fmla="*/ 2343643 w 2507681"/>
              <a:gd name="connsiteY646" fmla="*/ 1077432 h 2678429"/>
              <a:gd name="connsiteX647" fmla="*/ 2320908 w 2507681"/>
              <a:gd name="connsiteY647" fmla="*/ 1100167 h 2678429"/>
              <a:gd name="connsiteX648" fmla="*/ 2298174 w 2507681"/>
              <a:gd name="connsiteY648" fmla="*/ 1077432 h 2678429"/>
              <a:gd name="connsiteX649" fmla="*/ 2320908 w 2507681"/>
              <a:gd name="connsiteY649" fmla="*/ 1054698 h 2678429"/>
              <a:gd name="connsiteX650" fmla="*/ 2156870 w 2507681"/>
              <a:gd name="connsiteY650" fmla="*/ 1054698 h 2678429"/>
              <a:gd name="connsiteX651" fmla="*/ 2179604 w 2507681"/>
              <a:gd name="connsiteY651" fmla="*/ 1077432 h 2678429"/>
              <a:gd name="connsiteX652" fmla="*/ 2156870 w 2507681"/>
              <a:gd name="connsiteY652" fmla="*/ 1100167 h 2678429"/>
              <a:gd name="connsiteX653" fmla="*/ 2134135 w 2507681"/>
              <a:gd name="connsiteY653" fmla="*/ 1077432 h 2678429"/>
              <a:gd name="connsiteX654" fmla="*/ 2156870 w 2507681"/>
              <a:gd name="connsiteY654" fmla="*/ 1054698 h 2678429"/>
              <a:gd name="connsiteX655" fmla="*/ 1992832 w 2507681"/>
              <a:gd name="connsiteY655" fmla="*/ 1054698 h 2678429"/>
              <a:gd name="connsiteX656" fmla="*/ 2015567 w 2507681"/>
              <a:gd name="connsiteY656" fmla="*/ 1077432 h 2678429"/>
              <a:gd name="connsiteX657" fmla="*/ 1992832 w 2507681"/>
              <a:gd name="connsiteY657" fmla="*/ 1100167 h 2678429"/>
              <a:gd name="connsiteX658" fmla="*/ 1970098 w 2507681"/>
              <a:gd name="connsiteY658" fmla="*/ 1077432 h 2678429"/>
              <a:gd name="connsiteX659" fmla="*/ 1992832 w 2507681"/>
              <a:gd name="connsiteY659" fmla="*/ 1054698 h 2678429"/>
              <a:gd name="connsiteX660" fmla="*/ 1828795 w 2507681"/>
              <a:gd name="connsiteY660" fmla="*/ 1054698 h 2678429"/>
              <a:gd name="connsiteX661" fmla="*/ 1851529 w 2507681"/>
              <a:gd name="connsiteY661" fmla="*/ 1077432 h 2678429"/>
              <a:gd name="connsiteX662" fmla="*/ 1828795 w 2507681"/>
              <a:gd name="connsiteY662" fmla="*/ 1100167 h 2678429"/>
              <a:gd name="connsiteX663" fmla="*/ 1806060 w 2507681"/>
              <a:gd name="connsiteY663" fmla="*/ 1077432 h 2678429"/>
              <a:gd name="connsiteX664" fmla="*/ 1828795 w 2507681"/>
              <a:gd name="connsiteY664" fmla="*/ 1054698 h 2678429"/>
              <a:gd name="connsiteX665" fmla="*/ 1664757 w 2507681"/>
              <a:gd name="connsiteY665" fmla="*/ 1054698 h 2678429"/>
              <a:gd name="connsiteX666" fmla="*/ 1687491 w 2507681"/>
              <a:gd name="connsiteY666" fmla="*/ 1077432 h 2678429"/>
              <a:gd name="connsiteX667" fmla="*/ 1664757 w 2507681"/>
              <a:gd name="connsiteY667" fmla="*/ 1100167 h 2678429"/>
              <a:gd name="connsiteX668" fmla="*/ 1642022 w 2507681"/>
              <a:gd name="connsiteY668" fmla="*/ 1077432 h 2678429"/>
              <a:gd name="connsiteX669" fmla="*/ 1664757 w 2507681"/>
              <a:gd name="connsiteY669" fmla="*/ 1054698 h 2678429"/>
              <a:gd name="connsiteX670" fmla="*/ 1500719 w 2507681"/>
              <a:gd name="connsiteY670" fmla="*/ 1054698 h 2678429"/>
              <a:gd name="connsiteX671" fmla="*/ 1523453 w 2507681"/>
              <a:gd name="connsiteY671" fmla="*/ 1077432 h 2678429"/>
              <a:gd name="connsiteX672" fmla="*/ 1500719 w 2507681"/>
              <a:gd name="connsiteY672" fmla="*/ 1100167 h 2678429"/>
              <a:gd name="connsiteX673" fmla="*/ 1477985 w 2507681"/>
              <a:gd name="connsiteY673" fmla="*/ 1077432 h 2678429"/>
              <a:gd name="connsiteX674" fmla="*/ 1500719 w 2507681"/>
              <a:gd name="connsiteY674" fmla="*/ 1054698 h 2678429"/>
              <a:gd name="connsiteX675" fmla="*/ 1336681 w 2507681"/>
              <a:gd name="connsiteY675" fmla="*/ 1054698 h 2678429"/>
              <a:gd name="connsiteX676" fmla="*/ 1359415 w 2507681"/>
              <a:gd name="connsiteY676" fmla="*/ 1077432 h 2678429"/>
              <a:gd name="connsiteX677" fmla="*/ 1336681 w 2507681"/>
              <a:gd name="connsiteY677" fmla="*/ 1100167 h 2678429"/>
              <a:gd name="connsiteX678" fmla="*/ 1313947 w 2507681"/>
              <a:gd name="connsiteY678" fmla="*/ 1077432 h 2678429"/>
              <a:gd name="connsiteX679" fmla="*/ 1336681 w 2507681"/>
              <a:gd name="connsiteY679" fmla="*/ 1054698 h 2678429"/>
              <a:gd name="connsiteX680" fmla="*/ 1171000 w 2507681"/>
              <a:gd name="connsiteY680" fmla="*/ 884784 h 2678429"/>
              <a:gd name="connsiteX681" fmla="*/ 1193734 w 2507681"/>
              <a:gd name="connsiteY681" fmla="*/ 907519 h 2678429"/>
              <a:gd name="connsiteX682" fmla="*/ 1171000 w 2507681"/>
              <a:gd name="connsiteY682" fmla="*/ 930253 h 2678429"/>
              <a:gd name="connsiteX683" fmla="*/ 1148266 w 2507681"/>
              <a:gd name="connsiteY683" fmla="*/ 907519 h 2678429"/>
              <a:gd name="connsiteX684" fmla="*/ 1171000 w 2507681"/>
              <a:gd name="connsiteY684" fmla="*/ 884784 h 2678429"/>
              <a:gd name="connsiteX685" fmla="*/ 1006962 w 2507681"/>
              <a:gd name="connsiteY685" fmla="*/ 884784 h 2678429"/>
              <a:gd name="connsiteX686" fmla="*/ 1029696 w 2507681"/>
              <a:gd name="connsiteY686" fmla="*/ 907519 h 2678429"/>
              <a:gd name="connsiteX687" fmla="*/ 1006962 w 2507681"/>
              <a:gd name="connsiteY687" fmla="*/ 930253 h 2678429"/>
              <a:gd name="connsiteX688" fmla="*/ 984227 w 2507681"/>
              <a:gd name="connsiteY688" fmla="*/ 907519 h 2678429"/>
              <a:gd name="connsiteX689" fmla="*/ 1006962 w 2507681"/>
              <a:gd name="connsiteY689" fmla="*/ 884784 h 2678429"/>
              <a:gd name="connsiteX690" fmla="*/ 842924 w 2507681"/>
              <a:gd name="connsiteY690" fmla="*/ 884784 h 2678429"/>
              <a:gd name="connsiteX691" fmla="*/ 865659 w 2507681"/>
              <a:gd name="connsiteY691" fmla="*/ 907519 h 2678429"/>
              <a:gd name="connsiteX692" fmla="*/ 842924 w 2507681"/>
              <a:gd name="connsiteY692" fmla="*/ 930253 h 2678429"/>
              <a:gd name="connsiteX693" fmla="*/ 820189 w 2507681"/>
              <a:gd name="connsiteY693" fmla="*/ 907519 h 2678429"/>
              <a:gd name="connsiteX694" fmla="*/ 842924 w 2507681"/>
              <a:gd name="connsiteY694" fmla="*/ 884784 h 2678429"/>
              <a:gd name="connsiteX695" fmla="*/ 678886 w 2507681"/>
              <a:gd name="connsiteY695" fmla="*/ 884784 h 2678429"/>
              <a:gd name="connsiteX696" fmla="*/ 701621 w 2507681"/>
              <a:gd name="connsiteY696" fmla="*/ 907519 h 2678429"/>
              <a:gd name="connsiteX697" fmla="*/ 678886 w 2507681"/>
              <a:gd name="connsiteY697" fmla="*/ 930253 h 2678429"/>
              <a:gd name="connsiteX698" fmla="*/ 656152 w 2507681"/>
              <a:gd name="connsiteY698" fmla="*/ 907519 h 2678429"/>
              <a:gd name="connsiteX699" fmla="*/ 678886 w 2507681"/>
              <a:gd name="connsiteY699" fmla="*/ 884784 h 2678429"/>
              <a:gd name="connsiteX700" fmla="*/ 514849 w 2507681"/>
              <a:gd name="connsiteY700" fmla="*/ 884784 h 2678429"/>
              <a:gd name="connsiteX701" fmla="*/ 537583 w 2507681"/>
              <a:gd name="connsiteY701" fmla="*/ 907519 h 2678429"/>
              <a:gd name="connsiteX702" fmla="*/ 514849 w 2507681"/>
              <a:gd name="connsiteY702" fmla="*/ 930253 h 2678429"/>
              <a:gd name="connsiteX703" fmla="*/ 492114 w 2507681"/>
              <a:gd name="connsiteY703" fmla="*/ 907519 h 2678429"/>
              <a:gd name="connsiteX704" fmla="*/ 514849 w 2507681"/>
              <a:gd name="connsiteY704" fmla="*/ 884784 h 2678429"/>
              <a:gd name="connsiteX705" fmla="*/ 350811 w 2507681"/>
              <a:gd name="connsiteY705" fmla="*/ 884784 h 2678429"/>
              <a:gd name="connsiteX706" fmla="*/ 373545 w 2507681"/>
              <a:gd name="connsiteY706" fmla="*/ 907519 h 2678429"/>
              <a:gd name="connsiteX707" fmla="*/ 350811 w 2507681"/>
              <a:gd name="connsiteY707" fmla="*/ 930253 h 2678429"/>
              <a:gd name="connsiteX708" fmla="*/ 328077 w 2507681"/>
              <a:gd name="connsiteY708" fmla="*/ 907519 h 2678429"/>
              <a:gd name="connsiteX709" fmla="*/ 350811 w 2507681"/>
              <a:gd name="connsiteY709" fmla="*/ 884784 h 2678429"/>
              <a:gd name="connsiteX710" fmla="*/ 186773 w 2507681"/>
              <a:gd name="connsiteY710" fmla="*/ 884784 h 2678429"/>
              <a:gd name="connsiteX711" fmla="*/ 209507 w 2507681"/>
              <a:gd name="connsiteY711" fmla="*/ 907519 h 2678429"/>
              <a:gd name="connsiteX712" fmla="*/ 186773 w 2507681"/>
              <a:gd name="connsiteY712" fmla="*/ 930253 h 2678429"/>
              <a:gd name="connsiteX713" fmla="*/ 164039 w 2507681"/>
              <a:gd name="connsiteY713" fmla="*/ 907519 h 2678429"/>
              <a:gd name="connsiteX714" fmla="*/ 186773 w 2507681"/>
              <a:gd name="connsiteY714" fmla="*/ 884784 h 2678429"/>
              <a:gd name="connsiteX715" fmla="*/ 22735 w 2507681"/>
              <a:gd name="connsiteY715" fmla="*/ 884784 h 2678429"/>
              <a:gd name="connsiteX716" fmla="*/ 45469 w 2507681"/>
              <a:gd name="connsiteY716" fmla="*/ 907519 h 2678429"/>
              <a:gd name="connsiteX717" fmla="*/ 22735 w 2507681"/>
              <a:gd name="connsiteY717" fmla="*/ 930253 h 2678429"/>
              <a:gd name="connsiteX718" fmla="*/ 0 w 2507681"/>
              <a:gd name="connsiteY718" fmla="*/ 907519 h 2678429"/>
              <a:gd name="connsiteX719" fmla="*/ 22735 w 2507681"/>
              <a:gd name="connsiteY719" fmla="*/ 884784 h 2678429"/>
              <a:gd name="connsiteX720" fmla="*/ 2484946 w 2507681"/>
              <a:gd name="connsiteY720" fmla="*/ 876485 h 2678429"/>
              <a:gd name="connsiteX721" fmla="*/ 2507681 w 2507681"/>
              <a:gd name="connsiteY721" fmla="*/ 899220 h 2678429"/>
              <a:gd name="connsiteX722" fmla="*/ 2484946 w 2507681"/>
              <a:gd name="connsiteY722" fmla="*/ 921954 h 2678429"/>
              <a:gd name="connsiteX723" fmla="*/ 2462211 w 2507681"/>
              <a:gd name="connsiteY723" fmla="*/ 899220 h 2678429"/>
              <a:gd name="connsiteX724" fmla="*/ 2484946 w 2507681"/>
              <a:gd name="connsiteY724" fmla="*/ 876485 h 2678429"/>
              <a:gd name="connsiteX725" fmla="*/ 2320908 w 2507681"/>
              <a:gd name="connsiteY725" fmla="*/ 876485 h 2678429"/>
              <a:gd name="connsiteX726" fmla="*/ 2343643 w 2507681"/>
              <a:gd name="connsiteY726" fmla="*/ 899220 h 2678429"/>
              <a:gd name="connsiteX727" fmla="*/ 2320908 w 2507681"/>
              <a:gd name="connsiteY727" fmla="*/ 921954 h 2678429"/>
              <a:gd name="connsiteX728" fmla="*/ 2298174 w 2507681"/>
              <a:gd name="connsiteY728" fmla="*/ 899220 h 2678429"/>
              <a:gd name="connsiteX729" fmla="*/ 2320908 w 2507681"/>
              <a:gd name="connsiteY729" fmla="*/ 876485 h 2678429"/>
              <a:gd name="connsiteX730" fmla="*/ 2156870 w 2507681"/>
              <a:gd name="connsiteY730" fmla="*/ 876485 h 2678429"/>
              <a:gd name="connsiteX731" fmla="*/ 2179604 w 2507681"/>
              <a:gd name="connsiteY731" fmla="*/ 899220 h 2678429"/>
              <a:gd name="connsiteX732" fmla="*/ 2156870 w 2507681"/>
              <a:gd name="connsiteY732" fmla="*/ 921954 h 2678429"/>
              <a:gd name="connsiteX733" fmla="*/ 2134135 w 2507681"/>
              <a:gd name="connsiteY733" fmla="*/ 899220 h 2678429"/>
              <a:gd name="connsiteX734" fmla="*/ 2156870 w 2507681"/>
              <a:gd name="connsiteY734" fmla="*/ 876485 h 2678429"/>
              <a:gd name="connsiteX735" fmla="*/ 1992832 w 2507681"/>
              <a:gd name="connsiteY735" fmla="*/ 876485 h 2678429"/>
              <a:gd name="connsiteX736" fmla="*/ 2015567 w 2507681"/>
              <a:gd name="connsiteY736" fmla="*/ 899220 h 2678429"/>
              <a:gd name="connsiteX737" fmla="*/ 1992832 w 2507681"/>
              <a:gd name="connsiteY737" fmla="*/ 921954 h 2678429"/>
              <a:gd name="connsiteX738" fmla="*/ 1970098 w 2507681"/>
              <a:gd name="connsiteY738" fmla="*/ 899220 h 2678429"/>
              <a:gd name="connsiteX739" fmla="*/ 1992832 w 2507681"/>
              <a:gd name="connsiteY739" fmla="*/ 876485 h 2678429"/>
              <a:gd name="connsiteX740" fmla="*/ 1828795 w 2507681"/>
              <a:gd name="connsiteY740" fmla="*/ 876485 h 2678429"/>
              <a:gd name="connsiteX741" fmla="*/ 1851529 w 2507681"/>
              <a:gd name="connsiteY741" fmla="*/ 899220 h 2678429"/>
              <a:gd name="connsiteX742" fmla="*/ 1828795 w 2507681"/>
              <a:gd name="connsiteY742" fmla="*/ 921954 h 2678429"/>
              <a:gd name="connsiteX743" fmla="*/ 1806060 w 2507681"/>
              <a:gd name="connsiteY743" fmla="*/ 899220 h 2678429"/>
              <a:gd name="connsiteX744" fmla="*/ 1828795 w 2507681"/>
              <a:gd name="connsiteY744" fmla="*/ 876485 h 2678429"/>
              <a:gd name="connsiteX745" fmla="*/ 1664757 w 2507681"/>
              <a:gd name="connsiteY745" fmla="*/ 876485 h 2678429"/>
              <a:gd name="connsiteX746" fmla="*/ 1687491 w 2507681"/>
              <a:gd name="connsiteY746" fmla="*/ 899220 h 2678429"/>
              <a:gd name="connsiteX747" fmla="*/ 1664757 w 2507681"/>
              <a:gd name="connsiteY747" fmla="*/ 921954 h 2678429"/>
              <a:gd name="connsiteX748" fmla="*/ 1642022 w 2507681"/>
              <a:gd name="connsiteY748" fmla="*/ 899220 h 2678429"/>
              <a:gd name="connsiteX749" fmla="*/ 1664757 w 2507681"/>
              <a:gd name="connsiteY749" fmla="*/ 876485 h 2678429"/>
              <a:gd name="connsiteX750" fmla="*/ 1500719 w 2507681"/>
              <a:gd name="connsiteY750" fmla="*/ 876485 h 2678429"/>
              <a:gd name="connsiteX751" fmla="*/ 1523453 w 2507681"/>
              <a:gd name="connsiteY751" fmla="*/ 899220 h 2678429"/>
              <a:gd name="connsiteX752" fmla="*/ 1500719 w 2507681"/>
              <a:gd name="connsiteY752" fmla="*/ 921954 h 2678429"/>
              <a:gd name="connsiteX753" fmla="*/ 1477985 w 2507681"/>
              <a:gd name="connsiteY753" fmla="*/ 899220 h 2678429"/>
              <a:gd name="connsiteX754" fmla="*/ 1500719 w 2507681"/>
              <a:gd name="connsiteY754" fmla="*/ 876485 h 2678429"/>
              <a:gd name="connsiteX755" fmla="*/ 1336681 w 2507681"/>
              <a:gd name="connsiteY755" fmla="*/ 876485 h 2678429"/>
              <a:gd name="connsiteX756" fmla="*/ 1359415 w 2507681"/>
              <a:gd name="connsiteY756" fmla="*/ 899220 h 2678429"/>
              <a:gd name="connsiteX757" fmla="*/ 1336681 w 2507681"/>
              <a:gd name="connsiteY757" fmla="*/ 921954 h 2678429"/>
              <a:gd name="connsiteX758" fmla="*/ 1313947 w 2507681"/>
              <a:gd name="connsiteY758" fmla="*/ 899220 h 2678429"/>
              <a:gd name="connsiteX759" fmla="*/ 1336681 w 2507681"/>
              <a:gd name="connsiteY759" fmla="*/ 876485 h 2678429"/>
              <a:gd name="connsiteX760" fmla="*/ 1171000 w 2507681"/>
              <a:gd name="connsiteY760" fmla="*/ 706572 h 2678429"/>
              <a:gd name="connsiteX761" fmla="*/ 1193734 w 2507681"/>
              <a:gd name="connsiteY761" fmla="*/ 729306 h 2678429"/>
              <a:gd name="connsiteX762" fmla="*/ 1171000 w 2507681"/>
              <a:gd name="connsiteY762" fmla="*/ 752041 h 2678429"/>
              <a:gd name="connsiteX763" fmla="*/ 1148266 w 2507681"/>
              <a:gd name="connsiteY763" fmla="*/ 729306 h 2678429"/>
              <a:gd name="connsiteX764" fmla="*/ 1171000 w 2507681"/>
              <a:gd name="connsiteY764" fmla="*/ 706572 h 2678429"/>
              <a:gd name="connsiteX765" fmla="*/ 1006962 w 2507681"/>
              <a:gd name="connsiteY765" fmla="*/ 706572 h 2678429"/>
              <a:gd name="connsiteX766" fmla="*/ 1029696 w 2507681"/>
              <a:gd name="connsiteY766" fmla="*/ 729306 h 2678429"/>
              <a:gd name="connsiteX767" fmla="*/ 1006962 w 2507681"/>
              <a:gd name="connsiteY767" fmla="*/ 752041 h 2678429"/>
              <a:gd name="connsiteX768" fmla="*/ 984227 w 2507681"/>
              <a:gd name="connsiteY768" fmla="*/ 729306 h 2678429"/>
              <a:gd name="connsiteX769" fmla="*/ 1006962 w 2507681"/>
              <a:gd name="connsiteY769" fmla="*/ 706572 h 2678429"/>
              <a:gd name="connsiteX770" fmla="*/ 842924 w 2507681"/>
              <a:gd name="connsiteY770" fmla="*/ 706572 h 2678429"/>
              <a:gd name="connsiteX771" fmla="*/ 865659 w 2507681"/>
              <a:gd name="connsiteY771" fmla="*/ 729306 h 2678429"/>
              <a:gd name="connsiteX772" fmla="*/ 842924 w 2507681"/>
              <a:gd name="connsiteY772" fmla="*/ 752041 h 2678429"/>
              <a:gd name="connsiteX773" fmla="*/ 820189 w 2507681"/>
              <a:gd name="connsiteY773" fmla="*/ 729306 h 2678429"/>
              <a:gd name="connsiteX774" fmla="*/ 842924 w 2507681"/>
              <a:gd name="connsiteY774" fmla="*/ 706572 h 2678429"/>
              <a:gd name="connsiteX775" fmla="*/ 678886 w 2507681"/>
              <a:gd name="connsiteY775" fmla="*/ 706572 h 2678429"/>
              <a:gd name="connsiteX776" fmla="*/ 701621 w 2507681"/>
              <a:gd name="connsiteY776" fmla="*/ 729306 h 2678429"/>
              <a:gd name="connsiteX777" fmla="*/ 678886 w 2507681"/>
              <a:gd name="connsiteY777" fmla="*/ 752041 h 2678429"/>
              <a:gd name="connsiteX778" fmla="*/ 656152 w 2507681"/>
              <a:gd name="connsiteY778" fmla="*/ 729306 h 2678429"/>
              <a:gd name="connsiteX779" fmla="*/ 678886 w 2507681"/>
              <a:gd name="connsiteY779" fmla="*/ 706572 h 2678429"/>
              <a:gd name="connsiteX780" fmla="*/ 514849 w 2507681"/>
              <a:gd name="connsiteY780" fmla="*/ 706572 h 2678429"/>
              <a:gd name="connsiteX781" fmla="*/ 537583 w 2507681"/>
              <a:gd name="connsiteY781" fmla="*/ 729306 h 2678429"/>
              <a:gd name="connsiteX782" fmla="*/ 514849 w 2507681"/>
              <a:gd name="connsiteY782" fmla="*/ 752041 h 2678429"/>
              <a:gd name="connsiteX783" fmla="*/ 492114 w 2507681"/>
              <a:gd name="connsiteY783" fmla="*/ 729306 h 2678429"/>
              <a:gd name="connsiteX784" fmla="*/ 514849 w 2507681"/>
              <a:gd name="connsiteY784" fmla="*/ 706572 h 2678429"/>
              <a:gd name="connsiteX785" fmla="*/ 350811 w 2507681"/>
              <a:gd name="connsiteY785" fmla="*/ 706572 h 2678429"/>
              <a:gd name="connsiteX786" fmla="*/ 373545 w 2507681"/>
              <a:gd name="connsiteY786" fmla="*/ 729306 h 2678429"/>
              <a:gd name="connsiteX787" fmla="*/ 350811 w 2507681"/>
              <a:gd name="connsiteY787" fmla="*/ 752041 h 2678429"/>
              <a:gd name="connsiteX788" fmla="*/ 328077 w 2507681"/>
              <a:gd name="connsiteY788" fmla="*/ 729306 h 2678429"/>
              <a:gd name="connsiteX789" fmla="*/ 350811 w 2507681"/>
              <a:gd name="connsiteY789" fmla="*/ 706572 h 2678429"/>
              <a:gd name="connsiteX790" fmla="*/ 186773 w 2507681"/>
              <a:gd name="connsiteY790" fmla="*/ 706572 h 2678429"/>
              <a:gd name="connsiteX791" fmla="*/ 209507 w 2507681"/>
              <a:gd name="connsiteY791" fmla="*/ 729306 h 2678429"/>
              <a:gd name="connsiteX792" fmla="*/ 186773 w 2507681"/>
              <a:gd name="connsiteY792" fmla="*/ 752041 h 2678429"/>
              <a:gd name="connsiteX793" fmla="*/ 164039 w 2507681"/>
              <a:gd name="connsiteY793" fmla="*/ 729306 h 2678429"/>
              <a:gd name="connsiteX794" fmla="*/ 186773 w 2507681"/>
              <a:gd name="connsiteY794" fmla="*/ 706572 h 2678429"/>
              <a:gd name="connsiteX795" fmla="*/ 2320908 w 2507681"/>
              <a:gd name="connsiteY795" fmla="*/ 698274 h 2678429"/>
              <a:gd name="connsiteX796" fmla="*/ 2343643 w 2507681"/>
              <a:gd name="connsiteY796" fmla="*/ 721008 h 2678429"/>
              <a:gd name="connsiteX797" fmla="*/ 2320908 w 2507681"/>
              <a:gd name="connsiteY797" fmla="*/ 743742 h 2678429"/>
              <a:gd name="connsiteX798" fmla="*/ 2298174 w 2507681"/>
              <a:gd name="connsiteY798" fmla="*/ 721008 h 2678429"/>
              <a:gd name="connsiteX799" fmla="*/ 2320908 w 2507681"/>
              <a:gd name="connsiteY799" fmla="*/ 698274 h 2678429"/>
              <a:gd name="connsiteX800" fmla="*/ 2156870 w 2507681"/>
              <a:gd name="connsiteY800" fmla="*/ 698274 h 2678429"/>
              <a:gd name="connsiteX801" fmla="*/ 2179604 w 2507681"/>
              <a:gd name="connsiteY801" fmla="*/ 721008 h 2678429"/>
              <a:gd name="connsiteX802" fmla="*/ 2156870 w 2507681"/>
              <a:gd name="connsiteY802" fmla="*/ 743742 h 2678429"/>
              <a:gd name="connsiteX803" fmla="*/ 2134135 w 2507681"/>
              <a:gd name="connsiteY803" fmla="*/ 721008 h 2678429"/>
              <a:gd name="connsiteX804" fmla="*/ 2156870 w 2507681"/>
              <a:gd name="connsiteY804" fmla="*/ 698274 h 2678429"/>
              <a:gd name="connsiteX805" fmla="*/ 1992832 w 2507681"/>
              <a:gd name="connsiteY805" fmla="*/ 698274 h 2678429"/>
              <a:gd name="connsiteX806" fmla="*/ 2015567 w 2507681"/>
              <a:gd name="connsiteY806" fmla="*/ 721008 h 2678429"/>
              <a:gd name="connsiteX807" fmla="*/ 1992832 w 2507681"/>
              <a:gd name="connsiteY807" fmla="*/ 743742 h 2678429"/>
              <a:gd name="connsiteX808" fmla="*/ 1970098 w 2507681"/>
              <a:gd name="connsiteY808" fmla="*/ 721008 h 2678429"/>
              <a:gd name="connsiteX809" fmla="*/ 1992832 w 2507681"/>
              <a:gd name="connsiteY809" fmla="*/ 698274 h 2678429"/>
              <a:gd name="connsiteX810" fmla="*/ 1828795 w 2507681"/>
              <a:gd name="connsiteY810" fmla="*/ 698274 h 2678429"/>
              <a:gd name="connsiteX811" fmla="*/ 1851529 w 2507681"/>
              <a:gd name="connsiteY811" fmla="*/ 721008 h 2678429"/>
              <a:gd name="connsiteX812" fmla="*/ 1828795 w 2507681"/>
              <a:gd name="connsiteY812" fmla="*/ 743742 h 2678429"/>
              <a:gd name="connsiteX813" fmla="*/ 1806060 w 2507681"/>
              <a:gd name="connsiteY813" fmla="*/ 721008 h 2678429"/>
              <a:gd name="connsiteX814" fmla="*/ 1828795 w 2507681"/>
              <a:gd name="connsiteY814" fmla="*/ 698274 h 2678429"/>
              <a:gd name="connsiteX815" fmla="*/ 1664757 w 2507681"/>
              <a:gd name="connsiteY815" fmla="*/ 698274 h 2678429"/>
              <a:gd name="connsiteX816" fmla="*/ 1687491 w 2507681"/>
              <a:gd name="connsiteY816" fmla="*/ 721008 h 2678429"/>
              <a:gd name="connsiteX817" fmla="*/ 1664757 w 2507681"/>
              <a:gd name="connsiteY817" fmla="*/ 743742 h 2678429"/>
              <a:gd name="connsiteX818" fmla="*/ 1642022 w 2507681"/>
              <a:gd name="connsiteY818" fmla="*/ 721008 h 2678429"/>
              <a:gd name="connsiteX819" fmla="*/ 1664757 w 2507681"/>
              <a:gd name="connsiteY819" fmla="*/ 698274 h 2678429"/>
              <a:gd name="connsiteX820" fmla="*/ 1500719 w 2507681"/>
              <a:gd name="connsiteY820" fmla="*/ 698274 h 2678429"/>
              <a:gd name="connsiteX821" fmla="*/ 1523453 w 2507681"/>
              <a:gd name="connsiteY821" fmla="*/ 721008 h 2678429"/>
              <a:gd name="connsiteX822" fmla="*/ 1500719 w 2507681"/>
              <a:gd name="connsiteY822" fmla="*/ 743742 h 2678429"/>
              <a:gd name="connsiteX823" fmla="*/ 1477985 w 2507681"/>
              <a:gd name="connsiteY823" fmla="*/ 721008 h 2678429"/>
              <a:gd name="connsiteX824" fmla="*/ 1500719 w 2507681"/>
              <a:gd name="connsiteY824" fmla="*/ 698274 h 2678429"/>
              <a:gd name="connsiteX825" fmla="*/ 1336681 w 2507681"/>
              <a:gd name="connsiteY825" fmla="*/ 698274 h 2678429"/>
              <a:gd name="connsiteX826" fmla="*/ 1359415 w 2507681"/>
              <a:gd name="connsiteY826" fmla="*/ 721008 h 2678429"/>
              <a:gd name="connsiteX827" fmla="*/ 1336681 w 2507681"/>
              <a:gd name="connsiteY827" fmla="*/ 743742 h 2678429"/>
              <a:gd name="connsiteX828" fmla="*/ 1313947 w 2507681"/>
              <a:gd name="connsiteY828" fmla="*/ 721008 h 2678429"/>
              <a:gd name="connsiteX829" fmla="*/ 1336681 w 2507681"/>
              <a:gd name="connsiteY829" fmla="*/ 698274 h 2678429"/>
              <a:gd name="connsiteX830" fmla="*/ 1171000 w 2507681"/>
              <a:gd name="connsiteY830" fmla="*/ 533784 h 2678429"/>
              <a:gd name="connsiteX831" fmla="*/ 1193734 w 2507681"/>
              <a:gd name="connsiteY831" fmla="*/ 556517 h 2678429"/>
              <a:gd name="connsiteX832" fmla="*/ 1171000 w 2507681"/>
              <a:gd name="connsiteY832" fmla="*/ 579252 h 2678429"/>
              <a:gd name="connsiteX833" fmla="*/ 1148266 w 2507681"/>
              <a:gd name="connsiteY833" fmla="*/ 556517 h 2678429"/>
              <a:gd name="connsiteX834" fmla="*/ 1171000 w 2507681"/>
              <a:gd name="connsiteY834" fmla="*/ 533784 h 2678429"/>
              <a:gd name="connsiteX835" fmla="*/ 1006962 w 2507681"/>
              <a:gd name="connsiteY835" fmla="*/ 533784 h 2678429"/>
              <a:gd name="connsiteX836" fmla="*/ 1029696 w 2507681"/>
              <a:gd name="connsiteY836" fmla="*/ 556517 h 2678429"/>
              <a:gd name="connsiteX837" fmla="*/ 1006962 w 2507681"/>
              <a:gd name="connsiteY837" fmla="*/ 579252 h 2678429"/>
              <a:gd name="connsiteX838" fmla="*/ 984227 w 2507681"/>
              <a:gd name="connsiteY838" fmla="*/ 556517 h 2678429"/>
              <a:gd name="connsiteX839" fmla="*/ 1006962 w 2507681"/>
              <a:gd name="connsiteY839" fmla="*/ 533784 h 2678429"/>
              <a:gd name="connsiteX840" fmla="*/ 842924 w 2507681"/>
              <a:gd name="connsiteY840" fmla="*/ 533784 h 2678429"/>
              <a:gd name="connsiteX841" fmla="*/ 865659 w 2507681"/>
              <a:gd name="connsiteY841" fmla="*/ 556517 h 2678429"/>
              <a:gd name="connsiteX842" fmla="*/ 842924 w 2507681"/>
              <a:gd name="connsiteY842" fmla="*/ 579252 h 2678429"/>
              <a:gd name="connsiteX843" fmla="*/ 820189 w 2507681"/>
              <a:gd name="connsiteY843" fmla="*/ 556517 h 2678429"/>
              <a:gd name="connsiteX844" fmla="*/ 842924 w 2507681"/>
              <a:gd name="connsiteY844" fmla="*/ 533784 h 2678429"/>
              <a:gd name="connsiteX845" fmla="*/ 678886 w 2507681"/>
              <a:gd name="connsiteY845" fmla="*/ 533784 h 2678429"/>
              <a:gd name="connsiteX846" fmla="*/ 701621 w 2507681"/>
              <a:gd name="connsiteY846" fmla="*/ 556517 h 2678429"/>
              <a:gd name="connsiteX847" fmla="*/ 678886 w 2507681"/>
              <a:gd name="connsiteY847" fmla="*/ 579252 h 2678429"/>
              <a:gd name="connsiteX848" fmla="*/ 656152 w 2507681"/>
              <a:gd name="connsiteY848" fmla="*/ 556517 h 2678429"/>
              <a:gd name="connsiteX849" fmla="*/ 678886 w 2507681"/>
              <a:gd name="connsiteY849" fmla="*/ 533784 h 2678429"/>
              <a:gd name="connsiteX850" fmla="*/ 514849 w 2507681"/>
              <a:gd name="connsiteY850" fmla="*/ 533784 h 2678429"/>
              <a:gd name="connsiteX851" fmla="*/ 537583 w 2507681"/>
              <a:gd name="connsiteY851" fmla="*/ 556517 h 2678429"/>
              <a:gd name="connsiteX852" fmla="*/ 514849 w 2507681"/>
              <a:gd name="connsiteY852" fmla="*/ 579252 h 2678429"/>
              <a:gd name="connsiteX853" fmla="*/ 492114 w 2507681"/>
              <a:gd name="connsiteY853" fmla="*/ 556517 h 2678429"/>
              <a:gd name="connsiteX854" fmla="*/ 514849 w 2507681"/>
              <a:gd name="connsiteY854" fmla="*/ 533784 h 2678429"/>
              <a:gd name="connsiteX855" fmla="*/ 350811 w 2507681"/>
              <a:gd name="connsiteY855" fmla="*/ 533784 h 2678429"/>
              <a:gd name="connsiteX856" fmla="*/ 373545 w 2507681"/>
              <a:gd name="connsiteY856" fmla="*/ 556517 h 2678429"/>
              <a:gd name="connsiteX857" fmla="*/ 350811 w 2507681"/>
              <a:gd name="connsiteY857" fmla="*/ 579252 h 2678429"/>
              <a:gd name="connsiteX858" fmla="*/ 328077 w 2507681"/>
              <a:gd name="connsiteY858" fmla="*/ 556517 h 2678429"/>
              <a:gd name="connsiteX859" fmla="*/ 350811 w 2507681"/>
              <a:gd name="connsiteY859" fmla="*/ 533784 h 2678429"/>
              <a:gd name="connsiteX860" fmla="*/ 186773 w 2507681"/>
              <a:gd name="connsiteY860" fmla="*/ 533784 h 2678429"/>
              <a:gd name="connsiteX861" fmla="*/ 209507 w 2507681"/>
              <a:gd name="connsiteY861" fmla="*/ 556517 h 2678429"/>
              <a:gd name="connsiteX862" fmla="*/ 186773 w 2507681"/>
              <a:gd name="connsiteY862" fmla="*/ 579252 h 2678429"/>
              <a:gd name="connsiteX863" fmla="*/ 170698 w 2507681"/>
              <a:gd name="connsiteY863" fmla="*/ 572593 h 2678429"/>
              <a:gd name="connsiteX864" fmla="*/ 164048 w 2507681"/>
              <a:gd name="connsiteY864" fmla="*/ 556539 h 2678429"/>
              <a:gd name="connsiteX865" fmla="*/ 178503 w 2507681"/>
              <a:gd name="connsiteY865" fmla="*/ 537209 h 2678429"/>
              <a:gd name="connsiteX866" fmla="*/ 2320529 w 2507681"/>
              <a:gd name="connsiteY866" fmla="*/ 525642 h 2678429"/>
              <a:gd name="connsiteX867" fmla="*/ 2341422 w 2507681"/>
              <a:gd name="connsiteY867" fmla="*/ 553581 h 2678429"/>
              <a:gd name="connsiteX868" fmla="*/ 2336984 w 2507681"/>
              <a:gd name="connsiteY868" fmla="*/ 564295 h 2678429"/>
              <a:gd name="connsiteX869" fmla="*/ 2320908 w 2507681"/>
              <a:gd name="connsiteY869" fmla="*/ 570954 h 2678429"/>
              <a:gd name="connsiteX870" fmla="*/ 2298174 w 2507681"/>
              <a:gd name="connsiteY870" fmla="*/ 548219 h 2678429"/>
              <a:gd name="connsiteX871" fmla="*/ 2304832 w 2507681"/>
              <a:gd name="connsiteY871" fmla="*/ 532143 h 2678429"/>
              <a:gd name="connsiteX872" fmla="*/ 2156870 w 2507681"/>
              <a:gd name="connsiteY872" fmla="*/ 525485 h 2678429"/>
              <a:gd name="connsiteX873" fmla="*/ 2179604 w 2507681"/>
              <a:gd name="connsiteY873" fmla="*/ 548219 h 2678429"/>
              <a:gd name="connsiteX874" fmla="*/ 2156870 w 2507681"/>
              <a:gd name="connsiteY874" fmla="*/ 570954 h 2678429"/>
              <a:gd name="connsiteX875" fmla="*/ 2134135 w 2507681"/>
              <a:gd name="connsiteY875" fmla="*/ 548219 h 2678429"/>
              <a:gd name="connsiteX876" fmla="*/ 2156870 w 2507681"/>
              <a:gd name="connsiteY876" fmla="*/ 525485 h 2678429"/>
              <a:gd name="connsiteX877" fmla="*/ 1992832 w 2507681"/>
              <a:gd name="connsiteY877" fmla="*/ 525485 h 2678429"/>
              <a:gd name="connsiteX878" fmla="*/ 2015567 w 2507681"/>
              <a:gd name="connsiteY878" fmla="*/ 548219 h 2678429"/>
              <a:gd name="connsiteX879" fmla="*/ 1992832 w 2507681"/>
              <a:gd name="connsiteY879" fmla="*/ 570954 h 2678429"/>
              <a:gd name="connsiteX880" fmla="*/ 1970098 w 2507681"/>
              <a:gd name="connsiteY880" fmla="*/ 548219 h 2678429"/>
              <a:gd name="connsiteX881" fmla="*/ 1992832 w 2507681"/>
              <a:gd name="connsiteY881" fmla="*/ 525485 h 2678429"/>
              <a:gd name="connsiteX882" fmla="*/ 1828795 w 2507681"/>
              <a:gd name="connsiteY882" fmla="*/ 525485 h 2678429"/>
              <a:gd name="connsiteX883" fmla="*/ 1851529 w 2507681"/>
              <a:gd name="connsiteY883" fmla="*/ 548219 h 2678429"/>
              <a:gd name="connsiteX884" fmla="*/ 1828795 w 2507681"/>
              <a:gd name="connsiteY884" fmla="*/ 570954 h 2678429"/>
              <a:gd name="connsiteX885" fmla="*/ 1806060 w 2507681"/>
              <a:gd name="connsiteY885" fmla="*/ 548219 h 2678429"/>
              <a:gd name="connsiteX886" fmla="*/ 1828795 w 2507681"/>
              <a:gd name="connsiteY886" fmla="*/ 525485 h 2678429"/>
              <a:gd name="connsiteX887" fmla="*/ 1664757 w 2507681"/>
              <a:gd name="connsiteY887" fmla="*/ 525485 h 2678429"/>
              <a:gd name="connsiteX888" fmla="*/ 1687491 w 2507681"/>
              <a:gd name="connsiteY888" fmla="*/ 548219 h 2678429"/>
              <a:gd name="connsiteX889" fmla="*/ 1664757 w 2507681"/>
              <a:gd name="connsiteY889" fmla="*/ 570954 h 2678429"/>
              <a:gd name="connsiteX890" fmla="*/ 1642022 w 2507681"/>
              <a:gd name="connsiteY890" fmla="*/ 548219 h 2678429"/>
              <a:gd name="connsiteX891" fmla="*/ 1664757 w 2507681"/>
              <a:gd name="connsiteY891" fmla="*/ 525485 h 2678429"/>
              <a:gd name="connsiteX892" fmla="*/ 1500719 w 2507681"/>
              <a:gd name="connsiteY892" fmla="*/ 525485 h 2678429"/>
              <a:gd name="connsiteX893" fmla="*/ 1523453 w 2507681"/>
              <a:gd name="connsiteY893" fmla="*/ 548219 h 2678429"/>
              <a:gd name="connsiteX894" fmla="*/ 1500719 w 2507681"/>
              <a:gd name="connsiteY894" fmla="*/ 570954 h 2678429"/>
              <a:gd name="connsiteX895" fmla="*/ 1477985 w 2507681"/>
              <a:gd name="connsiteY895" fmla="*/ 548219 h 2678429"/>
              <a:gd name="connsiteX896" fmla="*/ 1500719 w 2507681"/>
              <a:gd name="connsiteY896" fmla="*/ 525485 h 2678429"/>
              <a:gd name="connsiteX897" fmla="*/ 1336681 w 2507681"/>
              <a:gd name="connsiteY897" fmla="*/ 525485 h 2678429"/>
              <a:gd name="connsiteX898" fmla="*/ 1359415 w 2507681"/>
              <a:gd name="connsiteY898" fmla="*/ 548219 h 2678429"/>
              <a:gd name="connsiteX899" fmla="*/ 1336681 w 2507681"/>
              <a:gd name="connsiteY899" fmla="*/ 570954 h 2678429"/>
              <a:gd name="connsiteX900" fmla="*/ 1313947 w 2507681"/>
              <a:gd name="connsiteY900" fmla="*/ 548219 h 2678429"/>
              <a:gd name="connsiteX901" fmla="*/ 1336681 w 2507681"/>
              <a:gd name="connsiteY901" fmla="*/ 525485 h 2678429"/>
              <a:gd name="connsiteX902" fmla="*/ 1171000 w 2507681"/>
              <a:gd name="connsiteY902" fmla="*/ 355571 h 2678429"/>
              <a:gd name="connsiteX903" fmla="*/ 1193734 w 2507681"/>
              <a:gd name="connsiteY903" fmla="*/ 378306 h 2678429"/>
              <a:gd name="connsiteX904" fmla="*/ 1171000 w 2507681"/>
              <a:gd name="connsiteY904" fmla="*/ 401040 h 2678429"/>
              <a:gd name="connsiteX905" fmla="*/ 1148266 w 2507681"/>
              <a:gd name="connsiteY905" fmla="*/ 378306 h 2678429"/>
              <a:gd name="connsiteX906" fmla="*/ 1171000 w 2507681"/>
              <a:gd name="connsiteY906" fmla="*/ 355571 h 2678429"/>
              <a:gd name="connsiteX907" fmla="*/ 1006962 w 2507681"/>
              <a:gd name="connsiteY907" fmla="*/ 355571 h 2678429"/>
              <a:gd name="connsiteX908" fmla="*/ 1029696 w 2507681"/>
              <a:gd name="connsiteY908" fmla="*/ 378306 h 2678429"/>
              <a:gd name="connsiteX909" fmla="*/ 1006962 w 2507681"/>
              <a:gd name="connsiteY909" fmla="*/ 401040 h 2678429"/>
              <a:gd name="connsiteX910" fmla="*/ 984227 w 2507681"/>
              <a:gd name="connsiteY910" fmla="*/ 378306 h 2678429"/>
              <a:gd name="connsiteX911" fmla="*/ 1006962 w 2507681"/>
              <a:gd name="connsiteY911" fmla="*/ 355571 h 2678429"/>
              <a:gd name="connsiteX912" fmla="*/ 842924 w 2507681"/>
              <a:gd name="connsiteY912" fmla="*/ 355571 h 2678429"/>
              <a:gd name="connsiteX913" fmla="*/ 865659 w 2507681"/>
              <a:gd name="connsiteY913" fmla="*/ 378306 h 2678429"/>
              <a:gd name="connsiteX914" fmla="*/ 842924 w 2507681"/>
              <a:gd name="connsiteY914" fmla="*/ 401040 h 2678429"/>
              <a:gd name="connsiteX915" fmla="*/ 820189 w 2507681"/>
              <a:gd name="connsiteY915" fmla="*/ 378306 h 2678429"/>
              <a:gd name="connsiteX916" fmla="*/ 842924 w 2507681"/>
              <a:gd name="connsiteY916" fmla="*/ 355571 h 2678429"/>
              <a:gd name="connsiteX917" fmla="*/ 678886 w 2507681"/>
              <a:gd name="connsiteY917" fmla="*/ 355571 h 2678429"/>
              <a:gd name="connsiteX918" fmla="*/ 701621 w 2507681"/>
              <a:gd name="connsiteY918" fmla="*/ 378306 h 2678429"/>
              <a:gd name="connsiteX919" fmla="*/ 678886 w 2507681"/>
              <a:gd name="connsiteY919" fmla="*/ 401040 h 2678429"/>
              <a:gd name="connsiteX920" fmla="*/ 656152 w 2507681"/>
              <a:gd name="connsiteY920" fmla="*/ 378306 h 2678429"/>
              <a:gd name="connsiteX921" fmla="*/ 678886 w 2507681"/>
              <a:gd name="connsiteY921" fmla="*/ 355571 h 2678429"/>
              <a:gd name="connsiteX922" fmla="*/ 514849 w 2507681"/>
              <a:gd name="connsiteY922" fmla="*/ 355571 h 2678429"/>
              <a:gd name="connsiteX923" fmla="*/ 537583 w 2507681"/>
              <a:gd name="connsiteY923" fmla="*/ 378306 h 2678429"/>
              <a:gd name="connsiteX924" fmla="*/ 514849 w 2507681"/>
              <a:gd name="connsiteY924" fmla="*/ 401040 h 2678429"/>
              <a:gd name="connsiteX925" fmla="*/ 492114 w 2507681"/>
              <a:gd name="connsiteY925" fmla="*/ 378306 h 2678429"/>
              <a:gd name="connsiteX926" fmla="*/ 514849 w 2507681"/>
              <a:gd name="connsiteY926" fmla="*/ 355571 h 2678429"/>
              <a:gd name="connsiteX927" fmla="*/ 350811 w 2507681"/>
              <a:gd name="connsiteY927" fmla="*/ 355571 h 2678429"/>
              <a:gd name="connsiteX928" fmla="*/ 373545 w 2507681"/>
              <a:gd name="connsiteY928" fmla="*/ 378306 h 2678429"/>
              <a:gd name="connsiteX929" fmla="*/ 350811 w 2507681"/>
              <a:gd name="connsiteY929" fmla="*/ 401040 h 2678429"/>
              <a:gd name="connsiteX930" fmla="*/ 328077 w 2507681"/>
              <a:gd name="connsiteY930" fmla="*/ 378306 h 2678429"/>
              <a:gd name="connsiteX931" fmla="*/ 350811 w 2507681"/>
              <a:gd name="connsiteY931" fmla="*/ 355571 h 2678429"/>
              <a:gd name="connsiteX932" fmla="*/ 2156864 w 2507681"/>
              <a:gd name="connsiteY932" fmla="*/ 347275 h 2678429"/>
              <a:gd name="connsiteX933" fmla="*/ 2178232 w 2507681"/>
              <a:gd name="connsiteY933" fmla="*/ 366695 h 2678429"/>
              <a:gd name="connsiteX934" fmla="*/ 2179604 w 2507681"/>
              <a:gd name="connsiteY934" fmla="*/ 370007 h 2678429"/>
              <a:gd name="connsiteX935" fmla="*/ 2156870 w 2507681"/>
              <a:gd name="connsiteY935" fmla="*/ 392741 h 2678429"/>
              <a:gd name="connsiteX936" fmla="*/ 2134135 w 2507681"/>
              <a:gd name="connsiteY936" fmla="*/ 370007 h 2678429"/>
              <a:gd name="connsiteX937" fmla="*/ 2140794 w 2507681"/>
              <a:gd name="connsiteY937" fmla="*/ 353931 h 2678429"/>
              <a:gd name="connsiteX938" fmla="*/ 1992832 w 2507681"/>
              <a:gd name="connsiteY938" fmla="*/ 347272 h 2678429"/>
              <a:gd name="connsiteX939" fmla="*/ 2015567 w 2507681"/>
              <a:gd name="connsiteY939" fmla="*/ 370007 h 2678429"/>
              <a:gd name="connsiteX940" fmla="*/ 1992832 w 2507681"/>
              <a:gd name="connsiteY940" fmla="*/ 392741 h 2678429"/>
              <a:gd name="connsiteX941" fmla="*/ 1970098 w 2507681"/>
              <a:gd name="connsiteY941" fmla="*/ 370007 h 2678429"/>
              <a:gd name="connsiteX942" fmla="*/ 1992832 w 2507681"/>
              <a:gd name="connsiteY942" fmla="*/ 347272 h 2678429"/>
              <a:gd name="connsiteX943" fmla="*/ 1828795 w 2507681"/>
              <a:gd name="connsiteY943" fmla="*/ 347272 h 2678429"/>
              <a:gd name="connsiteX944" fmla="*/ 1851529 w 2507681"/>
              <a:gd name="connsiteY944" fmla="*/ 370007 h 2678429"/>
              <a:gd name="connsiteX945" fmla="*/ 1828795 w 2507681"/>
              <a:gd name="connsiteY945" fmla="*/ 392741 h 2678429"/>
              <a:gd name="connsiteX946" fmla="*/ 1806060 w 2507681"/>
              <a:gd name="connsiteY946" fmla="*/ 370007 h 2678429"/>
              <a:gd name="connsiteX947" fmla="*/ 1828795 w 2507681"/>
              <a:gd name="connsiteY947" fmla="*/ 347272 h 2678429"/>
              <a:gd name="connsiteX948" fmla="*/ 1664757 w 2507681"/>
              <a:gd name="connsiteY948" fmla="*/ 347272 h 2678429"/>
              <a:gd name="connsiteX949" fmla="*/ 1687491 w 2507681"/>
              <a:gd name="connsiteY949" fmla="*/ 370007 h 2678429"/>
              <a:gd name="connsiteX950" fmla="*/ 1664757 w 2507681"/>
              <a:gd name="connsiteY950" fmla="*/ 392741 h 2678429"/>
              <a:gd name="connsiteX951" fmla="*/ 1642022 w 2507681"/>
              <a:gd name="connsiteY951" fmla="*/ 370007 h 2678429"/>
              <a:gd name="connsiteX952" fmla="*/ 1664757 w 2507681"/>
              <a:gd name="connsiteY952" fmla="*/ 347272 h 2678429"/>
              <a:gd name="connsiteX953" fmla="*/ 1500719 w 2507681"/>
              <a:gd name="connsiteY953" fmla="*/ 347272 h 2678429"/>
              <a:gd name="connsiteX954" fmla="*/ 1523453 w 2507681"/>
              <a:gd name="connsiteY954" fmla="*/ 370007 h 2678429"/>
              <a:gd name="connsiteX955" fmla="*/ 1500719 w 2507681"/>
              <a:gd name="connsiteY955" fmla="*/ 392741 h 2678429"/>
              <a:gd name="connsiteX956" fmla="*/ 1477985 w 2507681"/>
              <a:gd name="connsiteY956" fmla="*/ 370007 h 2678429"/>
              <a:gd name="connsiteX957" fmla="*/ 1500719 w 2507681"/>
              <a:gd name="connsiteY957" fmla="*/ 347272 h 2678429"/>
              <a:gd name="connsiteX958" fmla="*/ 1336681 w 2507681"/>
              <a:gd name="connsiteY958" fmla="*/ 347272 h 2678429"/>
              <a:gd name="connsiteX959" fmla="*/ 1359415 w 2507681"/>
              <a:gd name="connsiteY959" fmla="*/ 370007 h 2678429"/>
              <a:gd name="connsiteX960" fmla="*/ 1336681 w 2507681"/>
              <a:gd name="connsiteY960" fmla="*/ 392741 h 2678429"/>
              <a:gd name="connsiteX961" fmla="*/ 1313947 w 2507681"/>
              <a:gd name="connsiteY961" fmla="*/ 370007 h 2678429"/>
              <a:gd name="connsiteX962" fmla="*/ 1336681 w 2507681"/>
              <a:gd name="connsiteY962" fmla="*/ 347272 h 2678429"/>
              <a:gd name="connsiteX963" fmla="*/ 535084 w 2507681"/>
              <a:gd name="connsiteY963" fmla="*/ 206126 h 2678429"/>
              <a:gd name="connsiteX964" fmla="*/ 530925 w 2507681"/>
              <a:gd name="connsiteY964" fmla="*/ 216169 h 2678429"/>
              <a:gd name="connsiteX965" fmla="*/ 514849 w 2507681"/>
              <a:gd name="connsiteY965" fmla="*/ 222828 h 2678429"/>
              <a:gd name="connsiteX966" fmla="*/ 510534 w 2507681"/>
              <a:gd name="connsiteY966" fmla="*/ 221041 h 2678429"/>
              <a:gd name="connsiteX967" fmla="*/ 1171000 w 2507681"/>
              <a:gd name="connsiteY967" fmla="*/ 177359 h 2678429"/>
              <a:gd name="connsiteX968" fmla="*/ 1193734 w 2507681"/>
              <a:gd name="connsiteY968" fmla="*/ 200093 h 2678429"/>
              <a:gd name="connsiteX969" fmla="*/ 1171000 w 2507681"/>
              <a:gd name="connsiteY969" fmla="*/ 222828 h 2678429"/>
              <a:gd name="connsiteX970" fmla="*/ 1148266 w 2507681"/>
              <a:gd name="connsiteY970" fmla="*/ 200093 h 2678429"/>
              <a:gd name="connsiteX971" fmla="*/ 1171000 w 2507681"/>
              <a:gd name="connsiteY971" fmla="*/ 177359 h 2678429"/>
              <a:gd name="connsiteX972" fmla="*/ 1006962 w 2507681"/>
              <a:gd name="connsiteY972" fmla="*/ 177359 h 2678429"/>
              <a:gd name="connsiteX973" fmla="*/ 1029696 w 2507681"/>
              <a:gd name="connsiteY973" fmla="*/ 200093 h 2678429"/>
              <a:gd name="connsiteX974" fmla="*/ 1006962 w 2507681"/>
              <a:gd name="connsiteY974" fmla="*/ 222828 h 2678429"/>
              <a:gd name="connsiteX975" fmla="*/ 984227 w 2507681"/>
              <a:gd name="connsiteY975" fmla="*/ 200093 h 2678429"/>
              <a:gd name="connsiteX976" fmla="*/ 1006962 w 2507681"/>
              <a:gd name="connsiteY976" fmla="*/ 177359 h 2678429"/>
              <a:gd name="connsiteX977" fmla="*/ 842924 w 2507681"/>
              <a:gd name="connsiteY977" fmla="*/ 177359 h 2678429"/>
              <a:gd name="connsiteX978" fmla="*/ 865659 w 2507681"/>
              <a:gd name="connsiteY978" fmla="*/ 200093 h 2678429"/>
              <a:gd name="connsiteX979" fmla="*/ 842924 w 2507681"/>
              <a:gd name="connsiteY979" fmla="*/ 222828 h 2678429"/>
              <a:gd name="connsiteX980" fmla="*/ 820189 w 2507681"/>
              <a:gd name="connsiteY980" fmla="*/ 200093 h 2678429"/>
              <a:gd name="connsiteX981" fmla="*/ 842924 w 2507681"/>
              <a:gd name="connsiteY981" fmla="*/ 177359 h 2678429"/>
              <a:gd name="connsiteX982" fmla="*/ 678886 w 2507681"/>
              <a:gd name="connsiteY982" fmla="*/ 177359 h 2678429"/>
              <a:gd name="connsiteX983" fmla="*/ 701621 w 2507681"/>
              <a:gd name="connsiteY983" fmla="*/ 200093 h 2678429"/>
              <a:gd name="connsiteX984" fmla="*/ 678886 w 2507681"/>
              <a:gd name="connsiteY984" fmla="*/ 222828 h 2678429"/>
              <a:gd name="connsiteX985" fmla="*/ 656152 w 2507681"/>
              <a:gd name="connsiteY985" fmla="*/ 200093 h 2678429"/>
              <a:gd name="connsiteX986" fmla="*/ 678886 w 2507681"/>
              <a:gd name="connsiteY986" fmla="*/ 177359 h 2678429"/>
              <a:gd name="connsiteX987" fmla="*/ 1828795 w 2507681"/>
              <a:gd name="connsiteY987" fmla="*/ 169061 h 2678429"/>
              <a:gd name="connsiteX988" fmla="*/ 1851529 w 2507681"/>
              <a:gd name="connsiteY988" fmla="*/ 191795 h 2678429"/>
              <a:gd name="connsiteX989" fmla="*/ 1828795 w 2507681"/>
              <a:gd name="connsiteY989" fmla="*/ 214529 h 2678429"/>
              <a:gd name="connsiteX990" fmla="*/ 1806060 w 2507681"/>
              <a:gd name="connsiteY990" fmla="*/ 191795 h 2678429"/>
              <a:gd name="connsiteX991" fmla="*/ 1828795 w 2507681"/>
              <a:gd name="connsiteY991" fmla="*/ 169061 h 2678429"/>
              <a:gd name="connsiteX992" fmla="*/ 1664757 w 2507681"/>
              <a:gd name="connsiteY992" fmla="*/ 169061 h 2678429"/>
              <a:gd name="connsiteX993" fmla="*/ 1687491 w 2507681"/>
              <a:gd name="connsiteY993" fmla="*/ 191795 h 2678429"/>
              <a:gd name="connsiteX994" fmla="*/ 1664757 w 2507681"/>
              <a:gd name="connsiteY994" fmla="*/ 214529 h 2678429"/>
              <a:gd name="connsiteX995" fmla="*/ 1642022 w 2507681"/>
              <a:gd name="connsiteY995" fmla="*/ 191795 h 2678429"/>
              <a:gd name="connsiteX996" fmla="*/ 1664757 w 2507681"/>
              <a:gd name="connsiteY996" fmla="*/ 169061 h 2678429"/>
              <a:gd name="connsiteX997" fmla="*/ 1500719 w 2507681"/>
              <a:gd name="connsiteY997" fmla="*/ 169061 h 2678429"/>
              <a:gd name="connsiteX998" fmla="*/ 1523453 w 2507681"/>
              <a:gd name="connsiteY998" fmla="*/ 191795 h 2678429"/>
              <a:gd name="connsiteX999" fmla="*/ 1500719 w 2507681"/>
              <a:gd name="connsiteY999" fmla="*/ 214529 h 2678429"/>
              <a:gd name="connsiteX1000" fmla="*/ 1477985 w 2507681"/>
              <a:gd name="connsiteY1000" fmla="*/ 191795 h 2678429"/>
              <a:gd name="connsiteX1001" fmla="*/ 1500719 w 2507681"/>
              <a:gd name="connsiteY1001" fmla="*/ 169061 h 2678429"/>
              <a:gd name="connsiteX1002" fmla="*/ 1336681 w 2507681"/>
              <a:gd name="connsiteY1002" fmla="*/ 169061 h 2678429"/>
              <a:gd name="connsiteX1003" fmla="*/ 1359415 w 2507681"/>
              <a:gd name="connsiteY1003" fmla="*/ 191795 h 2678429"/>
              <a:gd name="connsiteX1004" fmla="*/ 1336681 w 2507681"/>
              <a:gd name="connsiteY1004" fmla="*/ 214529 h 2678429"/>
              <a:gd name="connsiteX1005" fmla="*/ 1313947 w 2507681"/>
              <a:gd name="connsiteY1005" fmla="*/ 191795 h 2678429"/>
              <a:gd name="connsiteX1006" fmla="*/ 1336681 w 2507681"/>
              <a:gd name="connsiteY1006" fmla="*/ 169061 h 2678429"/>
              <a:gd name="connsiteX1007" fmla="*/ 1025470 w 2507681"/>
              <a:gd name="connsiteY1007" fmla="*/ 17102 h 2678429"/>
              <a:gd name="connsiteX1008" fmla="*/ 1029696 w 2507681"/>
              <a:gd name="connsiteY1008" fmla="*/ 27305 h 2678429"/>
              <a:gd name="connsiteX1009" fmla="*/ 1006962 w 2507681"/>
              <a:gd name="connsiteY1009" fmla="*/ 50039 h 2678429"/>
              <a:gd name="connsiteX1010" fmla="*/ 984227 w 2507681"/>
              <a:gd name="connsiteY1010" fmla="*/ 27305 h 2678429"/>
              <a:gd name="connsiteX1011" fmla="*/ 985955 w 2507681"/>
              <a:gd name="connsiteY1011" fmla="*/ 23133 h 2678429"/>
              <a:gd name="connsiteX1012" fmla="*/ 1478978 w 2507681"/>
              <a:gd name="connsiteY1012" fmla="*/ 16609 h 2678429"/>
              <a:gd name="connsiteX1013" fmla="*/ 1521742 w 2507681"/>
              <a:gd name="connsiteY1013" fmla="*/ 23136 h 2678429"/>
              <a:gd name="connsiteX1014" fmla="*/ 1516794 w 2507681"/>
              <a:gd name="connsiteY1014" fmla="*/ 35082 h 2678429"/>
              <a:gd name="connsiteX1015" fmla="*/ 1500719 w 2507681"/>
              <a:gd name="connsiteY1015" fmla="*/ 41740 h 2678429"/>
              <a:gd name="connsiteX1016" fmla="*/ 1477985 w 2507681"/>
              <a:gd name="connsiteY1016" fmla="*/ 19006 h 2678429"/>
              <a:gd name="connsiteX1017" fmla="*/ 1171000 w 2507681"/>
              <a:gd name="connsiteY1017" fmla="*/ 4570 h 2678429"/>
              <a:gd name="connsiteX1018" fmla="*/ 1193734 w 2507681"/>
              <a:gd name="connsiteY1018" fmla="*/ 27305 h 2678429"/>
              <a:gd name="connsiteX1019" fmla="*/ 1171000 w 2507681"/>
              <a:gd name="connsiteY1019" fmla="*/ 50039 h 2678429"/>
              <a:gd name="connsiteX1020" fmla="*/ 1148266 w 2507681"/>
              <a:gd name="connsiteY1020" fmla="*/ 27305 h 2678429"/>
              <a:gd name="connsiteX1021" fmla="*/ 1171000 w 2507681"/>
              <a:gd name="connsiteY1021" fmla="*/ 4570 h 2678429"/>
              <a:gd name="connsiteX1022" fmla="*/ 1327680 w 2507681"/>
              <a:gd name="connsiteY1022" fmla="*/ 0 h 2678429"/>
              <a:gd name="connsiteX1023" fmla="*/ 1348182 w 2507681"/>
              <a:gd name="connsiteY1023" fmla="*/ 1035 h 2678429"/>
              <a:gd name="connsiteX1024" fmla="*/ 1352757 w 2507681"/>
              <a:gd name="connsiteY1024" fmla="*/ 2930 h 2678429"/>
              <a:gd name="connsiteX1025" fmla="*/ 1359415 w 2507681"/>
              <a:gd name="connsiteY1025" fmla="*/ 19006 h 2678429"/>
              <a:gd name="connsiteX1026" fmla="*/ 1336681 w 2507681"/>
              <a:gd name="connsiteY1026" fmla="*/ 41740 h 2678429"/>
              <a:gd name="connsiteX1027" fmla="*/ 1313947 w 2507681"/>
              <a:gd name="connsiteY1027" fmla="*/ 19006 h 2678429"/>
              <a:gd name="connsiteX1028" fmla="*/ 1320606 w 2507681"/>
              <a:gd name="connsiteY1028" fmla="*/ 2930 h 267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Lst>
            <a:rect l="l" t="t" r="r" b="b"/>
            <a:pathLst>
              <a:path w="2507681" h="2678429">
                <a:moveTo>
                  <a:pt x="1171000" y="2636688"/>
                </a:moveTo>
                <a:cubicBezTo>
                  <a:pt x="1183556" y="2636688"/>
                  <a:pt x="1193734" y="2646867"/>
                  <a:pt x="1193734" y="2659423"/>
                </a:cubicBezTo>
                <a:cubicBezTo>
                  <a:pt x="1193734" y="2665701"/>
                  <a:pt x="1191190" y="2671385"/>
                  <a:pt x="1187076" y="2675499"/>
                </a:cubicBezTo>
                <a:lnTo>
                  <a:pt x="1180002" y="2678429"/>
                </a:lnTo>
                <a:lnTo>
                  <a:pt x="1159498" y="2677393"/>
                </a:lnTo>
                <a:lnTo>
                  <a:pt x="1154924" y="2675499"/>
                </a:lnTo>
                <a:cubicBezTo>
                  <a:pt x="1150810" y="2671385"/>
                  <a:pt x="1148266" y="2665701"/>
                  <a:pt x="1148266" y="2659423"/>
                </a:cubicBezTo>
                <a:cubicBezTo>
                  <a:pt x="1148266" y="2646867"/>
                  <a:pt x="1158443" y="2636688"/>
                  <a:pt x="1171000" y="2636688"/>
                </a:cubicBezTo>
                <a:close/>
                <a:moveTo>
                  <a:pt x="1006962" y="2636688"/>
                </a:moveTo>
                <a:cubicBezTo>
                  <a:pt x="1019518" y="2636688"/>
                  <a:pt x="1029696" y="2646867"/>
                  <a:pt x="1029696" y="2659423"/>
                </a:cubicBezTo>
                <a:lnTo>
                  <a:pt x="1028704" y="2661819"/>
                </a:lnTo>
                <a:lnTo>
                  <a:pt x="985938" y="2655293"/>
                </a:lnTo>
                <a:lnTo>
                  <a:pt x="990886" y="2643347"/>
                </a:lnTo>
                <a:cubicBezTo>
                  <a:pt x="995000" y="2639233"/>
                  <a:pt x="1000684" y="2636688"/>
                  <a:pt x="1006962" y="2636688"/>
                </a:cubicBezTo>
                <a:close/>
                <a:moveTo>
                  <a:pt x="1500719" y="2628390"/>
                </a:moveTo>
                <a:cubicBezTo>
                  <a:pt x="1513275" y="2628390"/>
                  <a:pt x="1523453" y="2638568"/>
                  <a:pt x="1523453" y="2651125"/>
                </a:cubicBezTo>
                <a:lnTo>
                  <a:pt x="1521725" y="2655295"/>
                </a:lnTo>
                <a:lnTo>
                  <a:pt x="1482210" y="2661326"/>
                </a:lnTo>
                <a:lnTo>
                  <a:pt x="1477985" y="2651125"/>
                </a:lnTo>
                <a:cubicBezTo>
                  <a:pt x="1477985" y="2638568"/>
                  <a:pt x="1488163" y="2628390"/>
                  <a:pt x="1500719" y="2628390"/>
                </a:cubicBezTo>
                <a:close/>
                <a:moveTo>
                  <a:pt x="1336681" y="2628390"/>
                </a:moveTo>
                <a:cubicBezTo>
                  <a:pt x="1349237" y="2628390"/>
                  <a:pt x="1359415" y="2638568"/>
                  <a:pt x="1359415" y="2651125"/>
                </a:cubicBezTo>
                <a:cubicBezTo>
                  <a:pt x="1359415" y="2663681"/>
                  <a:pt x="1349237" y="2673859"/>
                  <a:pt x="1336681" y="2673859"/>
                </a:cubicBezTo>
                <a:cubicBezTo>
                  <a:pt x="1324125" y="2673859"/>
                  <a:pt x="1313947" y="2663681"/>
                  <a:pt x="1313947" y="2651125"/>
                </a:cubicBezTo>
                <a:cubicBezTo>
                  <a:pt x="1313947" y="2638568"/>
                  <a:pt x="1324125" y="2628390"/>
                  <a:pt x="1336681" y="2628390"/>
                </a:cubicBezTo>
                <a:close/>
                <a:moveTo>
                  <a:pt x="1171000" y="2458477"/>
                </a:moveTo>
                <a:cubicBezTo>
                  <a:pt x="1183556" y="2458477"/>
                  <a:pt x="1193734" y="2468655"/>
                  <a:pt x="1193734" y="2481211"/>
                </a:cubicBezTo>
                <a:cubicBezTo>
                  <a:pt x="1193734" y="2493767"/>
                  <a:pt x="1183556" y="2503945"/>
                  <a:pt x="1171000" y="2503945"/>
                </a:cubicBezTo>
                <a:cubicBezTo>
                  <a:pt x="1158443" y="2503945"/>
                  <a:pt x="1148266" y="2493767"/>
                  <a:pt x="1148266" y="2481211"/>
                </a:cubicBezTo>
                <a:cubicBezTo>
                  <a:pt x="1148266" y="2468655"/>
                  <a:pt x="1158443" y="2458477"/>
                  <a:pt x="1171000" y="2458477"/>
                </a:cubicBezTo>
                <a:close/>
                <a:moveTo>
                  <a:pt x="1006962" y="2458477"/>
                </a:moveTo>
                <a:cubicBezTo>
                  <a:pt x="1019518" y="2458477"/>
                  <a:pt x="1029696" y="2468655"/>
                  <a:pt x="1029696" y="2481211"/>
                </a:cubicBezTo>
                <a:cubicBezTo>
                  <a:pt x="1029696" y="2493767"/>
                  <a:pt x="1019518" y="2503945"/>
                  <a:pt x="1006962" y="2503945"/>
                </a:cubicBezTo>
                <a:cubicBezTo>
                  <a:pt x="994406" y="2503945"/>
                  <a:pt x="984227" y="2493767"/>
                  <a:pt x="984227" y="2481211"/>
                </a:cubicBezTo>
                <a:cubicBezTo>
                  <a:pt x="984227" y="2468655"/>
                  <a:pt x="994406" y="2458477"/>
                  <a:pt x="1006962" y="2458477"/>
                </a:cubicBezTo>
                <a:close/>
                <a:moveTo>
                  <a:pt x="842924" y="2458477"/>
                </a:moveTo>
                <a:cubicBezTo>
                  <a:pt x="855480" y="2458477"/>
                  <a:pt x="865659" y="2468655"/>
                  <a:pt x="865659" y="2481211"/>
                </a:cubicBezTo>
                <a:cubicBezTo>
                  <a:pt x="865659" y="2493767"/>
                  <a:pt x="855480" y="2503945"/>
                  <a:pt x="842924" y="2503945"/>
                </a:cubicBezTo>
                <a:cubicBezTo>
                  <a:pt x="830368" y="2503945"/>
                  <a:pt x="820189" y="2493767"/>
                  <a:pt x="820189" y="2481211"/>
                </a:cubicBezTo>
                <a:cubicBezTo>
                  <a:pt x="820189" y="2468655"/>
                  <a:pt x="830368" y="2458477"/>
                  <a:pt x="842924" y="2458477"/>
                </a:cubicBezTo>
                <a:close/>
                <a:moveTo>
                  <a:pt x="678886" y="2458477"/>
                </a:moveTo>
                <a:cubicBezTo>
                  <a:pt x="691442" y="2458477"/>
                  <a:pt x="701621" y="2468655"/>
                  <a:pt x="701621" y="2481211"/>
                </a:cubicBezTo>
                <a:cubicBezTo>
                  <a:pt x="701621" y="2493767"/>
                  <a:pt x="691442" y="2503945"/>
                  <a:pt x="678886" y="2503945"/>
                </a:cubicBezTo>
                <a:cubicBezTo>
                  <a:pt x="666330" y="2503945"/>
                  <a:pt x="656152" y="2493767"/>
                  <a:pt x="656152" y="2481211"/>
                </a:cubicBezTo>
                <a:cubicBezTo>
                  <a:pt x="656152" y="2468655"/>
                  <a:pt x="666330" y="2458477"/>
                  <a:pt x="678886" y="2458477"/>
                </a:cubicBezTo>
                <a:close/>
                <a:moveTo>
                  <a:pt x="514849" y="2458477"/>
                </a:moveTo>
                <a:cubicBezTo>
                  <a:pt x="521127" y="2458477"/>
                  <a:pt x="526811" y="2461021"/>
                  <a:pt x="530925" y="2465135"/>
                </a:cubicBezTo>
                <a:lnTo>
                  <a:pt x="533493" y="2471335"/>
                </a:lnTo>
                <a:lnTo>
                  <a:pt x="513349" y="2459098"/>
                </a:lnTo>
                <a:close/>
                <a:moveTo>
                  <a:pt x="1992832" y="2450178"/>
                </a:moveTo>
                <a:lnTo>
                  <a:pt x="2002454" y="2454164"/>
                </a:lnTo>
                <a:lnTo>
                  <a:pt x="1970399" y="2473638"/>
                </a:lnTo>
                <a:lnTo>
                  <a:pt x="1970098" y="2472912"/>
                </a:lnTo>
                <a:cubicBezTo>
                  <a:pt x="1970098" y="2460356"/>
                  <a:pt x="1980277" y="2450178"/>
                  <a:pt x="1992832" y="2450178"/>
                </a:cubicBezTo>
                <a:close/>
                <a:moveTo>
                  <a:pt x="1828795" y="2450178"/>
                </a:moveTo>
                <a:cubicBezTo>
                  <a:pt x="1841351" y="2450178"/>
                  <a:pt x="1851529" y="2460356"/>
                  <a:pt x="1851529" y="2472912"/>
                </a:cubicBezTo>
                <a:cubicBezTo>
                  <a:pt x="1851529" y="2485468"/>
                  <a:pt x="1841351" y="2495647"/>
                  <a:pt x="1828795" y="2495647"/>
                </a:cubicBezTo>
                <a:cubicBezTo>
                  <a:pt x="1816239" y="2495647"/>
                  <a:pt x="1806060" y="2485468"/>
                  <a:pt x="1806060" y="2472912"/>
                </a:cubicBezTo>
                <a:cubicBezTo>
                  <a:pt x="1806060" y="2460356"/>
                  <a:pt x="1816239" y="2450178"/>
                  <a:pt x="1828795" y="2450178"/>
                </a:cubicBezTo>
                <a:close/>
                <a:moveTo>
                  <a:pt x="1664757" y="2450178"/>
                </a:moveTo>
                <a:cubicBezTo>
                  <a:pt x="1677313" y="2450178"/>
                  <a:pt x="1687491" y="2460356"/>
                  <a:pt x="1687491" y="2472912"/>
                </a:cubicBezTo>
                <a:cubicBezTo>
                  <a:pt x="1687491" y="2485468"/>
                  <a:pt x="1677313" y="2495647"/>
                  <a:pt x="1664757" y="2495647"/>
                </a:cubicBezTo>
                <a:cubicBezTo>
                  <a:pt x="1652201" y="2495647"/>
                  <a:pt x="1642022" y="2485468"/>
                  <a:pt x="1642022" y="2472912"/>
                </a:cubicBezTo>
                <a:cubicBezTo>
                  <a:pt x="1642022" y="2460356"/>
                  <a:pt x="1652201" y="2450178"/>
                  <a:pt x="1664757" y="2450178"/>
                </a:cubicBezTo>
                <a:close/>
                <a:moveTo>
                  <a:pt x="1500719" y="2450178"/>
                </a:moveTo>
                <a:cubicBezTo>
                  <a:pt x="1513275" y="2450178"/>
                  <a:pt x="1523453" y="2460356"/>
                  <a:pt x="1523453" y="2472912"/>
                </a:cubicBezTo>
                <a:cubicBezTo>
                  <a:pt x="1523453" y="2485468"/>
                  <a:pt x="1513275" y="2495647"/>
                  <a:pt x="1500719" y="2495647"/>
                </a:cubicBezTo>
                <a:cubicBezTo>
                  <a:pt x="1488163" y="2495647"/>
                  <a:pt x="1477985" y="2485468"/>
                  <a:pt x="1477985" y="2472912"/>
                </a:cubicBezTo>
                <a:cubicBezTo>
                  <a:pt x="1477985" y="2460356"/>
                  <a:pt x="1488163" y="2450178"/>
                  <a:pt x="1500719" y="2450178"/>
                </a:cubicBezTo>
                <a:close/>
                <a:moveTo>
                  <a:pt x="1336681" y="2450178"/>
                </a:moveTo>
                <a:cubicBezTo>
                  <a:pt x="1349237" y="2450178"/>
                  <a:pt x="1359415" y="2460356"/>
                  <a:pt x="1359415" y="2472912"/>
                </a:cubicBezTo>
                <a:cubicBezTo>
                  <a:pt x="1359415" y="2485468"/>
                  <a:pt x="1349237" y="2495647"/>
                  <a:pt x="1336681" y="2495647"/>
                </a:cubicBezTo>
                <a:cubicBezTo>
                  <a:pt x="1324125" y="2495647"/>
                  <a:pt x="1313947" y="2485468"/>
                  <a:pt x="1313947" y="2472912"/>
                </a:cubicBezTo>
                <a:cubicBezTo>
                  <a:pt x="1313947" y="2460356"/>
                  <a:pt x="1324125" y="2450178"/>
                  <a:pt x="1336681" y="2450178"/>
                </a:cubicBezTo>
                <a:close/>
                <a:moveTo>
                  <a:pt x="1171000" y="2280264"/>
                </a:moveTo>
                <a:cubicBezTo>
                  <a:pt x="1183556" y="2280264"/>
                  <a:pt x="1193734" y="2290443"/>
                  <a:pt x="1193734" y="2302999"/>
                </a:cubicBezTo>
                <a:cubicBezTo>
                  <a:pt x="1193734" y="2315555"/>
                  <a:pt x="1183556" y="2325733"/>
                  <a:pt x="1171000" y="2325733"/>
                </a:cubicBezTo>
                <a:cubicBezTo>
                  <a:pt x="1158443" y="2325733"/>
                  <a:pt x="1148266" y="2315555"/>
                  <a:pt x="1148266" y="2302999"/>
                </a:cubicBezTo>
                <a:cubicBezTo>
                  <a:pt x="1148266" y="2290443"/>
                  <a:pt x="1158443" y="2280264"/>
                  <a:pt x="1171000" y="2280264"/>
                </a:cubicBezTo>
                <a:close/>
                <a:moveTo>
                  <a:pt x="1006962" y="2280264"/>
                </a:moveTo>
                <a:cubicBezTo>
                  <a:pt x="1019518" y="2280264"/>
                  <a:pt x="1029696" y="2290443"/>
                  <a:pt x="1029696" y="2302999"/>
                </a:cubicBezTo>
                <a:cubicBezTo>
                  <a:pt x="1029696" y="2315555"/>
                  <a:pt x="1019518" y="2325733"/>
                  <a:pt x="1006962" y="2325733"/>
                </a:cubicBezTo>
                <a:cubicBezTo>
                  <a:pt x="994406" y="2325733"/>
                  <a:pt x="984227" y="2315555"/>
                  <a:pt x="984227" y="2302999"/>
                </a:cubicBezTo>
                <a:cubicBezTo>
                  <a:pt x="984227" y="2290443"/>
                  <a:pt x="994406" y="2280264"/>
                  <a:pt x="1006962" y="2280264"/>
                </a:cubicBezTo>
                <a:close/>
                <a:moveTo>
                  <a:pt x="842924" y="2280264"/>
                </a:moveTo>
                <a:cubicBezTo>
                  <a:pt x="855480" y="2280264"/>
                  <a:pt x="865659" y="2290443"/>
                  <a:pt x="865659" y="2302999"/>
                </a:cubicBezTo>
                <a:cubicBezTo>
                  <a:pt x="865659" y="2315555"/>
                  <a:pt x="855480" y="2325733"/>
                  <a:pt x="842924" y="2325733"/>
                </a:cubicBezTo>
                <a:cubicBezTo>
                  <a:pt x="830368" y="2325733"/>
                  <a:pt x="820189" y="2315555"/>
                  <a:pt x="820189" y="2302999"/>
                </a:cubicBezTo>
                <a:cubicBezTo>
                  <a:pt x="820189" y="2290443"/>
                  <a:pt x="830368" y="2280264"/>
                  <a:pt x="842924" y="2280264"/>
                </a:cubicBezTo>
                <a:close/>
                <a:moveTo>
                  <a:pt x="678886" y="2280264"/>
                </a:moveTo>
                <a:cubicBezTo>
                  <a:pt x="691442" y="2280264"/>
                  <a:pt x="701621" y="2290443"/>
                  <a:pt x="701621" y="2302999"/>
                </a:cubicBezTo>
                <a:cubicBezTo>
                  <a:pt x="701621" y="2315555"/>
                  <a:pt x="691442" y="2325733"/>
                  <a:pt x="678886" y="2325733"/>
                </a:cubicBezTo>
                <a:cubicBezTo>
                  <a:pt x="666330" y="2325733"/>
                  <a:pt x="656152" y="2315555"/>
                  <a:pt x="656152" y="2302999"/>
                </a:cubicBezTo>
                <a:cubicBezTo>
                  <a:pt x="656152" y="2290443"/>
                  <a:pt x="666330" y="2280264"/>
                  <a:pt x="678886" y="2280264"/>
                </a:cubicBezTo>
                <a:close/>
                <a:moveTo>
                  <a:pt x="514849" y="2280264"/>
                </a:moveTo>
                <a:cubicBezTo>
                  <a:pt x="527405" y="2280264"/>
                  <a:pt x="537583" y="2290443"/>
                  <a:pt x="537583" y="2302999"/>
                </a:cubicBezTo>
                <a:cubicBezTo>
                  <a:pt x="537583" y="2315555"/>
                  <a:pt x="527405" y="2325733"/>
                  <a:pt x="514849" y="2325733"/>
                </a:cubicBezTo>
                <a:cubicBezTo>
                  <a:pt x="502293" y="2325733"/>
                  <a:pt x="492114" y="2315555"/>
                  <a:pt x="492114" y="2302999"/>
                </a:cubicBezTo>
                <a:cubicBezTo>
                  <a:pt x="492114" y="2290443"/>
                  <a:pt x="502293" y="2280264"/>
                  <a:pt x="514849" y="2280264"/>
                </a:cubicBezTo>
                <a:close/>
                <a:moveTo>
                  <a:pt x="350811" y="2280264"/>
                </a:moveTo>
                <a:cubicBezTo>
                  <a:pt x="363367" y="2280264"/>
                  <a:pt x="373545" y="2290443"/>
                  <a:pt x="373545" y="2302999"/>
                </a:cubicBezTo>
                <a:cubicBezTo>
                  <a:pt x="373545" y="2315555"/>
                  <a:pt x="363367" y="2325733"/>
                  <a:pt x="350811" y="2325733"/>
                </a:cubicBezTo>
                <a:lnTo>
                  <a:pt x="339865" y="2321199"/>
                </a:lnTo>
                <a:lnTo>
                  <a:pt x="333050" y="2315006"/>
                </a:lnTo>
                <a:lnTo>
                  <a:pt x="328077" y="2302999"/>
                </a:lnTo>
                <a:cubicBezTo>
                  <a:pt x="328077" y="2290443"/>
                  <a:pt x="338255" y="2280264"/>
                  <a:pt x="350811" y="2280264"/>
                </a:cubicBezTo>
                <a:close/>
                <a:moveTo>
                  <a:pt x="2156870" y="2271965"/>
                </a:moveTo>
                <a:cubicBezTo>
                  <a:pt x="2169427" y="2271965"/>
                  <a:pt x="2179604" y="2282144"/>
                  <a:pt x="2179604" y="2294700"/>
                </a:cubicBezTo>
                <a:cubicBezTo>
                  <a:pt x="2179604" y="2307256"/>
                  <a:pt x="2169427" y="2317434"/>
                  <a:pt x="2156870" y="2317434"/>
                </a:cubicBezTo>
                <a:cubicBezTo>
                  <a:pt x="2144314" y="2317434"/>
                  <a:pt x="2134135" y="2307256"/>
                  <a:pt x="2134135" y="2294700"/>
                </a:cubicBezTo>
                <a:cubicBezTo>
                  <a:pt x="2134135" y="2282144"/>
                  <a:pt x="2144314" y="2271965"/>
                  <a:pt x="2156870" y="2271965"/>
                </a:cubicBezTo>
                <a:close/>
                <a:moveTo>
                  <a:pt x="1992832" y="2271965"/>
                </a:moveTo>
                <a:cubicBezTo>
                  <a:pt x="2005388" y="2271965"/>
                  <a:pt x="2015567" y="2282144"/>
                  <a:pt x="2015567" y="2294700"/>
                </a:cubicBezTo>
                <a:cubicBezTo>
                  <a:pt x="2015567" y="2307256"/>
                  <a:pt x="2005388" y="2317434"/>
                  <a:pt x="1992832" y="2317434"/>
                </a:cubicBezTo>
                <a:cubicBezTo>
                  <a:pt x="1980277" y="2317434"/>
                  <a:pt x="1970098" y="2307256"/>
                  <a:pt x="1970098" y="2294700"/>
                </a:cubicBezTo>
                <a:cubicBezTo>
                  <a:pt x="1970098" y="2282144"/>
                  <a:pt x="1980277" y="2271965"/>
                  <a:pt x="1992832" y="2271965"/>
                </a:cubicBezTo>
                <a:close/>
                <a:moveTo>
                  <a:pt x="1828795" y="2271965"/>
                </a:moveTo>
                <a:cubicBezTo>
                  <a:pt x="1841351" y="2271965"/>
                  <a:pt x="1851529" y="2282144"/>
                  <a:pt x="1851529" y="2294700"/>
                </a:cubicBezTo>
                <a:cubicBezTo>
                  <a:pt x="1851529" y="2307256"/>
                  <a:pt x="1841351" y="2317434"/>
                  <a:pt x="1828795" y="2317434"/>
                </a:cubicBezTo>
                <a:cubicBezTo>
                  <a:pt x="1816239" y="2317434"/>
                  <a:pt x="1806060" y="2307256"/>
                  <a:pt x="1806060" y="2294700"/>
                </a:cubicBezTo>
                <a:cubicBezTo>
                  <a:pt x="1806060" y="2282144"/>
                  <a:pt x="1816239" y="2271965"/>
                  <a:pt x="1828795" y="2271965"/>
                </a:cubicBezTo>
                <a:close/>
                <a:moveTo>
                  <a:pt x="1664757" y="2271965"/>
                </a:moveTo>
                <a:cubicBezTo>
                  <a:pt x="1677313" y="2271965"/>
                  <a:pt x="1687491" y="2282144"/>
                  <a:pt x="1687491" y="2294700"/>
                </a:cubicBezTo>
                <a:cubicBezTo>
                  <a:pt x="1687491" y="2307256"/>
                  <a:pt x="1677313" y="2317434"/>
                  <a:pt x="1664757" y="2317434"/>
                </a:cubicBezTo>
                <a:cubicBezTo>
                  <a:pt x="1652201" y="2317434"/>
                  <a:pt x="1642022" y="2307256"/>
                  <a:pt x="1642022" y="2294700"/>
                </a:cubicBezTo>
                <a:cubicBezTo>
                  <a:pt x="1642022" y="2282144"/>
                  <a:pt x="1652201" y="2271965"/>
                  <a:pt x="1664757" y="2271965"/>
                </a:cubicBezTo>
                <a:close/>
                <a:moveTo>
                  <a:pt x="1500719" y="2271965"/>
                </a:moveTo>
                <a:cubicBezTo>
                  <a:pt x="1513275" y="2271965"/>
                  <a:pt x="1523453" y="2282144"/>
                  <a:pt x="1523453" y="2294700"/>
                </a:cubicBezTo>
                <a:cubicBezTo>
                  <a:pt x="1523453" y="2307256"/>
                  <a:pt x="1513275" y="2317434"/>
                  <a:pt x="1500719" y="2317434"/>
                </a:cubicBezTo>
                <a:cubicBezTo>
                  <a:pt x="1488163" y="2317434"/>
                  <a:pt x="1477985" y="2307256"/>
                  <a:pt x="1477985" y="2294700"/>
                </a:cubicBezTo>
                <a:cubicBezTo>
                  <a:pt x="1477985" y="2282144"/>
                  <a:pt x="1488163" y="2271965"/>
                  <a:pt x="1500719" y="2271965"/>
                </a:cubicBezTo>
                <a:close/>
                <a:moveTo>
                  <a:pt x="1336681" y="2271965"/>
                </a:moveTo>
                <a:cubicBezTo>
                  <a:pt x="1349237" y="2271965"/>
                  <a:pt x="1359415" y="2282144"/>
                  <a:pt x="1359415" y="2294700"/>
                </a:cubicBezTo>
                <a:cubicBezTo>
                  <a:pt x="1359415" y="2307256"/>
                  <a:pt x="1349237" y="2317434"/>
                  <a:pt x="1336681" y="2317434"/>
                </a:cubicBezTo>
                <a:cubicBezTo>
                  <a:pt x="1324125" y="2317434"/>
                  <a:pt x="1313947" y="2307256"/>
                  <a:pt x="1313947" y="2294700"/>
                </a:cubicBezTo>
                <a:cubicBezTo>
                  <a:pt x="1313947" y="2282144"/>
                  <a:pt x="1324125" y="2271965"/>
                  <a:pt x="1336681" y="2271965"/>
                </a:cubicBezTo>
                <a:close/>
                <a:moveTo>
                  <a:pt x="1171000" y="2102052"/>
                </a:moveTo>
                <a:cubicBezTo>
                  <a:pt x="1183556" y="2102052"/>
                  <a:pt x="1193734" y="2112231"/>
                  <a:pt x="1193734" y="2124786"/>
                </a:cubicBezTo>
                <a:cubicBezTo>
                  <a:pt x="1193734" y="2137342"/>
                  <a:pt x="1183556" y="2147521"/>
                  <a:pt x="1171000" y="2147521"/>
                </a:cubicBezTo>
                <a:cubicBezTo>
                  <a:pt x="1158443" y="2147521"/>
                  <a:pt x="1148266" y="2137342"/>
                  <a:pt x="1148266" y="2124786"/>
                </a:cubicBezTo>
                <a:cubicBezTo>
                  <a:pt x="1148266" y="2112231"/>
                  <a:pt x="1158443" y="2102052"/>
                  <a:pt x="1171000" y="2102052"/>
                </a:cubicBezTo>
                <a:close/>
                <a:moveTo>
                  <a:pt x="1006962" y="2102052"/>
                </a:moveTo>
                <a:cubicBezTo>
                  <a:pt x="1019518" y="2102052"/>
                  <a:pt x="1029696" y="2112231"/>
                  <a:pt x="1029696" y="2124786"/>
                </a:cubicBezTo>
                <a:cubicBezTo>
                  <a:pt x="1029696" y="2137342"/>
                  <a:pt x="1019518" y="2147521"/>
                  <a:pt x="1006962" y="2147521"/>
                </a:cubicBezTo>
                <a:cubicBezTo>
                  <a:pt x="994406" y="2147521"/>
                  <a:pt x="984227" y="2137342"/>
                  <a:pt x="984227" y="2124786"/>
                </a:cubicBezTo>
                <a:cubicBezTo>
                  <a:pt x="984227" y="2112231"/>
                  <a:pt x="994406" y="2102052"/>
                  <a:pt x="1006962" y="2102052"/>
                </a:cubicBezTo>
                <a:close/>
                <a:moveTo>
                  <a:pt x="842924" y="2102052"/>
                </a:moveTo>
                <a:cubicBezTo>
                  <a:pt x="855480" y="2102052"/>
                  <a:pt x="865659" y="2112231"/>
                  <a:pt x="865659" y="2124786"/>
                </a:cubicBezTo>
                <a:cubicBezTo>
                  <a:pt x="865659" y="2137342"/>
                  <a:pt x="855480" y="2147521"/>
                  <a:pt x="842924" y="2147521"/>
                </a:cubicBezTo>
                <a:cubicBezTo>
                  <a:pt x="830368" y="2147521"/>
                  <a:pt x="820189" y="2137342"/>
                  <a:pt x="820189" y="2124786"/>
                </a:cubicBezTo>
                <a:cubicBezTo>
                  <a:pt x="820189" y="2112231"/>
                  <a:pt x="830368" y="2102052"/>
                  <a:pt x="842924" y="2102052"/>
                </a:cubicBezTo>
                <a:close/>
                <a:moveTo>
                  <a:pt x="678886" y="2102052"/>
                </a:moveTo>
                <a:cubicBezTo>
                  <a:pt x="691442" y="2102052"/>
                  <a:pt x="701621" y="2112231"/>
                  <a:pt x="701621" y="2124786"/>
                </a:cubicBezTo>
                <a:cubicBezTo>
                  <a:pt x="701621" y="2137342"/>
                  <a:pt x="691442" y="2147521"/>
                  <a:pt x="678886" y="2147521"/>
                </a:cubicBezTo>
                <a:cubicBezTo>
                  <a:pt x="666330" y="2147521"/>
                  <a:pt x="656152" y="2137342"/>
                  <a:pt x="656152" y="2124786"/>
                </a:cubicBezTo>
                <a:cubicBezTo>
                  <a:pt x="656152" y="2112231"/>
                  <a:pt x="666330" y="2102052"/>
                  <a:pt x="678886" y="2102052"/>
                </a:cubicBezTo>
                <a:close/>
                <a:moveTo>
                  <a:pt x="514849" y="2102052"/>
                </a:moveTo>
                <a:cubicBezTo>
                  <a:pt x="527405" y="2102052"/>
                  <a:pt x="537583" y="2112231"/>
                  <a:pt x="537583" y="2124786"/>
                </a:cubicBezTo>
                <a:cubicBezTo>
                  <a:pt x="537583" y="2137342"/>
                  <a:pt x="527405" y="2147521"/>
                  <a:pt x="514849" y="2147521"/>
                </a:cubicBezTo>
                <a:cubicBezTo>
                  <a:pt x="502293" y="2147521"/>
                  <a:pt x="492114" y="2137342"/>
                  <a:pt x="492114" y="2124786"/>
                </a:cubicBezTo>
                <a:cubicBezTo>
                  <a:pt x="492114" y="2112231"/>
                  <a:pt x="502293" y="2102052"/>
                  <a:pt x="514849" y="2102052"/>
                </a:cubicBezTo>
                <a:close/>
                <a:moveTo>
                  <a:pt x="350811" y="2102052"/>
                </a:moveTo>
                <a:cubicBezTo>
                  <a:pt x="363367" y="2102052"/>
                  <a:pt x="373545" y="2112231"/>
                  <a:pt x="373545" y="2124786"/>
                </a:cubicBezTo>
                <a:cubicBezTo>
                  <a:pt x="373545" y="2137342"/>
                  <a:pt x="363367" y="2147521"/>
                  <a:pt x="350811" y="2147521"/>
                </a:cubicBezTo>
                <a:cubicBezTo>
                  <a:pt x="338255" y="2147521"/>
                  <a:pt x="328077" y="2137342"/>
                  <a:pt x="328077" y="2124786"/>
                </a:cubicBezTo>
                <a:cubicBezTo>
                  <a:pt x="328077" y="2112231"/>
                  <a:pt x="338255" y="2102052"/>
                  <a:pt x="350811" y="2102052"/>
                </a:cubicBezTo>
                <a:close/>
                <a:moveTo>
                  <a:pt x="186773" y="2102052"/>
                </a:moveTo>
                <a:cubicBezTo>
                  <a:pt x="199329" y="2102052"/>
                  <a:pt x="209507" y="2112231"/>
                  <a:pt x="209507" y="2124786"/>
                </a:cubicBezTo>
                <a:cubicBezTo>
                  <a:pt x="209507" y="2137342"/>
                  <a:pt x="199329" y="2147521"/>
                  <a:pt x="186773" y="2147521"/>
                </a:cubicBezTo>
                <a:lnTo>
                  <a:pt x="181619" y="2145386"/>
                </a:lnTo>
                <a:lnTo>
                  <a:pt x="164815" y="2122914"/>
                </a:lnTo>
                <a:lnTo>
                  <a:pt x="170698" y="2108711"/>
                </a:lnTo>
                <a:cubicBezTo>
                  <a:pt x="174812" y="2104597"/>
                  <a:pt x="180495" y="2102052"/>
                  <a:pt x="186773" y="2102052"/>
                </a:cubicBezTo>
                <a:close/>
                <a:moveTo>
                  <a:pt x="2320908" y="2093754"/>
                </a:moveTo>
                <a:cubicBezTo>
                  <a:pt x="2333464" y="2093754"/>
                  <a:pt x="2343643" y="2103932"/>
                  <a:pt x="2343643" y="2116488"/>
                </a:cubicBezTo>
                <a:lnTo>
                  <a:pt x="2338639" y="2128569"/>
                </a:lnTo>
                <a:lnTo>
                  <a:pt x="2335053" y="2133364"/>
                </a:lnTo>
                <a:lnTo>
                  <a:pt x="2320908" y="2139223"/>
                </a:lnTo>
                <a:cubicBezTo>
                  <a:pt x="2308351" y="2139223"/>
                  <a:pt x="2298174" y="2129044"/>
                  <a:pt x="2298174" y="2116488"/>
                </a:cubicBezTo>
                <a:cubicBezTo>
                  <a:pt x="2298174" y="2103932"/>
                  <a:pt x="2308351" y="2093754"/>
                  <a:pt x="2320908" y="2093754"/>
                </a:cubicBezTo>
                <a:close/>
                <a:moveTo>
                  <a:pt x="2156870" y="2093754"/>
                </a:moveTo>
                <a:cubicBezTo>
                  <a:pt x="2169427" y="2093754"/>
                  <a:pt x="2179604" y="2103932"/>
                  <a:pt x="2179604" y="2116488"/>
                </a:cubicBezTo>
                <a:cubicBezTo>
                  <a:pt x="2179604" y="2129044"/>
                  <a:pt x="2169427" y="2139223"/>
                  <a:pt x="2156870" y="2139223"/>
                </a:cubicBezTo>
                <a:cubicBezTo>
                  <a:pt x="2144314" y="2139223"/>
                  <a:pt x="2134135" y="2129044"/>
                  <a:pt x="2134135" y="2116488"/>
                </a:cubicBezTo>
                <a:cubicBezTo>
                  <a:pt x="2134135" y="2103932"/>
                  <a:pt x="2144314" y="2093754"/>
                  <a:pt x="2156870" y="2093754"/>
                </a:cubicBezTo>
                <a:close/>
                <a:moveTo>
                  <a:pt x="1992832" y="2093754"/>
                </a:moveTo>
                <a:cubicBezTo>
                  <a:pt x="2005388" y="2093754"/>
                  <a:pt x="2015567" y="2103932"/>
                  <a:pt x="2015567" y="2116488"/>
                </a:cubicBezTo>
                <a:cubicBezTo>
                  <a:pt x="2015567" y="2129044"/>
                  <a:pt x="2005388" y="2139223"/>
                  <a:pt x="1992832" y="2139223"/>
                </a:cubicBezTo>
                <a:cubicBezTo>
                  <a:pt x="1980277" y="2139223"/>
                  <a:pt x="1970098" y="2129044"/>
                  <a:pt x="1970098" y="2116488"/>
                </a:cubicBezTo>
                <a:cubicBezTo>
                  <a:pt x="1970098" y="2103932"/>
                  <a:pt x="1980277" y="2093754"/>
                  <a:pt x="1992832" y="2093754"/>
                </a:cubicBezTo>
                <a:close/>
                <a:moveTo>
                  <a:pt x="1828795" y="2093754"/>
                </a:moveTo>
                <a:cubicBezTo>
                  <a:pt x="1841351" y="2093754"/>
                  <a:pt x="1851529" y="2103932"/>
                  <a:pt x="1851529" y="2116488"/>
                </a:cubicBezTo>
                <a:cubicBezTo>
                  <a:pt x="1851529" y="2129044"/>
                  <a:pt x="1841351" y="2139223"/>
                  <a:pt x="1828795" y="2139223"/>
                </a:cubicBezTo>
                <a:cubicBezTo>
                  <a:pt x="1816239" y="2139223"/>
                  <a:pt x="1806060" y="2129044"/>
                  <a:pt x="1806060" y="2116488"/>
                </a:cubicBezTo>
                <a:cubicBezTo>
                  <a:pt x="1806060" y="2103932"/>
                  <a:pt x="1816239" y="2093754"/>
                  <a:pt x="1828795" y="2093754"/>
                </a:cubicBezTo>
                <a:close/>
                <a:moveTo>
                  <a:pt x="1664757" y="2093754"/>
                </a:moveTo>
                <a:cubicBezTo>
                  <a:pt x="1677313" y="2093754"/>
                  <a:pt x="1687491" y="2103932"/>
                  <a:pt x="1687491" y="2116488"/>
                </a:cubicBezTo>
                <a:cubicBezTo>
                  <a:pt x="1687491" y="2129044"/>
                  <a:pt x="1677313" y="2139223"/>
                  <a:pt x="1664757" y="2139223"/>
                </a:cubicBezTo>
                <a:cubicBezTo>
                  <a:pt x="1652201" y="2139223"/>
                  <a:pt x="1642022" y="2129044"/>
                  <a:pt x="1642022" y="2116488"/>
                </a:cubicBezTo>
                <a:cubicBezTo>
                  <a:pt x="1642022" y="2103932"/>
                  <a:pt x="1652201" y="2093754"/>
                  <a:pt x="1664757" y="2093754"/>
                </a:cubicBezTo>
                <a:close/>
                <a:moveTo>
                  <a:pt x="1500719" y="2093754"/>
                </a:moveTo>
                <a:cubicBezTo>
                  <a:pt x="1513275" y="2093754"/>
                  <a:pt x="1523453" y="2103932"/>
                  <a:pt x="1523453" y="2116488"/>
                </a:cubicBezTo>
                <a:cubicBezTo>
                  <a:pt x="1523453" y="2129044"/>
                  <a:pt x="1513275" y="2139223"/>
                  <a:pt x="1500719" y="2139223"/>
                </a:cubicBezTo>
                <a:cubicBezTo>
                  <a:pt x="1488163" y="2139223"/>
                  <a:pt x="1477985" y="2129044"/>
                  <a:pt x="1477985" y="2116488"/>
                </a:cubicBezTo>
                <a:cubicBezTo>
                  <a:pt x="1477985" y="2103932"/>
                  <a:pt x="1488163" y="2093754"/>
                  <a:pt x="1500719" y="2093754"/>
                </a:cubicBezTo>
                <a:close/>
                <a:moveTo>
                  <a:pt x="1336681" y="2093754"/>
                </a:moveTo>
                <a:cubicBezTo>
                  <a:pt x="1349237" y="2093754"/>
                  <a:pt x="1359415" y="2103932"/>
                  <a:pt x="1359415" y="2116488"/>
                </a:cubicBezTo>
                <a:cubicBezTo>
                  <a:pt x="1359415" y="2129044"/>
                  <a:pt x="1349237" y="2139223"/>
                  <a:pt x="1336681" y="2139223"/>
                </a:cubicBezTo>
                <a:cubicBezTo>
                  <a:pt x="1324125" y="2139223"/>
                  <a:pt x="1313947" y="2129044"/>
                  <a:pt x="1313947" y="2116488"/>
                </a:cubicBezTo>
                <a:cubicBezTo>
                  <a:pt x="1313947" y="2103932"/>
                  <a:pt x="1324125" y="2093754"/>
                  <a:pt x="1336681" y="2093754"/>
                </a:cubicBezTo>
                <a:close/>
                <a:moveTo>
                  <a:pt x="1171000" y="1929264"/>
                </a:moveTo>
                <a:cubicBezTo>
                  <a:pt x="1183556" y="1929264"/>
                  <a:pt x="1193734" y="1939442"/>
                  <a:pt x="1193734" y="1951998"/>
                </a:cubicBezTo>
                <a:cubicBezTo>
                  <a:pt x="1193734" y="1964554"/>
                  <a:pt x="1183556" y="1974733"/>
                  <a:pt x="1171000" y="1974733"/>
                </a:cubicBezTo>
                <a:cubicBezTo>
                  <a:pt x="1158443" y="1974733"/>
                  <a:pt x="1148266" y="1964554"/>
                  <a:pt x="1148266" y="1951998"/>
                </a:cubicBezTo>
                <a:cubicBezTo>
                  <a:pt x="1148266" y="1939442"/>
                  <a:pt x="1158443" y="1929264"/>
                  <a:pt x="1171000" y="1929264"/>
                </a:cubicBezTo>
                <a:close/>
                <a:moveTo>
                  <a:pt x="1006962" y="1929264"/>
                </a:moveTo>
                <a:cubicBezTo>
                  <a:pt x="1019518" y="1929264"/>
                  <a:pt x="1029696" y="1939442"/>
                  <a:pt x="1029696" y="1951998"/>
                </a:cubicBezTo>
                <a:cubicBezTo>
                  <a:pt x="1029696" y="1964554"/>
                  <a:pt x="1019518" y="1974733"/>
                  <a:pt x="1006962" y="1974733"/>
                </a:cubicBezTo>
                <a:cubicBezTo>
                  <a:pt x="994406" y="1974733"/>
                  <a:pt x="984227" y="1964554"/>
                  <a:pt x="984227" y="1951998"/>
                </a:cubicBezTo>
                <a:cubicBezTo>
                  <a:pt x="984227" y="1939442"/>
                  <a:pt x="994406" y="1929264"/>
                  <a:pt x="1006962" y="1929264"/>
                </a:cubicBezTo>
                <a:close/>
                <a:moveTo>
                  <a:pt x="842924" y="1929264"/>
                </a:moveTo>
                <a:cubicBezTo>
                  <a:pt x="855480" y="1929264"/>
                  <a:pt x="865659" y="1939442"/>
                  <a:pt x="865659" y="1951998"/>
                </a:cubicBezTo>
                <a:cubicBezTo>
                  <a:pt x="865659" y="1964554"/>
                  <a:pt x="855480" y="1974733"/>
                  <a:pt x="842924" y="1974733"/>
                </a:cubicBezTo>
                <a:cubicBezTo>
                  <a:pt x="830368" y="1974733"/>
                  <a:pt x="820189" y="1964554"/>
                  <a:pt x="820189" y="1951998"/>
                </a:cubicBezTo>
                <a:cubicBezTo>
                  <a:pt x="820189" y="1939442"/>
                  <a:pt x="830368" y="1929264"/>
                  <a:pt x="842924" y="1929264"/>
                </a:cubicBezTo>
                <a:close/>
                <a:moveTo>
                  <a:pt x="678886" y="1929264"/>
                </a:moveTo>
                <a:cubicBezTo>
                  <a:pt x="691442" y="1929264"/>
                  <a:pt x="701621" y="1939442"/>
                  <a:pt x="701621" y="1951998"/>
                </a:cubicBezTo>
                <a:cubicBezTo>
                  <a:pt x="701621" y="1964554"/>
                  <a:pt x="691442" y="1974733"/>
                  <a:pt x="678886" y="1974733"/>
                </a:cubicBezTo>
                <a:cubicBezTo>
                  <a:pt x="666330" y="1974733"/>
                  <a:pt x="656152" y="1964554"/>
                  <a:pt x="656152" y="1951998"/>
                </a:cubicBezTo>
                <a:cubicBezTo>
                  <a:pt x="656152" y="1939442"/>
                  <a:pt x="666330" y="1929264"/>
                  <a:pt x="678886" y="1929264"/>
                </a:cubicBezTo>
                <a:close/>
                <a:moveTo>
                  <a:pt x="514849" y="1929264"/>
                </a:moveTo>
                <a:cubicBezTo>
                  <a:pt x="527405" y="1929264"/>
                  <a:pt x="537583" y="1939442"/>
                  <a:pt x="537583" y="1951998"/>
                </a:cubicBezTo>
                <a:cubicBezTo>
                  <a:pt x="537583" y="1964554"/>
                  <a:pt x="527405" y="1974733"/>
                  <a:pt x="514849" y="1974733"/>
                </a:cubicBezTo>
                <a:cubicBezTo>
                  <a:pt x="502293" y="1974733"/>
                  <a:pt x="492114" y="1964554"/>
                  <a:pt x="492114" y="1951998"/>
                </a:cubicBezTo>
                <a:cubicBezTo>
                  <a:pt x="492114" y="1939442"/>
                  <a:pt x="502293" y="1929264"/>
                  <a:pt x="514849" y="1929264"/>
                </a:cubicBezTo>
                <a:close/>
                <a:moveTo>
                  <a:pt x="350811" y="1929264"/>
                </a:moveTo>
                <a:cubicBezTo>
                  <a:pt x="363367" y="1929264"/>
                  <a:pt x="373545" y="1939442"/>
                  <a:pt x="373545" y="1951998"/>
                </a:cubicBezTo>
                <a:cubicBezTo>
                  <a:pt x="373545" y="1964554"/>
                  <a:pt x="363367" y="1974733"/>
                  <a:pt x="350811" y="1974733"/>
                </a:cubicBezTo>
                <a:cubicBezTo>
                  <a:pt x="338255" y="1974733"/>
                  <a:pt x="328077" y="1964554"/>
                  <a:pt x="328077" y="1951998"/>
                </a:cubicBezTo>
                <a:cubicBezTo>
                  <a:pt x="328077" y="1939442"/>
                  <a:pt x="338255" y="1929264"/>
                  <a:pt x="350811" y="1929264"/>
                </a:cubicBezTo>
                <a:close/>
                <a:moveTo>
                  <a:pt x="186773" y="1929264"/>
                </a:moveTo>
                <a:cubicBezTo>
                  <a:pt x="199329" y="1929264"/>
                  <a:pt x="209507" y="1939442"/>
                  <a:pt x="209507" y="1951998"/>
                </a:cubicBezTo>
                <a:cubicBezTo>
                  <a:pt x="209507" y="1964554"/>
                  <a:pt x="199329" y="1974733"/>
                  <a:pt x="186773" y="1974733"/>
                </a:cubicBezTo>
                <a:cubicBezTo>
                  <a:pt x="174217" y="1974733"/>
                  <a:pt x="164039" y="1964554"/>
                  <a:pt x="164039" y="1951998"/>
                </a:cubicBezTo>
                <a:cubicBezTo>
                  <a:pt x="164039" y="1939442"/>
                  <a:pt x="174217" y="1929264"/>
                  <a:pt x="186773" y="1929264"/>
                </a:cubicBezTo>
                <a:close/>
                <a:moveTo>
                  <a:pt x="2320908" y="1920965"/>
                </a:moveTo>
                <a:cubicBezTo>
                  <a:pt x="2333464" y="1920965"/>
                  <a:pt x="2343643" y="1931143"/>
                  <a:pt x="2343643" y="1943699"/>
                </a:cubicBezTo>
                <a:cubicBezTo>
                  <a:pt x="2343643" y="1956255"/>
                  <a:pt x="2333464" y="1966434"/>
                  <a:pt x="2320908" y="1966434"/>
                </a:cubicBezTo>
                <a:cubicBezTo>
                  <a:pt x="2308351" y="1966434"/>
                  <a:pt x="2298174" y="1956255"/>
                  <a:pt x="2298174" y="1943699"/>
                </a:cubicBezTo>
                <a:cubicBezTo>
                  <a:pt x="2298174" y="1931143"/>
                  <a:pt x="2308351" y="1920965"/>
                  <a:pt x="2320908" y="1920965"/>
                </a:cubicBezTo>
                <a:close/>
                <a:moveTo>
                  <a:pt x="2156870" y="1920965"/>
                </a:moveTo>
                <a:cubicBezTo>
                  <a:pt x="2169427" y="1920965"/>
                  <a:pt x="2179604" y="1931143"/>
                  <a:pt x="2179604" y="1943699"/>
                </a:cubicBezTo>
                <a:cubicBezTo>
                  <a:pt x="2179604" y="1956255"/>
                  <a:pt x="2169427" y="1966434"/>
                  <a:pt x="2156870" y="1966434"/>
                </a:cubicBezTo>
                <a:cubicBezTo>
                  <a:pt x="2144314" y="1966434"/>
                  <a:pt x="2134135" y="1956255"/>
                  <a:pt x="2134135" y="1943699"/>
                </a:cubicBezTo>
                <a:cubicBezTo>
                  <a:pt x="2134135" y="1931143"/>
                  <a:pt x="2144314" y="1920965"/>
                  <a:pt x="2156870" y="1920965"/>
                </a:cubicBezTo>
                <a:close/>
                <a:moveTo>
                  <a:pt x="1992832" y="1920965"/>
                </a:moveTo>
                <a:cubicBezTo>
                  <a:pt x="2005388" y="1920965"/>
                  <a:pt x="2015567" y="1931143"/>
                  <a:pt x="2015567" y="1943699"/>
                </a:cubicBezTo>
                <a:cubicBezTo>
                  <a:pt x="2015567" y="1956255"/>
                  <a:pt x="2005388" y="1966434"/>
                  <a:pt x="1992832" y="1966434"/>
                </a:cubicBezTo>
                <a:cubicBezTo>
                  <a:pt x="1980277" y="1966434"/>
                  <a:pt x="1970098" y="1956255"/>
                  <a:pt x="1970098" y="1943699"/>
                </a:cubicBezTo>
                <a:cubicBezTo>
                  <a:pt x="1970098" y="1931143"/>
                  <a:pt x="1980277" y="1920965"/>
                  <a:pt x="1992832" y="1920965"/>
                </a:cubicBezTo>
                <a:close/>
                <a:moveTo>
                  <a:pt x="1828795" y="1920965"/>
                </a:moveTo>
                <a:cubicBezTo>
                  <a:pt x="1841351" y="1920965"/>
                  <a:pt x="1851529" y="1931143"/>
                  <a:pt x="1851529" y="1943699"/>
                </a:cubicBezTo>
                <a:cubicBezTo>
                  <a:pt x="1851529" y="1956255"/>
                  <a:pt x="1841351" y="1966434"/>
                  <a:pt x="1828795" y="1966434"/>
                </a:cubicBezTo>
                <a:cubicBezTo>
                  <a:pt x="1816239" y="1966434"/>
                  <a:pt x="1806060" y="1956255"/>
                  <a:pt x="1806060" y="1943699"/>
                </a:cubicBezTo>
                <a:cubicBezTo>
                  <a:pt x="1806060" y="1931143"/>
                  <a:pt x="1816239" y="1920965"/>
                  <a:pt x="1828795" y="1920965"/>
                </a:cubicBezTo>
                <a:close/>
                <a:moveTo>
                  <a:pt x="1664757" y="1920965"/>
                </a:moveTo>
                <a:cubicBezTo>
                  <a:pt x="1677313" y="1920965"/>
                  <a:pt x="1687491" y="1931143"/>
                  <a:pt x="1687491" y="1943699"/>
                </a:cubicBezTo>
                <a:cubicBezTo>
                  <a:pt x="1687491" y="1956255"/>
                  <a:pt x="1677313" y="1966434"/>
                  <a:pt x="1664757" y="1966434"/>
                </a:cubicBezTo>
                <a:cubicBezTo>
                  <a:pt x="1652201" y="1966434"/>
                  <a:pt x="1642022" y="1956255"/>
                  <a:pt x="1642022" y="1943699"/>
                </a:cubicBezTo>
                <a:cubicBezTo>
                  <a:pt x="1642022" y="1931143"/>
                  <a:pt x="1652201" y="1920965"/>
                  <a:pt x="1664757" y="1920965"/>
                </a:cubicBezTo>
                <a:close/>
                <a:moveTo>
                  <a:pt x="1500719" y="1920965"/>
                </a:moveTo>
                <a:cubicBezTo>
                  <a:pt x="1513275" y="1920965"/>
                  <a:pt x="1523453" y="1931143"/>
                  <a:pt x="1523453" y="1943699"/>
                </a:cubicBezTo>
                <a:cubicBezTo>
                  <a:pt x="1523453" y="1956255"/>
                  <a:pt x="1513275" y="1966434"/>
                  <a:pt x="1500719" y="1966434"/>
                </a:cubicBezTo>
                <a:cubicBezTo>
                  <a:pt x="1488163" y="1966434"/>
                  <a:pt x="1477985" y="1956255"/>
                  <a:pt x="1477985" y="1943699"/>
                </a:cubicBezTo>
                <a:cubicBezTo>
                  <a:pt x="1477985" y="1931143"/>
                  <a:pt x="1488163" y="1920965"/>
                  <a:pt x="1500719" y="1920965"/>
                </a:cubicBezTo>
                <a:close/>
                <a:moveTo>
                  <a:pt x="1336681" y="1920965"/>
                </a:moveTo>
                <a:cubicBezTo>
                  <a:pt x="1349237" y="1920965"/>
                  <a:pt x="1359415" y="1931143"/>
                  <a:pt x="1359415" y="1943699"/>
                </a:cubicBezTo>
                <a:cubicBezTo>
                  <a:pt x="1359415" y="1956255"/>
                  <a:pt x="1349237" y="1966434"/>
                  <a:pt x="1336681" y="1966434"/>
                </a:cubicBezTo>
                <a:cubicBezTo>
                  <a:pt x="1324125" y="1966434"/>
                  <a:pt x="1313947" y="1956255"/>
                  <a:pt x="1313947" y="1943699"/>
                </a:cubicBezTo>
                <a:cubicBezTo>
                  <a:pt x="1313947" y="1931143"/>
                  <a:pt x="1324125" y="1920965"/>
                  <a:pt x="1336681" y="1920965"/>
                </a:cubicBezTo>
                <a:close/>
                <a:moveTo>
                  <a:pt x="1171000" y="1751051"/>
                </a:moveTo>
                <a:cubicBezTo>
                  <a:pt x="1183556" y="1751051"/>
                  <a:pt x="1193734" y="1761230"/>
                  <a:pt x="1193734" y="1773786"/>
                </a:cubicBezTo>
                <a:cubicBezTo>
                  <a:pt x="1193734" y="1786342"/>
                  <a:pt x="1183556" y="1796520"/>
                  <a:pt x="1171000" y="1796520"/>
                </a:cubicBezTo>
                <a:cubicBezTo>
                  <a:pt x="1158443" y="1796520"/>
                  <a:pt x="1148266" y="1786342"/>
                  <a:pt x="1148266" y="1773786"/>
                </a:cubicBezTo>
                <a:cubicBezTo>
                  <a:pt x="1148266" y="1761230"/>
                  <a:pt x="1158443" y="1751051"/>
                  <a:pt x="1171000" y="1751051"/>
                </a:cubicBezTo>
                <a:close/>
                <a:moveTo>
                  <a:pt x="1006962" y="1751051"/>
                </a:moveTo>
                <a:cubicBezTo>
                  <a:pt x="1019518" y="1751051"/>
                  <a:pt x="1029696" y="1761230"/>
                  <a:pt x="1029696" y="1773786"/>
                </a:cubicBezTo>
                <a:cubicBezTo>
                  <a:pt x="1029696" y="1786342"/>
                  <a:pt x="1019518" y="1796520"/>
                  <a:pt x="1006962" y="1796520"/>
                </a:cubicBezTo>
                <a:cubicBezTo>
                  <a:pt x="994406" y="1796520"/>
                  <a:pt x="984227" y="1786342"/>
                  <a:pt x="984227" y="1773786"/>
                </a:cubicBezTo>
                <a:cubicBezTo>
                  <a:pt x="984227" y="1761230"/>
                  <a:pt x="994406" y="1751051"/>
                  <a:pt x="1006962" y="1751051"/>
                </a:cubicBezTo>
                <a:close/>
                <a:moveTo>
                  <a:pt x="842924" y="1751051"/>
                </a:moveTo>
                <a:cubicBezTo>
                  <a:pt x="855480" y="1751051"/>
                  <a:pt x="865659" y="1761230"/>
                  <a:pt x="865659" y="1773786"/>
                </a:cubicBezTo>
                <a:cubicBezTo>
                  <a:pt x="865659" y="1786342"/>
                  <a:pt x="855480" y="1796520"/>
                  <a:pt x="842924" y="1796520"/>
                </a:cubicBezTo>
                <a:cubicBezTo>
                  <a:pt x="830368" y="1796520"/>
                  <a:pt x="820189" y="1786342"/>
                  <a:pt x="820189" y="1773786"/>
                </a:cubicBezTo>
                <a:cubicBezTo>
                  <a:pt x="820189" y="1761230"/>
                  <a:pt x="830368" y="1751051"/>
                  <a:pt x="842924" y="1751051"/>
                </a:cubicBezTo>
                <a:close/>
                <a:moveTo>
                  <a:pt x="678886" y="1751051"/>
                </a:moveTo>
                <a:cubicBezTo>
                  <a:pt x="691442" y="1751051"/>
                  <a:pt x="701621" y="1761230"/>
                  <a:pt x="701621" y="1773786"/>
                </a:cubicBezTo>
                <a:cubicBezTo>
                  <a:pt x="701621" y="1786342"/>
                  <a:pt x="691442" y="1796520"/>
                  <a:pt x="678886" y="1796520"/>
                </a:cubicBezTo>
                <a:cubicBezTo>
                  <a:pt x="666330" y="1796520"/>
                  <a:pt x="656152" y="1786342"/>
                  <a:pt x="656152" y="1773786"/>
                </a:cubicBezTo>
                <a:cubicBezTo>
                  <a:pt x="656152" y="1761230"/>
                  <a:pt x="666330" y="1751051"/>
                  <a:pt x="678886" y="1751051"/>
                </a:cubicBezTo>
                <a:close/>
                <a:moveTo>
                  <a:pt x="514849" y="1751051"/>
                </a:moveTo>
                <a:cubicBezTo>
                  <a:pt x="527405" y="1751051"/>
                  <a:pt x="537583" y="1761230"/>
                  <a:pt x="537583" y="1773786"/>
                </a:cubicBezTo>
                <a:cubicBezTo>
                  <a:pt x="537583" y="1786342"/>
                  <a:pt x="527405" y="1796520"/>
                  <a:pt x="514849" y="1796520"/>
                </a:cubicBezTo>
                <a:cubicBezTo>
                  <a:pt x="502293" y="1796520"/>
                  <a:pt x="492114" y="1786342"/>
                  <a:pt x="492114" y="1773786"/>
                </a:cubicBezTo>
                <a:cubicBezTo>
                  <a:pt x="492114" y="1761230"/>
                  <a:pt x="502293" y="1751051"/>
                  <a:pt x="514849" y="1751051"/>
                </a:cubicBezTo>
                <a:close/>
                <a:moveTo>
                  <a:pt x="350811" y="1751051"/>
                </a:moveTo>
                <a:cubicBezTo>
                  <a:pt x="363367" y="1751051"/>
                  <a:pt x="373545" y="1761230"/>
                  <a:pt x="373545" y="1773786"/>
                </a:cubicBezTo>
                <a:cubicBezTo>
                  <a:pt x="373545" y="1786342"/>
                  <a:pt x="363367" y="1796520"/>
                  <a:pt x="350811" y="1796520"/>
                </a:cubicBezTo>
                <a:cubicBezTo>
                  <a:pt x="338255" y="1796520"/>
                  <a:pt x="328077" y="1786342"/>
                  <a:pt x="328077" y="1773786"/>
                </a:cubicBezTo>
                <a:cubicBezTo>
                  <a:pt x="328077" y="1761230"/>
                  <a:pt x="338255" y="1751051"/>
                  <a:pt x="350811" y="1751051"/>
                </a:cubicBezTo>
                <a:close/>
                <a:moveTo>
                  <a:pt x="186773" y="1751051"/>
                </a:moveTo>
                <a:cubicBezTo>
                  <a:pt x="199329" y="1751051"/>
                  <a:pt x="209507" y="1761230"/>
                  <a:pt x="209507" y="1773786"/>
                </a:cubicBezTo>
                <a:cubicBezTo>
                  <a:pt x="209507" y="1786342"/>
                  <a:pt x="199329" y="1796520"/>
                  <a:pt x="186773" y="1796520"/>
                </a:cubicBezTo>
                <a:cubicBezTo>
                  <a:pt x="174217" y="1796520"/>
                  <a:pt x="164039" y="1786342"/>
                  <a:pt x="164039" y="1773786"/>
                </a:cubicBezTo>
                <a:cubicBezTo>
                  <a:pt x="164039" y="1761230"/>
                  <a:pt x="174217" y="1751051"/>
                  <a:pt x="186773" y="1751051"/>
                </a:cubicBezTo>
                <a:close/>
                <a:moveTo>
                  <a:pt x="22735" y="1751051"/>
                </a:moveTo>
                <a:cubicBezTo>
                  <a:pt x="35291" y="1751051"/>
                  <a:pt x="45469" y="1761230"/>
                  <a:pt x="45469" y="1773786"/>
                </a:cubicBezTo>
                <a:cubicBezTo>
                  <a:pt x="45469" y="1786342"/>
                  <a:pt x="35291" y="1796520"/>
                  <a:pt x="22735" y="1796520"/>
                </a:cubicBezTo>
                <a:cubicBezTo>
                  <a:pt x="10179" y="1796520"/>
                  <a:pt x="0" y="1786342"/>
                  <a:pt x="0" y="1773786"/>
                </a:cubicBezTo>
                <a:cubicBezTo>
                  <a:pt x="0" y="1761230"/>
                  <a:pt x="10179" y="1751051"/>
                  <a:pt x="22735" y="1751051"/>
                </a:cubicBezTo>
                <a:close/>
                <a:moveTo>
                  <a:pt x="2484946" y="1742753"/>
                </a:moveTo>
                <a:cubicBezTo>
                  <a:pt x="2497502" y="1742753"/>
                  <a:pt x="2507681" y="1752931"/>
                  <a:pt x="2507681" y="1765487"/>
                </a:cubicBezTo>
                <a:cubicBezTo>
                  <a:pt x="2507681" y="1778044"/>
                  <a:pt x="2497502" y="1788221"/>
                  <a:pt x="2484946" y="1788221"/>
                </a:cubicBezTo>
                <a:cubicBezTo>
                  <a:pt x="2472390" y="1788221"/>
                  <a:pt x="2462211" y="1778044"/>
                  <a:pt x="2462211" y="1765487"/>
                </a:cubicBezTo>
                <a:cubicBezTo>
                  <a:pt x="2462211" y="1752931"/>
                  <a:pt x="2472390" y="1742753"/>
                  <a:pt x="2484946" y="1742753"/>
                </a:cubicBezTo>
                <a:close/>
                <a:moveTo>
                  <a:pt x="2320908" y="1742753"/>
                </a:moveTo>
                <a:cubicBezTo>
                  <a:pt x="2333464" y="1742753"/>
                  <a:pt x="2343643" y="1752931"/>
                  <a:pt x="2343643" y="1765487"/>
                </a:cubicBezTo>
                <a:cubicBezTo>
                  <a:pt x="2343643" y="1778044"/>
                  <a:pt x="2333464" y="1788221"/>
                  <a:pt x="2320908" y="1788221"/>
                </a:cubicBezTo>
                <a:cubicBezTo>
                  <a:pt x="2308351" y="1788221"/>
                  <a:pt x="2298174" y="1778044"/>
                  <a:pt x="2298174" y="1765487"/>
                </a:cubicBezTo>
                <a:cubicBezTo>
                  <a:pt x="2298174" y="1752931"/>
                  <a:pt x="2308351" y="1742753"/>
                  <a:pt x="2320908" y="1742753"/>
                </a:cubicBezTo>
                <a:close/>
                <a:moveTo>
                  <a:pt x="2156870" y="1742753"/>
                </a:moveTo>
                <a:cubicBezTo>
                  <a:pt x="2169427" y="1742753"/>
                  <a:pt x="2179604" y="1752931"/>
                  <a:pt x="2179604" y="1765487"/>
                </a:cubicBezTo>
                <a:cubicBezTo>
                  <a:pt x="2179604" y="1778044"/>
                  <a:pt x="2169427" y="1788221"/>
                  <a:pt x="2156870" y="1788221"/>
                </a:cubicBezTo>
                <a:cubicBezTo>
                  <a:pt x="2144314" y="1788221"/>
                  <a:pt x="2134135" y="1778044"/>
                  <a:pt x="2134135" y="1765487"/>
                </a:cubicBezTo>
                <a:cubicBezTo>
                  <a:pt x="2134135" y="1752931"/>
                  <a:pt x="2144314" y="1742753"/>
                  <a:pt x="2156870" y="1742753"/>
                </a:cubicBezTo>
                <a:close/>
                <a:moveTo>
                  <a:pt x="1992832" y="1742753"/>
                </a:moveTo>
                <a:cubicBezTo>
                  <a:pt x="2005388" y="1742753"/>
                  <a:pt x="2015567" y="1752931"/>
                  <a:pt x="2015567" y="1765487"/>
                </a:cubicBezTo>
                <a:cubicBezTo>
                  <a:pt x="2015567" y="1778044"/>
                  <a:pt x="2005388" y="1788221"/>
                  <a:pt x="1992832" y="1788221"/>
                </a:cubicBezTo>
                <a:cubicBezTo>
                  <a:pt x="1980277" y="1788221"/>
                  <a:pt x="1970098" y="1778044"/>
                  <a:pt x="1970098" y="1765487"/>
                </a:cubicBezTo>
                <a:cubicBezTo>
                  <a:pt x="1970098" y="1752931"/>
                  <a:pt x="1980277" y="1742753"/>
                  <a:pt x="1992832" y="1742753"/>
                </a:cubicBezTo>
                <a:close/>
                <a:moveTo>
                  <a:pt x="1828795" y="1742753"/>
                </a:moveTo>
                <a:cubicBezTo>
                  <a:pt x="1841351" y="1742753"/>
                  <a:pt x="1851529" y="1752931"/>
                  <a:pt x="1851529" y="1765487"/>
                </a:cubicBezTo>
                <a:cubicBezTo>
                  <a:pt x="1851529" y="1778044"/>
                  <a:pt x="1841351" y="1788221"/>
                  <a:pt x="1828795" y="1788221"/>
                </a:cubicBezTo>
                <a:cubicBezTo>
                  <a:pt x="1816239" y="1788221"/>
                  <a:pt x="1806060" y="1778044"/>
                  <a:pt x="1806060" y="1765487"/>
                </a:cubicBezTo>
                <a:cubicBezTo>
                  <a:pt x="1806060" y="1752931"/>
                  <a:pt x="1816239" y="1742753"/>
                  <a:pt x="1828795" y="1742753"/>
                </a:cubicBezTo>
                <a:close/>
                <a:moveTo>
                  <a:pt x="1664757" y="1742753"/>
                </a:moveTo>
                <a:cubicBezTo>
                  <a:pt x="1677313" y="1742753"/>
                  <a:pt x="1687491" y="1752931"/>
                  <a:pt x="1687491" y="1765487"/>
                </a:cubicBezTo>
                <a:cubicBezTo>
                  <a:pt x="1687491" y="1778044"/>
                  <a:pt x="1677313" y="1788221"/>
                  <a:pt x="1664757" y="1788221"/>
                </a:cubicBezTo>
                <a:cubicBezTo>
                  <a:pt x="1652201" y="1788221"/>
                  <a:pt x="1642022" y="1778044"/>
                  <a:pt x="1642022" y="1765487"/>
                </a:cubicBezTo>
                <a:cubicBezTo>
                  <a:pt x="1642022" y="1752931"/>
                  <a:pt x="1652201" y="1742753"/>
                  <a:pt x="1664757" y="1742753"/>
                </a:cubicBezTo>
                <a:close/>
                <a:moveTo>
                  <a:pt x="1500719" y="1742753"/>
                </a:moveTo>
                <a:cubicBezTo>
                  <a:pt x="1513275" y="1742753"/>
                  <a:pt x="1523453" y="1752931"/>
                  <a:pt x="1523453" y="1765487"/>
                </a:cubicBezTo>
                <a:cubicBezTo>
                  <a:pt x="1523453" y="1778044"/>
                  <a:pt x="1513275" y="1788221"/>
                  <a:pt x="1500719" y="1788221"/>
                </a:cubicBezTo>
                <a:cubicBezTo>
                  <a:pt x="1488163" y="1788221"/>
                  <a:pt x="1477985" y="1778044"/>
                  <a:pt x="1477985" y="1765487"/>
                </a:cubicBezTo>
                <a:cubicBezTo>
                  <a:pt x="1477985" y="1752931"/>
                  <a:pt x="1488163" y="1742753"/>
                  <a:pt x="1500719" y="1742753"/>
                </a:cubicBezTo>
                <a:close/>
                <a:moveTo>
                  <a:pt x="1336681" y="1742753"/>
                </a:moveTo>
                <a:cubicBezTo>
                  <a:pt x="1349237" y="1742753"/>
                  <a:pt x="1359415" y="1752931"/>
                  <a:pt x="1359415" y="1765487"/>
                </a:cubicBezTo>
                <a:cubicBezTo>
                  <a:pt x="1359415" y="1778044"/>
                  <a:pt x="1349237" y="1788221"/>
                  <a:pt x="1336681" y="1788221"/>
                </a:cubicBezTo>
                <a:cubicBezTo>
                  <a:pt x="1324125" y="1788221"/>
                  <a:pt x="1313947" y="1778044"/>
                  <a:pt x="1313947" y="1765487"/>
                </a:cubicBezTo>
                <a:cubicBezTo>
                  <a:pt x="1313947" y="1752931"/>
                  <a:pt x="1324125" y="1742753"/>
                  <a:pt x="1336681" y="1742753"/>
                </a:cubicBezTo>
                <a:close/>
                <a:moveTo>
                  <a:pt x="1171000" y="1572840"/>
                </a:moveTo>
                <a:cubicBezTo>
                  <a:pt x="1183556" y="1572840"/>
                  <a:pt x="1193734" y="1583017"/>
                  <a:pt x="1193734" y="1595573"/>
                </a:cubicBezTo>
                <a:cubicBezTo>
                  <a:pt x="1193734" y="1608130"/>
                  <a:pt x="1183556" y="1618308"/>
                  <a:pt x="1171000" y="1618308"/>
                </a:cubicBezTo>
                <a:cubicBezTo>
                  <a:pt x="1158443" y="1618308"/>
                  <a:pt x="1148266" y="1608130"/>
                  <a:pt x="1148266" y="1595573"/>
                </a:cubicBezTo>
                <a:cubicBezTo>
                  <a:pt x="1148266" y="1583017"/>
                  <a:pt x="1158443" y="1572840"/>
                  <a:pt x="1171000" y="1572840"/>
                </a:cubicBezTo>
                <a:close/>
                <a:moveTo>
                  <a:pt x="1006962" y="1572840"/>
                </a:moveTo>
                <a:cubicBezTo>
                  <a:pt x="1019518" y="1572840"/>
                  <a:pt x="1029696" y="1583017"/>
                  <a:pt x="1029696" y="1595573"/>
                </a:cubicBezTo>
                <a:cubicBezTo>
                  <a:pt x="1029696" y="1608130"/>
                  <a:pt x="1019518" y="1618308"/>
                  <a:pt x="1006962" y="1618308"/>
                </a:cubicBezTo>
                <a:cubicBezTo>
                  <a:pt x="994406" y="1618308"/>
                  <a:pt x="984227" y="1608130"/>
                  <a:pt x="984227" y="1595573"/>
                </a:cubicBezTo>
                <a:cubicBezTo>
                  <a:pt x="984227" y="1583017"/>
                  <a:pt x="994406" y="1572840"/>
                  <a:pt x="1006962" y="1572840"/>
                </a:cubicBezTo>
                <a:close/>
                <a:moveTo>
                  <a:pt x="842924" y="1572840"/>
                </a:moveTo>
                <a:cubicBezTo>
                  <a:pt x="855480" y="1572840"/>
                  <a:pt x="865659" y="1583017"/>
                  <a:pt x="865659" y="1595573"/>
                </a:cubicBezTo>
                <a:cubicBezTo>
                  <a:pt x="865659" y="1608130"/>
                  <a:pt x="855480" y="1618308"/>
                  <a:pt x="842924" y="1618308"/>
                </a:cubicBezTo>
                <a:cubicBezTo>
                  <a:pt x="830368" y="1618308"/>
                  <a:pt x="820189" y="1608130"/>
                  <a:pt x="820189" y="1595573"/>
                </a:cubicBezTo>
                <a:cubicBezTo>
                  <a:pt x="820189" y="1583017"/>
                  <a:pt x="830368" y="1572840"/>
                  <a:pt x="842924" y="1572840"/>
                </a:cubicBezTo>
                <a:close/>
                <a:moveTo>
                  <a:pt x="678886" y="1572840"/>
                </a:moveTo>
                <a:cubicBezTo>
                  <a:pt x="691442" y="1572840"/>
                  <a:pt x="701621" y="1583017"/>
                  <a:pt x="701621" y="1595573"/>
                </a:cubicBezTo>
                <a:cubicBezTo>
                  <a:pt x="701621" y="1608130"/>
                  <a:pt x="691442" y="1618308"/>
                  <a:pt x="678886" y="1618308"/>
                </a:cubicBezTo>
                <a:cubicBezTo>
                  <a:pt x="666330" y="1618308"/>
                  <a:pt x="656152" y="1608130"/>
                  <a:pt x="656152" y="1595573"/>
                </a:cubicBezTo>
                <a:cubicBezTo>
                  <a:pt x="656152" y="1583017"/>
                  <a:pt x="666330" y="1572840"/>
                  <a:pt x="678886" y="1572840"/>
                </a:cubicBezTo>
                <a:close/>
                <a:moveTo>
                  <a:pt x="514849" y="1572840"/>
                </a:moveTo>
                <a:cubicBezTo>
                  <a:pt x="527405" y="1572840"/>
                  <a:pt x="537583" y="1583017"/>
                  <a:pt x="537583" y="1595573"/>
                </a:cubicBezTo>
                <a:cubicBezTo>
                  <a:pt x="537583" y="1608130"/>
                  <a:pt x="527405" y="1618308"/>
                  <a:pt x="514849" y="1618308"/>
                </a:cubicBezTo>
                <a:cubicBezTo>
                  <a:pt x="502293" y="1618308"/>
                  <a:pt x="492114" y="1608130"/>
                  <a:pt x="492114" y="1595573"/>
                </a:cubicBezTo>
                <a:cubicBezTo>
                  <a:pt x="492114" y="1583017"/>
                  <a:pt x="502293" y="1572840"/>
                  <a:pt x="514849" y="1572840"/>
                </a:cubicBezTo>
                <a:close/>
                <a:moveTo>
                  <a:pt x="350811" y="1572840"/>
                </a:moveTo>
                <a:cubicBezTo>
                  <a:pt x="363367" y="1572840"/>
                  <a:pt x="373545" y="1583017"/>
                  <a:pt x="373545" y="1595573"/>
                </a:cubicBezTo>
                <a:cubicBezTo>
                  <a:pt x="373545" y="1608130"/>
                  <a:pt x="363367" y="1618308"/>
                  <a:pt x="350811" y="1618308"/>
                </a:cubicBezTo>
                <a:cubicBezTo>
                  <a:pt x="338255" y="1618308"/>
                  <a:pt x="328077" y="1608130"/>
                  <a:pt x="328077" y="1595573"/>
                </a:cubicBezTo>
                <a:cubicBezTo>
                  <a:pt x="328077" y="1583017"/>
                  <a:pt x="338255" y="1572840"/>
                  <a:pt x="350811" y="1572840"/>
                </a:cubicBezTo>
                <a:close/>
                <a:moveTo>
                  <a:pt x="186773" y="1572840"/>
                </a:moveTo>
                <a:cubicBezTo>
                  <a:pt x="199329" y="1572840"/>
                  <a:pt x="209507" y="1583017"/>
                  <a:pt x="209507" y="1595573"/>
                </a:cubicBezTo>
                <a:cubicBezTo>
                  <a:pt x="209507" y="1608130"/>
                  <a:pt x="199329" y="1618308"/>
                  <a:pt x="186773" y="1618308"/>
                </a:cubicBezTo>
                <a:cubicBezTo>
                  <a:pt x="174217" y="1618308"/>
                  <a:pt x="164039" y="1608130"/>
                  <a:pt x="164039" y="1595573"/>
                </a:cubicBezTo>
                <a:cubicBezTo>
                  <a:pt x="164039" y="1583017"/>
                  <a:pt x="174217" y="1572840"/>
                  <a:pt x="186773" y="1572840"/>
                </a:cubicBezTo>
                <a:close/>
                <a:moveTo>
                  <a:pt x="22735" y="1572840"/>
                </a:moveTo>
                <a:cubicBezTo>
                  <a:pt x="35291" y="1572840"/>
                  <a:pt x="45469" y="1583017"/>
                  <a:pt x="45469" y="1595573"/>
                </a:cubicBezTo>
                <a:cubicBezTo>
                  <a:pt x="45469" y="1608130"/>
                  <a:pt x="35291" y="1618308"/>
                  <a:pt x="22735" y="1618308"/>
                </a:cubicBezTo>
                <a:cubicBezTo>
                  <a:pt x="10179" y="1618308"/>
                  <a:pt x="0" y="1608130"/>
                  <a:pt x="0" y="1595573"/>
                </a:cubicBezTo>
                <a:cubicBezTo>
                  <a:pt x="0" y="1583017"/>
                  <a:pt x="10179" y="1572840"/>
                  <a:pt x="22735" y="1572840"/>
                </a:cubicBezTo>
                <a:close/>
                <a:moveTo>
                  <a:pt x="2484946" y="1564541"/>
                </a:moveTo>
                <a:cubicBezTo>
                  <a:pt x="2497502" y="1564541"/>
                  <a:pt x="2507681" y="1574719"/>
                  <a:pt x="2507681" y="1587275"/>
                </a:cubicBezTo>
                <a:cubicBezTo>
                  <a:pt x="2507681" y="1599831"/>
                  <a:pt x="2497502" y="1610010"/>
                  <a:pt x="2484946" y="1610010"/>
                </a:cubicBezTo>
                <a:cubicBezTo>
                  <a:pt x="2472390" y="1610010"/>
                  <a:pt x="2462211" y="1599831"/>
                  <a:pt x="2462211" y="1587275"/>
                </a:cubicBezTo>
                <a:cubicBezTo>
                  <a:pt x="2462211" y="1574719"/>
                  <a:pt x="2472390" y="1564541"/>
                  <a:pt x="2484946" y="1564541"/>
                </a:cubicBezTo>
                <a:close/>
                <a:moveTo>
                  <a:pt x="2320908" y="1564541"/>
                </a:moveTo>
                <a:cubicBezTo>
                  <a:pt x="2333464" y="1564541"/>
                  <a:pt x="2343643" y="1574719"/>
                  <a:pt x="2343643" y="1587275"/>
                </a:cubicBezTo>
                <a:cubicBezTo>
                  <a:pt x="2343643" y="1599831"/>
                  <a:pt x="2333464" y="1610010"/>
                  <a:pt x="2320908" y="1610010"/>
                </a:cubicBezTo>
                <a:cubicBezTo>
                  <a:pt x="2308351" y="1610010"/>
                  <a:pt x="2298174" y="1599831"/>
                  <a:pt x="2298174" y="1587275"/>
                </a:cubicBezTo>
                <a:cubicBezTo>
                  <a:pt x="2298174" y="1574719"/>
                  <a:pt x="2308351" y="1564541"/>
                  <a:pt x="2320908" y="1564541"/>
                </a:cubicBezTo>
                <a:close/>
                <a:moveTo>
                  <a:pt x="2156870" y="1564541"/>
                </a:moveTo>
                <a:cubicBezTo>
                  <a:pt x="2169427" y="1564541"/>
                  <a:pt x="2179604" y="1574719"/>
                  <a:pt x="2179604" y="1587275"/>
                </a:cubicBezTo>
                <a:cubicBezTo>
                  <a:pt x="2179604" y="1599831"/>
                  <a:pt x="2169427" y="1610010"/>
                  <a:pt x="2156870" y="1610010"/>
                </a:cubicBezTo>
                <a:cubicBezTo>
                  <a:pt x="2144314" y="1610010"/>
                  <a:pt x="2134135" y="1599831"/>
                  <a:pt x="2134135" y="1587275"/>
                </a:cubicBezTo>
                <a:cubicBezTo>
                  <a:pt x="2134135" y="1574719"/>
                  <a:pt x="2144314" y="1564541"/>
                  <a:pt x="2156870" y="1564541"/>
                </a:cubicBezTo>
                <a:close/>
                <a:moveTo>
                  <a:pt x="1992832" y="1564541"/>
                </a:moveTo>
                <a:cubicBezTo>
                  <a:pt x="2005388" y="1564541"/>
                  <a:pt x="2015567" y="1574719"/>
                  <a:pt x="2015567" y="1587275"/>
                </a:cubicBezTo>
                <a:cubicBezTo>
                  <a:pt x="2015567" y="1599831"/>
                  <a:pt x="2005388" y="1610010"/>
                  <a:pt x="1992832" y="1610010"/>
                </a:cubicBezTo>
                <a:cubicBezTo>
                  <a:pt x="1980277" y="1610010"/>
                  <a:pt x="1970098" y="1599831"/>
                  <a:pt x="1970098" y="1587275"/>
                </a:cubicBezTo>
                <a:cubicBezTo>
                  <a:pt x="1970098" y="1574719"/>
                  <a:pt x="1980277" y="1564541"/>
                  <a:pt x="1992832" y="1564541"/>
                </a:cubicBezTo>
                <a:close/>
                <a:moveTo>
                  <a:pt x="1828795" y="1564541"/>
                </a:moveTo>
                <a:cubicBezTo>
                  <a:pt x="1841351" y="1564541"/>
                  <a:pt x="1851529" y="1574719"/>
                  <a:pt x="1851529" y="1587275"/>
                </a:cubicBezTo>
                <a:cubicBezTo>
                  <a:pt x="1851529" y="1599831"/>
                  <a:pt x="1841351" y="1610010"/>
                  <a:pt x="1828795" y="1610010"/>
                </a:cubicBezTo>
                <a:cubicBezTo>
                  <a:pt x="1816239" y="1610010"/>
                  <a:pt x="1806060" y="1599831"/>
                  <a:pt x="1806060" y="1587275"/>
                </a:cubicBezTo>
                <a:cubicBezTo>
                  <a:pt x="1806060" y="1574719"/>
                  <a:pt x="1816239" y="1564541"/>
                  <a:pt x="1828795" y="1564541"/>
                </a:cubicBezTo>
                <a:close/>
                <a:moveTo>
                  <a:pt x="1664757" y="1564541"/>
                </a:moveTo>
                <a:cubicBezTo>
                  <a:pt x="1677313" y="1564541"/>
                  <a:pt x="1687491" y="1574719"/>
                  <a:pt x="1687491" y="1587275"/>
                </a:cubicBezTo>
                <a:cubicBezTo>
                  <a:pt x="1687491" y="1599831"/>
                  <a:pt x="1677313" y="1610010"/>
                  <a:pt x="1664757" y="1610010"/>
                </a:cubicBezTo>
                <a:cubicBezTo>
                  <a:pt x="1652201" y="1610010"/>
                  <a:pt x="1642022" y="1599831"/>
                  <a:pt x="1642022" y="1587275"/>
                </a:cubicBezTo>
                <a:cubicBezTo>
                  <a:pt x="1642022" y="1574719"/>
                  <a:pt x="1652201" y="1564541"/>
                  <a:pt x="1664757" y="1564541"/>
                </a:cubicBezTo>
                <a:close/>
                <a:moveTo>
                  <a:pt x="1500719" y="1564541"/>
                </a:moveTo>
                <a:cubicBezTo>
                  <a:pt x="1513275" y="1564541"/>
                  <a:pt x="1523453" y="1574719"/>
                  <a:pt x="1523453" y="1587275"/>
                </a:cubicBezTo>
                <a:cubicBezTo>
                  <a:pt x="1523453" y="1599831"/>
                  <a:pt x="1513275" y="1610010"/>
                  <a:pt x="1500719" y="1610010"/>
                </a:cubicBezTo>
                <a:cubicBezTo>
                  <a:pt x="1488163" y="1610010"/>
                  <a:pt x="1477985" y="1599831"/>
                  <a:pt x="1477985" y="1587275"/>
                </a:cubicBezTo>
                <a:cubicBezTo>
                  <a:pt x="1477985" y="1574719"/>
                  <a:pt x="1488163" y="1564541"/>
                  <a:pt x="1500719" y="1564541"/>
                </a:cubicBezTo>
                <a:close/>
                <a:moveTo>
                  <a:pt x="1336681" y="1564541"/>
                </a:moveTo>
                <a:cubicBezTo>
                  <a:pt x="1349237" y="1564541"/>
                  <a:pt x="1359415" y="1574719"/>
                  <a:pt x="1359415" y="1587275"/>
                </a:cubicBezTo>
                <a:cubicBezTo>
                  <a:pt x="1359415" y="1599831"/>
                  <a:pt x="1349237" y="1610010"/>
                  <a:pt x="1336681" y="1610010"/>
                </a:cubicBezTo>
                <a:cubicBezTo>
                  <a:pt x="1324125" y="1610010"/>
                  <a:pt x="1313947" y="1599831"/>
                  <a:pt x="1313947" y="1587275"/>
                </a:cubicBezTo>
                <a:cubicBezTo>
                  <a:pt x="1313947" y="1574719"/>
                  <a:pt x="1324125" y="1564541"/>
                  <a:pt x="1336681" y="1564541"/>
                </a:cubicBezTo>
                <a:close/>
                <a:moveTo>
                  <a:pt x="1171000" y="1400050"/>
                </a:moveTo>
                <a:cubicBezTo>
                  <a:pt x="1183556" y="1400050"/>
                  <a:pt x="1193734" y="1410229"/>
                  <a:pt x="1193734" y="1422785"/>
                </a:cubicBezTo>
                <a:cubicBezTo>
                  <a:pt x="1193734" y="1435341"/>
                  <a:pt x="1183556" y="1445519"/>
                  <a:pt x="1171000" y="1445519"/>
                </a:cubicBezTo>
                <a:cubicBezTo>
                  <a:pt x="1158443" y="1445519"/>
                  <a:pt x="1148266" y="1435341"/>
                  <a:pt x="1148266" y="1422785"/>
                </a:cubicBezTo>
                <a:cubicBezTo>
                  <a:pt x="1148266" y="1410229"/>
                  <a:pt x="1158443" y="1400050"/>
                  <a:pt x="1171000" y="1400050"/>
                </a:cubicBezTo>
                <a:close/>
                <a:moveTo>
                  <a:pt x="1006962" y="1400050"/>
                </a:moveTo>
                <a:cubicBezTo>
                  <a:pt x="1019518" y="1400050"/>
                  <a:pt x="1029696" y="1410229"/>
                  <a:pt x="1029696" y="1422785"/>
                </a:cubicBezTo>
                <a:cubicBezTo>
                  <a:pt x="1029696" y="1435341"/>
                  <a:pt x="1019518" y="1445519"/>
                  <a:pt x="1006962" y="1445519"/>
                </a:cubicBezTo>
                <a:cubicBezTo>
                  <a:pt x="994406" y="1445519"/>
                  <a:pt x="984227" y="1435341"/>
                  <a:pt x="984227" y="1422785"/>
                </a:cubicBezTo>
                <a:cubicBezTo>
                  <a:pt x="984227" y="1410229"/>
                  <a:pt x="994406" y="1400050"/>
                  <a:pt x="1006962" y="1400050"/>
                </a:cubicBezTo>
                <a:close/>
                <a:moveTo>
                  <a:pt x="842924" y="1400050"/>
                </a:moveTo>
                <a:cubicBezTo>
                  <a:pt x="855480" y="1400050"/>
                  <a:pt x="865659" y="1410229"/>
                  <a:pt x="865659" y="1422785"/>
                </a:cubicBezTo>
                <a:cubicBezTo>
                  <a:pt x="865659" y="1435341"/>
                  <a:pt x="855480" y="1445519"/>
                  <a:pt x="842924" y="1445519"/>
                </a:cubicBezTo>
                <a:cubicBezTo>
                  <a:pt x="830368" y="1445519"/>
                  <a:pt x="820189" y="1435341"/>
                  <a:pt x="820189" y="1422785"/>
                </a:cubicBezTo>
                <a:cubicBezTo>
                  <a:pt x="820189" y="1410229"/>
                  <a:pt x="830368" y="1400050"/>
                  <a:pt x="842924" y="1400050"/>
                </a:cubicBezTo>
                <a:close/>
                <a:moveTo>
                  <a:pt x="678886" y="1400050"/>
                </a:moveTo>
                <a:cubicBezTo>
                  <a:pt x="691442" y="1400050"/>
                  <a:pt x="701621" y="1410229"/>
                  <a:pt x="701621" y="1422785"/>
                </a:cubicBezTo>
                <a:cubicBezTo>
                  <a:pt x="701621" y="1435341"/>
                  <a:pt x="691442" y="1445519"/>
                  <a:pt x="678886" y="1445519"/>
                </a:cubicBezTo>
                <a:cubicBezTo>
                  <a:pt x="666330" y="1445519"/>
                  <a:pt x="656152" y="1435341"/>
                  <a:pt x="656152" y="1422785"/>
                </a:cubicBezTo>
                <a:cubicBezTo>
                  <a:pt x="656152" y="1410229"/>
                  <a:pt x="666330" y="1400050"/>
                  <a:pt x="678886" y="1400050"/>
                </a:cubicBezTo>
                <a:close/>
                <a:moveTo>
                  <a:pt x="514849" y="1400050"/>
                </a:moveTo>
                <a:cubicBezTo>
                  <a:pt x="527405" y="1400050"/>
                  <a:pt x="537583" y="1410229"/>
                  <a:pt x="537583" y="1422785"/>
                </a:cubicBezTo>
                <a:cubicBezTo>
                  <a:pt x="537583" y="1435341"/>
                  <a:pt x="527405" y="1445519"/>
                  <a:pt x="514849" y="1445519"/>
                </a:cubicBezTo>
                <a:cubicBezTo>
                  <a:pt x="502293" y="1445519"/>
                  <a:pt x="492114" y="1435341"/>
                  <a:pt x="492114" y="1422785"/>
                </a:cubicBezTo>
                <a:cubicBezTo>
                  <a:pt x="492114" y="1410229"/>
                  <a:pt x="502293" y="1400050"/>
                  <a:pt x="514849" y="1400050"/>
                </a:cubicBezTo>
                <a:close/>
                <a:moveTo>
                  <a:pt x="350811" y="1400050"/>
                </a:moveTo>
                <a:cubicBezTo>
                  <a:pt x="363367" y="1400050"/>
                  <a:pt x="373545" y="1410229"/>
                  <a:pt x="373545" y="1422785"/>
                </a:cubicBezTo>
                <a:cubicBezTo>
                  <a:pt x="373545" y="1435341"/>
                  <a:pt x="363367" y="1445519"/>
                  <a:pt x="350811" y="1445519"/>
                </a:cubicBezTo>
                <a:cubicBezTo>
                  <a:pt x="338255" y="1445519"/>
                  <a:pt x="328077" y="1435341"/>
                  <a:pt x="328077" y="1422785"/>
                </a:cubicBezTo>
                <a:cubicBezTo>
                  <a:pt x="328077" y="1410229"/>
                  <a:pt x="338255" y="1400050"/>
                  <a:pt x="350811" y="1400050"/>
                </a:cubicBezTo>
                <a:close/>
                <a:moveTo>
                  <a:pt x="186773" y="1400050"/>
                </a:moveTo>
                <a:cubicBezTo>
                  <a:pt x="199329" y="1400050"/>
                  <a:pt x="209507" y="1410229"/>
                  <a:pt x="209507" y="1422785"/>
                </a:cubicBezTo>
                <a:cubicBezTo>
                  <a:pt x="209507" y="1435341"/>
                  <a:pt x="199329" y="1445519"/>
                  <a:pt x="186773" y="1445519"/>
                </a:cubicBezTo>
                <a:cubicBezTo>
                  <a:pt x="174217" y="1445519"/>
                  <a:pt x="164039" y="1435341"/>
                  <a:pt x="164039" y="1422785"/>
                </a:cubicBezTo>
                <a:cubicBezTo>
                  <a:pt x="164039" y="1410229"/>
                  <a:pt x="174217" y="1400050"/>
                  <a:pt x="186773" y="1400050"/>
                </a:cubicBezTo>
                <a:close/>
                <a:moveTo>
                  <a:pt x="22735" y="1400050"/>
                </a:moveTo>
                <a:cubicBezTo>
                  <a:pt x="35291" y="1400050"/>
                  <a:pt x="45469" y="1410229"/>
                  <a:pt x="45469" y="1422785"/>
                </a:cubicBezTo>
                <a:cubicBezTo>
                  <a:pt x="45469" y="1435341"/>
                  <a:pt x="35291" y="1445519"/>
                  <a:pt x="22735" y="1445519"/>
                </a:cubicBezTo>
                <a:cubicBezTo>
                  <a:pt x="10179" y="1445519"/>
                  <a:pt x="0" y="1435341"/>
                  <a:pt x="0" y="1422785"/>
                </a:cubicBezTo>
                <a:cubicBezTo>
                  <a:pt x="0" y="1410229"/>
                  <a:pt x="10179" y="1400050"/>
                  <a:pt x="22735" y="1400050"/>
                </a:cubicBezTo>
                <a:close/>
                <a:moveTo>
                  <a:pt x="2484946" y="1391751"/>
                </a:moveTo>
                <a:cubicBezTo>
                  <a:pt x="2497502" y="1391751"/>
                  <a:pt x="2507681" y="1401930"/>
                  <a:pt x="2507681" y="1414486"/>
                </a:cubicBezTo>
                <a:cubicBezTo>
                  <a:pt x="2507681" y="1427042"/>
                  <a:pt x="2497502" y="1437220"/>
                  <a:pt x="2484946" y="1437220"/>
                </a:cubicBezTo>
                <a:cubicBezTo>
                  <a:pt x="2472390" y="1437220"/>
                  <a:pt x="2462211" y="1427042"/>
                  <a:pt x="2462211" y="1414486"/>
                </a:cubicBezTo>
                <a:cubicBezTo>
                  <a:pt x="2462211" y="1401930"/>
                  <a:pt x="2472390" y="1391751"/>
                  <a:pt x="2484946" y="1391751"/>
                </a:cubicBezTo>
                <a:close/>
                <a:moveTo>
                  <a:pt x="2320908" y="1391751"/>
                </a:moveTo>
                <a:cubicBezTo>
                  <a:pt x="2333464" y="1391751"/>
                  <a:pt x="2343643" y="1401930"/>
                  <a:pt x="2343643" y="1414486"/>
                </a:cubicBezTo>
                <a:cubicBezTo>
                  <a:pt x="2343643" y="1427042"/>
                  <a:pt x="2333464" y="1437220"/>
                  <a:pt x="2320908" y="1437220"/>
                </a:cubicBezTo>
                <a:cubicBezTo>
                  <a:pt x="2308351" y="1437220"/>
                  <a:pt x="2298174" y="1427042"/>
                  <a:pt x="2298174" y="1414486"/>
                </a:cubicBezTo>
                <a:cubicBezTo>
                  <a:pt x="2298174" y="1401930"/>
                  <a:pt x="2308351" y="1391751"/>
                  <a:pt x="2320908" y="1391751"/>
                </a:cubicBezTo>
                <a:close/>
                <a:moveTo>
                  <a:pt x="2156870" y="1391751"/>
                </a:moveTo>
                <a:cubicBezTo>
                  <a:pt x="2169427" y="1391751"/>
                  <a:pt x="2179604" y="1401930"/>
                  <a:pt x="2179604" y="1414486"/>
                </a:cubicBezTo>
                <a:cubicBezTo>
                  <a:pt x="2179604" y="1427042"/>
                  <a:pt x="2169427" y="1437220"/>
                  <a:pt x="2156870" y="1437220"/>
                </a:cubicBezTo>
                <a:cubicBezTo>
                  <a:pt x="2144314" y="1437220"/>
                  <a:pt x="2134135" y="1427042"/>
                  <a:pt x="2134135" y="1414486"/>
                </a:cubicBezTo>
                <a:cubicBezTo>
                  <a:pt x="2134135" y="1401930"/>
                  <a:pt x="2144314" y="1391751"/>
                  <a:pt x="2156870" y="1391751"/>
                </a:cubicBezTo>
                <a:close/>
                <a:moveTo>
                  <a:pt x="1992832" y="1391751"/>
                </a:moveTo>
                <a:cubicBezTo>
                  <a:pt x="2005388" y="1391751"/>
                  <a:pt x="2015567" y="1401930"/>
                  <a:pt x="2015567" y="1414486"/>
                </a:cubicBezTo>
                <a:cubicBezTo>
                  <a:pt x="2015567" y="1427042"/>
                  <a:pt x="2005388" y="1437220"/>
                  <a:pt x="1992832" y="1437220"/>
                </a:cubicBezTo>
                <a:cubicBezTo>
                  <a:pt x="1980277" y="1437220"/>
                  <a:pt x="1970098" y="1427042"/>
                  <a:pt x="1970098" y="1414486"/>
                </a:cubicBezTo>
                <a:cubicBezTo>
                  <a:pt x="1970098" y="1401930"/>
                  <a:pt x="1980277" y="1391751"/>
                  <a:pt x="1992832" y="1391751"/>
                </a:cubicBezTo>
                <a:close/>
                <a:moveTo>
                  <a:pt x="1828795" y="1391751"/>
                </a:moveTo>
                <a:cubicBezTo>
                  <a:pt x="1841351" y="1391751"/>
                  <a:pt x="1851529" y="1401930"/>
                  <a:pt x="1851529" y="1414486"/>
                </a:cubicBezTo>
                <a:cubicBezTo>
                  <a:pt x="1851529" y="1427042"/>
                  <a:pt x="1841351" y="1437220"/>
                  <a:pt x="1828795" y="1437220"/>
                </a:cubicBezTo>
                <a:cubicBezTo>
                  <a:pt x="1816239" y="1437220"/>
                  <a:pt x="1806060" y="1427042"/>
                  <a:pt x="1806060" y="1414486"/>
                </a:cubicBezTo>
                <a:cubicBezTo>
                  <a:pt x="1806060" y="1401930"/>
                  <a:pt x="1816239" y="1391751"/>
                  <a:pt x="1828795" y="1391751"/>
                </a:cubicBezTo>
                <a:close/>
                <a:moveTo>
                  <a:pt x="1664757" y="1391751"/>
                </a:moveTo>
                <a:cubicBezTo>
                  <a:pt x="1677313" y="1391751"/>
                  <a:pt x="1687491" y="1401930"/>
                  <a:pt x="1687491" y="1414486"/>
                </a:cubicBezTo>
                <a:cubicBezTo>
                  <a:pt x="1687491" y="1427042"/>
                  <a:pt x="1677313" y="1437220"/>
                  <a:pt x="1664757" y="1437220"/>
                </a:cubicBezTo>
                <a:cubicBezTo>
                  <a:pt x="1652201" y="1437220"/>
                  <a:pt x="1642022" y="1427042"/>
                  <a:pt x="1642022" y="1414486"/>
                </a:cubicBezTo>
                <a:cubicBezTo>
                  <a:pt x="1642022" y="1401930"/>
                  <a:pt x="1652201" y="1391751"/>
                  <a:pt x="1664757" y="1391751"/>
                </a:cubicBezTo>
                <a:close/>
                <a:moveTo>
                  <a:pt x="1500719" y="1391751"/>
                </a:moveTo>
                <a:cubicBezTo>
                  <a:pt x="1513275" y="1391751"/>
                  <a:pt x="1523453" y="1401930"/>
                  <a:pt x="1523453" y="1414486"/>
                </a:cubicBezTo>
                <a:cubicBezTo>
                  <a:pt x="1523453" y="1427042"/>
                  <a:pt x="1513275" y="1437220"/>
                  <a:pt x="1500719" y="1437220"/>
                </a:cubicBezTo>
                <a:cubicBezTo>
                  <a:pt x="1488163" y="1437220"/>
                  <a:pt x="1477985" y="1427042"/>
                  <a:pt x="1477985" y="1414486"/>
                </a:cubicBezTo>
                <a:cubicBezTo>
                  <a:pt x="1477985" y="1401930"/>
                  <a:pt x="1488163" y="1391751"/>
                  <a:pt x="1500719" y="1391751"/>
                </a:cubicBezTo>
                <a:close/>
                <a:moveTo>
                  <a:pt x="1336681" y="1391751"/>
                </a:moveTo>
                <a:cubicBezTo>
                  <a:pt x="1349237" y="1391751"/>
                  <a:pt x="1359415" y="1401930"/>
                  <a:pt x="1359415" y="1414486"/>
                </a:cubicBezTo>
                <a:cubicBezTo>
                  <a:pt x="1359415" y="1427042"/>
                  <a:pt x="1349237" y="1437220"/>
                  <a:pt x="1336681" y="1437220"/>
                </a:cubicBezTo>
                <a:cubicBezTo>
                  <a:pt x="1324125" y="1437220"/>
                  <a:pt x="1313947" y="1427042"/>
                  <a:pt x="1313947" y="1414486"/>
                </a:cubicBezTo>
                <a:cubicBezTo>
                  <a:pt x="1313947" y="1401930"/>
                  <a:pt x="1324125" y="1391751"/>
                  <a:pt x="1336681" y="1391751"/>
                </a:cubicBezTo>
                <a:close/>
                <a:moveTo>
                  <a:pt x="1171000" y="1241208"/>
                </a:moveTo>
                <a:cubicBezTo>
                  <a:pt x="1183556" y="1241208"/>
                  <a:pt x="1193734" y="1251387"/>
                  <a:pt x="1193734" y="1263943"/>
                </a:cubicBezTo>
                <a:cubicBezTo>
                  <a:pt x="1193734" y="1276499"/>
                  <a:pt x="1183556" y="1286677"/>
                  <a:pt x="1171000" y="1286677"/>
                </a:cubicBezTo>
                <a:cubicBezTo>
                  <a:pt x="1158443" y="1286677"/>
                  <a:pt x="1148266" y="1276499"/>
                  <a:pt x="1148266" y="1263943"/>
                </a:cubicBezTo>
                <a:cubicBezTo>
                  <a:pt x="1148266" y="1251387"/>
                  <a:pt x="1158443" y="1241208"/>
                  <a:pt x="1171000" y="1241208"/>
                </a:cubicBezTo>
                <a:close/>
                <a:moveTo>
                  <a:pt x="1006962" y="1241208"/>
                </a:moveTo>
                <a:cubicBezTo>
                  <a:pt x="1019518" y="1241208"/>
                  <a:pt x="1029696" y="1251387"/>
                  <a:pt x="1029696" y="1263943"/>
                </a:cubicBezTo>
                <a:cubicBezTo>
                  <a:pt x="1029696" y="1276499"/>
                  <a:pt x="1019518" y="1286677"/>
                  <a:pt x="1006962" y="1286677"/>
                </a:cubicBezTo>
                <a:cubicBezTo>
                  <a:pt x="994406" y="1286677"/>
                  <a:pt x="984227" y="1276499"/>
                  <a:pt x="984227" y="1263943"/>
                </a:cubicBezTo>
                <a:cubicBezTo>
                  <a:pt x="984227" y="1251387"/>
                  <a:pt x="994406" y="1241208"/>
                  <a:pt x="1006962" y="1241208"/>
                </a:cubicBezTo>
                <a:close/>
                <a:moveTo>
                  <a:pt x="842924" y="1241208"/>
                </a:moveTo>
                <a:cubicBezTo>
                  <a:pt x="855480" y="1241208"/>
                  <a:pt x="865659" y="1251387"/>
                  <a:pt x="865659" y="1263943"/>
                </a:cubicBezTo>
                <a:cubicBezTo>
                  <a:pt x="865659" y="1276499"/>
                  <a:pt x="855480" y="1286677"/>
                  <a:pt x="842924" y="1286677"/>
                </a:cubicBezTo>
                <a:cubicBezTo>
                  <a:pt x="830368" y="1286677"/>
                  <a:pt x="820189" y="1276499"/>
                  <a:pt x="820189" y="1263943"/>
                </a:cubicBezTo>
                <a:cubicBezTo>
                  <a:pt x="820189" y="1251387"/>
                  <a:pt x="830368" y="1241208"/>
                  <a:pt x="842924" y="1241208"/>
                </a:cubicBezTo>
                <a:close/>
                <a:moveTo>
                  <a:pt x="678886" y="1241208"/>
                </a:moveTo>
                <a:cubicBezTo>
                  <a:pt x="691442" y="1241208"/>
                  <a:pt x="701621" y="1251387"/>
                  <a:pt x="701621" y="1263943"/>
                </a:cubicBezTo>
                <a:cubicBezTo>
                  <a:pt x="701621" y="1276499"/>
                  <a:pt x="691442" y="1286677"/>
                  <a:pt x="678886" y="1286677"/>
                </a:cubicBezTo>
                <a:cubicBezTo>
                  <a:pt x="666330" y="1286677"/>
                  <a:pt x="656152" y="1276499"/>
                  <a:pt x="656152" y="1263943"/>
                </a:cubicBezTo>
                <a:cubicBezTo>
                  <a:pt x="656152" y="1251387"/>
                  <a:pt x="666330" y="1241208"/>
                  <a:pt x="678886" y="1241208"/>
                </a:cubicBezTo>
                <a:close/>
                <a:moveTo>
                  <a:pt x="514849" y="1241208"/>
                </a:moveTo>
                <a:cubicBezTo>
                  <a:pt x="527405" y="1241208"/>
                  <a:pt x="537583" y="1251387"/>
                  <a:pt x="537583" y="1263943"/>
                </a:cubicBezTo>
                <a:cubicBezTo>
                  <a:pt x="537583" y="1276499"/>
                  <a:pt x="527405" y="1286677"/>
                  <a:pt x="514849" y="1286677"/>
                </a:cubicBezTo>
                <a:cubicBezTo>
                  <a:pt x="502293" y="1286677"/>
                  <a:pt x="492114" y="1276499"/>
                  <a:pt x="492114" y="1263943"/>
                </a:cubicBezTo>
                <a:cubicBezTo>
                  <a:pt x="492114" y="1251387"/>
                  <a:pt x="502293" y="1241208"/>
                  <a:pt x="514849" y="1241208"/>
                </a:cubicBezTo>
                <a:close/>
                <a:moveTo>
                  <a:pt x="350811" y="1241208"/>
                </a:moveTo>
                <a:cubicBezTo>
                  <a:pt x="363367" y="1241208"/>
                  <a:pt x="373545" y="1251387"/>
                  <a:pt x="373545" y="1263943"/>
                </a:cubicBezTo>
                <a:cubicBezTo>
                  <a:pt x="373545" y="1276499"/>
                  <a:pt x="363367" y="1286677"/>
                  <a:pt x="350811" y="1286677"/>
                </a:cubicBezTo>
                <a:cubicBezTo>
                  <a:pt x="338255" y="1286677"/>
                  <a:pt x="328077" y="1276499"/>
                  <a:pt x="328077" y="1263943"/>
                </a:cubicBezTo>
                <a:cubicBezTo>
                  <a:pt x="328077" y="1251387"/>
                  <a:pt x="338255" y="1241208"/>
                  <a:pt x="350811" y="1241208"/>
                </a:cubicBezTo>
                <a:close/>
                <a:moveTo>
                  <a:pt x="186773" y="1241208"/>
                </a:moveTo>
                <a:cubicBezTo>
                  <a:pt x="199329" y="1241208"/>
                  <a:pt x="209507" y="1251387"/>
                  <a:pt x="209507" y="1263943"/>
                </a:cubicBezTo>
                <a:cubicBezTo>
                  <a:pt x="209507" y="1276499"/>
                  <a:pt x="199329" y="1286677"/>
                  <a:pt x="186773" y="1286677"/>
                </a:cubicBezTo>
                <a:cubicBezTo>
                  <a:pt x="174217" y="1286677"/>
                  <a:pt x="164039" y="1276499"/>
                  <a:pt x="164039" y="1263943"/>
                </a:cubicBezTo>
                <a:cubicBezTo>
                  <a:pt x="164039" y="1251387"/>
                  <a:pt x="174217" y="1241208"/>
                  <a:pt x="186773" y="1241208"/>
                </a:cubicBezTo>
                <a:close/>
                <a:moveTo>
                  <a:pt x="22735" y="1241208"/>
                </a:moveTo>
                <a:cubicBezTo>
                  <a:pt x="35291" y="1241208"/>
                  <a:pt x="45469" y="1251387"/>
                  <a:pt x="45469" y="1263943"/>
                </a:cubicBezTo>
                <a:cubicBezTo>
                  <a:pt x="45469" y="1276499"/>
                  <a:pt x="35291" y="1286677"/>
                  <a:pt x="22735" y="1286677"/>
                </a:cubicBezTo>
                <a:cubicBezTo>
                  <a:pt x="10179" y="1286677"/>
                  <a:pt x="0" y="1276499"/>
                  <a:pt x="0" y="1263943"/>
                </a:cubicBezTo>
                <a:cubicBezTo>
                  <a:pt x="0" y="1251387"/>
                  <a:pt x="10179" y="1241208"/>
                  <a:pt x="22735" y="1241208"/>
                </a:cubicBezTo>
                <a:close/>
                <a:moveTo>
                  <a:pt x="2484946" y="1232910"/>
                </a:moveTo>
                <a:cubicBezTo>
                  <a:pt x="2497502" y="1232910"/>
                  <a:pt x="2507681" y="1243088"/>
                  <a:pt x="2507681" y="1255644"/>
                </a:cubicBezTo>
                <a:cubicBezTo>
                  <a:pt x="2507681" y="1268200"/>
                  <a:pt x="2497502" y="1278378"/>
                  <a:pt x="2484946" y="1278378"/>
                </a:cubicBezTo>
                <a:cubicBezTo>
                  <a:pt x="2472390" y="1278378"/>
                  <a:pt x="2462211" y="1268200"/>
                  <a:pt x="2462211" y="1255644"/>
                </a:cubicBezTo>
                <a:cubicBezTo>
                  <a:pt x="2462211" y="1243088"/>
                  <a:pt x="2472390" y="1232910"/>
                  <a:pt x="2484946" y="1232910"/>
                </a:cubicBezTo>
                <a:close/>
                <a:moveTo>
                  <a:pt x="2320908" y="1232910"/>
                </a:moveTo>
                <a:cubicBezTo>
                  <a:pt x="2333464" y="1232910"/>
                  <a:pt x="2343643" y="1243088"/>
                  <a:pt x="2343643" y="1255644"/>
                </a:cubicBezTo>
                <a:cubicBezTo>
                  <a:pt x="2343643" y="1268200"/>
                  <a:pt x="2333464" y="1278378"/>
                  <a:pt x="2320908" y="1278378"/>
                </a:cubicBezTo>
                <a:cubicBezTo>
                  <a:pt x="2308351" y="1278378"/>
                  <a:pt x="2298174" y="1268200"/>
                  <a:pt x="2298174" y="1255644"/>
                </a:cubicBezTo>
                <a:cubicBezTo>
                  <a:pt x="2298174" y="1243088"/>
                  <a:pt x="2308351" y="1232910"/>
                  <a:pt x="2320908" y="1232910"/>
                </a:cubicBezTo>
                <a:close/>
                <a:moveTo>
                  <a:pt x="2156870" y="1232910"/>
                </a:moveTo>
                <a:cubicBezTo>
                  <a:pt x="2169427" y="1232910"/>
                  <a:pt x="2179604" y="1243088"/>
                  <a:pt x="2179604" y="1255644"/>
                </a:cubicBezTo>
                <a:cubicBezTo>
                  <a:pt x="2179604" y="1268200"/>
                  <a:pt x="2169427" y="1278378"/>
                  <a:pt x="2156870" y="1278378"/>
                </a:cubicBezTo>
                <a:cubicBezTo>
                  <a:pt x="2144314" y="1278378"/>
                  <a:pt x="2134135" y="1268200"/>
                  <a:pt x="2134135" y="1255644"/>
                </a:cubicBezTo>
                <a:cubicBezTo>
                  <a:pt x="2134135" y="1243088"/>
                  <a:pt x="2144314" y="1232910"/>
                  <a:pt x="2156870" y="1232910"/>
                </a:cubicBezTo>
                <a:close/>
                <a:moveTo>
                  <a:pt x="1992832" y="1232910"/>
                </a:moveTo>
                <a:cubicBezTo>
                  <a:pt x="2005388" y="1232910"/>
                  <a:pt x="2015567" y="1243088"/>
                  <a:pt x="2015567" y="1255644"/>
                </a:cubicBezTo>
                <a:cubicBezTo>
                  <a:pt x="2015567" y="1268200"/>
                  <a:pt x="2005388" y="1278378"/>
                  <a:pt x="1992832" y="1278378"/>
                </a:cubicBezTo>
                <a:cubicBezTo>
                  <a:pt x="1980277" y="1278378"/>
                  <a:pt x="1970098" y="1268200"/>
                  <a:pt x="1970098" y="1255644"/>
                </a:cubicBezTo>
                <a:cubicBezTo>
                  <a:pt x="1970098" y="1243088"/>
                  <a:pt x="1980277" y="1232910"/>
                  <a:pt x="1992832" y="1232910"/>
                </a:cubicBezTo>
                <a:close/>
                <a:moveTo>
                  <a:pt x="1828795" y="1232910"/>
                </a:moveTo>
                <a:cubicBezTo>
                  <a:pt x="1841351" y="1232910"/>
                  <a:pt x="1851529" y="1243088"/>
                  <a:pt x="1851529" y="1255644"/>
                </a:cubicBezTo>
                <a:cubicBezTo>
                  <a:pt x="1851529" y="1268200"/>
                  <a:pt x="1841351" y="1278378"/>
                  <a:pt x="1828795" y="1278378"/>
                </a:cubicBezTo>
                <a:cubicBezTo>
                  <a:pt x="1816239" y="1278378"/>
                  <a:pt x="1806060" y="1268200"/>
                  <a:pt x="1806060" y="1255644"/>
                </a:cubicBezTo>
                <a:cubicBezTo>
                  <a:pt x="1806060" y="1243088"/>
                  <a:pt x="1816239" y="1232910"/>
                  <a:pt x="1828795" y="1232910"/>
                </a:cubicBezTo>
                <a:close/>
                <a:moveTo>
                  <a:pt x="1664757" y="1232910"/>
                </a:moveTo>
                <a:cubicBezTo>
                  <a:pt x="1677313" y="1232910"/>
                  <a:pt x="1687491" y="1243088"/>
                  <a:pt x="1687491" y="1255644"/>
                </a:cubicBezTo>
                <a:cubicBezTo>
                  <a:pt x="1687491" y="1268200"/>
                  <a:pt x="1677313" y="1278378"/>
                  <a:pt x="1664757" y="1278378"/>
                </a:cubicBezTo>
                <a:cubicBezTo>
                  <a:pt x="1652201" y="1278378"/>
                  <a:pt x="1642022" y="1268200"/>
                  <a:pt x="1642022" y="1255644"/>
                </a:cubicBezTo>
                <a:cubicBezTo>
                  <a:pt x="1642022" y="1243088"/>
                  <a:pt x="1652201" y="1232910"/>
                  <a:pt x="1664757" y="1232910"/>
                </a:cubicBezTo>
                <a:close/>
                <a:moveTo>
                  <a:pt x="1500719" y="1232910"/>
                </a:moveTo>
                <a:cubicBezTo>
                  <a:pt x="1513275" y="1232910"/>
                  <a:pt x="1523453" y="1243088"/>
                  <a:pt x="1523453" y="1255644"/>
                </a:cubicBezTo>
                <a:cubicBezTo>
                  <a:pt x="1523453" y="1268200"/>
                  <a:pt x="1513275" y="1278378"/>
                  <a:pt x="1500719" y="1278378"/>
                </a:cubicBezTo>
                <a:cubicBezTo>
                  <a:pt x="1488163" y="1278378"/>
                  <a:pt x="1477985" y="1268200"/>
                  <a:pt x="1477985" y="1255644"/>
                </a:cubicBezTo>
                <a:cubicBezTo>
                  <a:pt x="1477985" y="1243088"/>
                  <a:pt x="1488163" y="1232910"/>
                  <a:pt x="1500719" y="1232910"/>
                </a:cubicBezTo>
                <a:close/>
                <a:moveTo>
                  <a:pt x="1336681" y="1232910"/>
                </a:moveTo>
                <a:cubicBezTo>
                  <a:pt x="1349237" y="1232910"/>
                  <a:pt x="1359415" y="1243088"/>
                  <a:pt x="1359415" y="1255644"/>
                </a:cubicBezTo>
                <a:cubicBezTo>
                  <a:pt x="1359415" y="1268200"/>
                  <a:pt x="1349237" y="1278378"/>
                  <a:pt x="1336681" y="1278378"/>
                </a:cubicBezTo>
                <a:cubicBezTo>
                  <a:pt x="1324125" y="1278378"/>
                  <a:pt x="1313947" y="1268200"/>
                  <a:pt x="1313947" y="1255644"/>
                </a:cubicBezTo>
                <a:cubicBezTo>
                  <a:pt x="1313947" y="1243088"/>
                  <a:pt x="1324125" y="1232910"/>
                  <a:pt x="1336681" y="1232910"/>
                </a:cubicBezTo>
                <a:close/>
                <a:moveTo>
                  <a:pt x="1171000" y="1062996"/>
                </a:moveTo>
                <a:cubicBezTo>
                  <a:pt x="1183556" y="1062996"/>
                  <a:pt x="1193734" y="1073174"/>
                  <a:pt x="1193734" y="1085730"/>
                </a:cubicBezTo>
                <a:cubicBezTo>
                  <a:pt x="1193734" y="1098287"/>
                  <a:pt x="1183556" y="1108465"/>
                  <a:pt x="1171000" y="1108465"/>
                </a:cubicBezTo>
                <a:cubicBezTo>
                  <a:pt x="1158443" y="1108465"/>
                  <a:pt x="1148266" y="1098287"/>
                  <a:pt x="1148266" y="1085730"/>
                </a:cubicBezTo>
                <a:cubicBezTo>
                  <a:pt x="1148266" y="1073174"/>
                  <a:pt x="1158443" y="1062996"/>
                  <a:pt x="1171000" y="1062996"/>
                </a:cubicBezTo>
                <a:close/>
                <a:moveTo>
                  <a:pt x="1006962" y="1062996"/>
                </a:moveTo>
                <a:cubicBezTo>
                  <a:pt x="1019518" y="1062996"/>
                  <a:pt x="1029696" y="1073174"/>
                  <a:pt x="1029696" y="1085730"/>
                </a:cubicBezTo>
                <a:cubicBezTo>
                  <a:pt x="1029696" y="1098287"/>
                  <a:pt x="1019518" y="1108465"/>
                  <a:pt x="1006962" y="1108465"/>
                </a:cubicBezTo>
                <a:cubicBezTo>
                  <a:pt x="994406" y="1108465"/>
                  <a:pt x="984227" y="1098287"/>
                  <a:pt x="984227" y="1085730"/>
                </a:cubicBezTo>
                <a:cubicBezTo>
                  <a:pt x="984227" y="1073174"/>
                  <a:pt x="994406" y="1062996"/>
                  <a:pt x="1006962" y="1062996"/>
                </a:cubicBezTo>
                <a:close/>
                <a:moveTo>
                  <a:pt x="842924" y="1062996"/>
                </a:moveTo>
                <a:cubicBezTo>
                  <a:pt x="855480" y="1062996"/>
                  <a:pt x="865659" y="1073174"/>
                  <a:pt x="865659" y="1085730"/>
                </a:cubicBezTo>
                <a:cubicBezTo>
                  <a:pt x="865659" y="1098287"/>
                  <a:pt x="855480" y="1108465"/>
                  <a:pt x="842924" y="1108465"/>
                </a:cubicBezTo>
                <a:cubicBezTo>
                  <a:pt x="830368" y="1108465"/>
                  <a:pt x="820189" y="1098287"/>
                  <a:pt x="820189" y="1085730"/>
                </a:cubicBezTo>
                <a:cubicBezTo>
                  <a:pt x="820189" y="1073174"/>
                  <a:pt x="830368" y="1062996"/>
                  <a:pt x="842924" y="1062996"/>
                </a:cubicBezTo>
                <a:close/>
                <a:moveTo>
                  <a:pt x="678886" y="1062996"/>
                </a:moveTo>
                <a:cubicBezTo>
                  <a:pt x="691442" y="1062996"/>
                  <a:pt x="701621" y="1073174"/>
                  <a:pt x="701621" y="1085730"/>
                </a:cubicBezTo>
                <a:cubicBezTo>
                  <a:pt x="701621" y="1098287"/>
                  <a:pt x="691442" y="1108465"/>
                  <a:pt x="678886" y="1108465"/>
                </a:cubicBezTo>
                <a:cubicBezTo>
                  <a:pt x="666330" y="1108465"/>
                  <a:pt x="656152" y="1098287"/>
                  <a:pt x="656152" y="1085730"/>
                </a:cubicBezTo>
                <a:cubicBezTo>
                  <a:pt x="656152" y="1073174"/>
                  <a:pt x="666330" y="1062996"/>
                  <a:pt x="678886" y="1062996"/>
                </a:cubicBezTo>
                <a:close/>
                <a:moveTo>
                  <a:pt x="514849" y="1062996"/>
                </a:moveTo>
                <a:cubicBezTo>
                  <a:pt x="527405" y="1062996"/>
                  <a:pt x="537583" y="1073174"/>
                  <a:pt x="537583" y="1085730"/>
                </a:cubicBezTo>
                <a:cubicBezTo>
                  <a:pt x="537583" y="1098287"/>
                  <a:pt x="527405" y="1108465"/>
                  <a:pt x="514849" y="1108465"/>
                </a:cubicBezTo>
                <a:cubicBezTo>
                  <a:pt x="502293" y="1108465"/>
                  <a:pt x="492114" y="1098287"/>
                  <a:pt x="492114" y="1085730"/>
                </a:cubicBezTo>
                <a:cubicBezTo>
                  <a:pt x="492114" y="1073174"/>
                  <a:pt x="502293" y="1062996"/>
                  <a:pt x="514849" y="1062996"/>
                </a:cubicBezTo>
                <a:close/>
                <a:moveTo>
                  <a:pt x="350811" y="1062996"/>
                </a:moveTo>
                <a:cubicBezTo>
                  <a:pt x="363367" y="1062996"/>
                  <a:pt x="373545" y="1073174"/>
                  <a:pt x="373545" y="1085730"/>
                </a:cubicBezTo>
                <a:cubicBezTo>
                  <a:pt x="373545" y="1098287"/>
                  <a:pt x="363367" y="1108465"/>
                  <a:pt x="350811" y="1108465"/>
                </a:cubicBezTo>
                <a:cubicBezTo>
                  <a:pt x="338255" y="1108465"/>
                  <a:pt x="328077" y="1098287"/>
                  <a:pt x="328077" y="1085730"/>
                </a:cubicBezTo>
                <a:cubicBezTo>
                  <a:pt x="328077" y="1073174"/>
                  <a:pt x="338255" y="1062996"/>
                  <a:pt x="350811" y="1062996"/>
                </a:cubicBezTo>
                <a:close/>
                <a:moveTo>
                  <a:pt x="186773" y="1062996"/>
                </a:moveTo>
                <a:cubicBezTo>
                  <a:pt x="199329" y="1062996"/>
                  <a:pt x="209507" y="1073174"/>
                  <a:pt x="209507" y="1085730"/>
                </a:cubicBezTo>
                <a:cubicBezTo>
                  <a:pt x="209507" y="1098287"/>
                  <a:pt x="199329" y="1108465"/>
                  <a:pt x="186773" y="1108465"/>
                </a:cubicBezTo>
                <a:cubicBezTo>
                  <a:pt x="174217" y="1108465"/>
                  <a:pt x="164039" y="1098287"/>
                  <a:pt x="164039" y="1085730"/>
                </a:cubicBezTo>
                <a:cubicBezTo>
                  <a:pt x="164039" y="1073174"/>
                  <a:pt x="174217" y="1062996"/>
                  <a:pt x="186773" y="1062996"/>
                </a:cubicBezTo>
                <a:close/>
                <a:moveTo>
                  <a:pt x="22735" y="1062996"/>
                </a:moveTo>
                <a:cubicBezTo>
                  <a:pt x="35291" y="1062996"/>
                  <a:pt x="45469" y="1073174"/>
                  <a:pt x="45469" y="1085730"/>
                </a:cubicBezTo>
                <a:cubicBezTo>
                  <a:pt x="45469" y="1098287"/>
                  <a:pt x="35291" y="1108465"/>
                  <a:pt x="22735" y="1108465"/>
                </a:cubicBezTo>
                <a:cubicBezTo>
                  <a:pt x="10179" y="1108465"/>
                  <a:pt x="0" y="1098287"/>
                  <a:pt x="0" y="1085730"/>
                </a:cubicBezTo>
                <a:cubicBezTo>
                  <a:pt x="0" y="1073174"/>
                  <a:pt x="10179" y="1062996"/>
                  <a:pt x="22735" y="1062996"/>
                </a:cubicBezTo>
                <a:close/>
                <a:moveTo>
                  <a:pt x="2484946" y="1054698"/>
                </a:moveTo>
                <a:cubicBezTo>
                  <a:pt x="2497502" y="1054698"/>
                  <a:pt x="2507681" y="1064876"/>
                  <a:pt x="2507681" y="1077432"/>
                </a:cubicBezTo>
                <a:cubicBezTo>
                  <a:pt x="2507681" y="1089988"/>
                  <a:pt x="2497502" y="1100167"/>
                  <a:pt x="2484946" y="1100167"/>
                </a:cubicBezTo>
                <a:cubicBezTo>
                  <a:pt x="2472390" y="1100167"/>
                  <a:pt x="2462211" y="1089988"/>
                  <a:pt x="2462211" y="1077432"/>
                </a:cubicBezTo>
                <a:cubicBezTo>
                  <a:pt x="2462211" y="1064876"/>
                  <a:pt x="2472390" y="1054698"/>
                  <a:pt x="2484946" y="1054698"/>
                </a:cubicBezTo>
                <a:close/>
                <a:moveTo>
                  <a:pt x="2320908" y="1054698"/>
                </a:moveTo>
                <a:cubicBezTo>
                  <a:pt x="2333464" y="1054698"/>
                  <a:pt x="2343643" y="1064876"/>
                  <a:pt x="2343643" y="1077432"/>
                </a:cubicBezTo>
                <a:cubicBezTo>
                  <a:pt x="2343643" y="1089988"/>
                  <a:pt x="2333464" y="1100167"/>
                  <a:pt x="2320908" y="1100167"/>
                </a:cubicBezTo>
                <a:cubicBezTo>
                  <a:pt x="2308351" y="1100167"/>
                  <a:pt x="2298174" y="1089988"/>
                  <a:pt x="2298174" y="1077432"/>
                </a:cubicBezTo>
                <a:cubicBezTo>
                  <a:pt x="2298174" y="1064876"/>
                  <a:pt x="2308351" y="1054698"/>
                  <a:pt x="2320908" y="1054698"/>
                </a:cubicBezTo>
                <a:close/>
                <a:moveTo>
                  <a:pt x="2156870" y="1054698"/>
                </a:moveTo>
                <a:cubicBezTo>
                  <a:pt x="2169427" y="1054698"/>
                  <a:pt x="2179604" y="1064876"/>
                  <a:pt x="2179604" y="1077432"/>
                </a:cubicBezTo>
                <a:cubicBezTo>
                  <a:pt x="2179604" y="1089988"/>
                  <a:pt x="2169427" y="1100167"/>
                  <a:pt x="2156870" y="1100167"/>
                </a:cubicBezTo>
                <a:cubicBezTo>
                  <a:pt x="2144314" y="1100167"/>
                  <a:pt x="2134135" y="1089988"/>
                  <a:pt x="2134135" y="1077432"/>
                </a:cubicBezTo>
                <a:cubicBezTo>
                  <a:pt x="2134135" y="1064876"/>
                  <a:pt x="2144314" y="1054698"/>
                  <a:pt x="2156870" y="1054698"/>
                </a:cubicBezTo>
                <a:close/>
                <a:moveTo>
                  <a:pt x="1992832" y="1054698"/>
                </a:moveTo>
                <a:cubicBezTo>
                  <a:pt x="2005388" y="1054698"/>
                  <a:pt x="2015567" y="1064876"/>
                  <a:pt x="2015567" y="1077432"/>
                </a:cubicBezTo>
                <a:cubicBezTo>
                  <a:pt x="2015567" y="1089988"/>
                  <a:pt x="2005388" y="1100167"/>
                  <a:pt x="1992832" y="1100167"/>
                </a:cubicBezTo>
                <a:cubicBezTo>
                  <a:pt x="1980277" y="1100167"/>
                  <a:pt x="1970098" y="1089988"/>
                  <a:pt x="1970098" y="1077432"/>
                </a:cubicBezTo>
                <a:cubicBezTo>
                  <a:pt x="1970098" y="1064876"/>
                  <a:pt x="1980277" y="1054698"/>
                  <a:pt x="1992832" y="1054698"/>
                </a:cubicBezTo>
                <a:close/>
                <a:moveTo>
                  <a:pt x="1828795" y="1054698"/>
                </a:moveTo>
                <a:cubicBezTo>
                  <a:pt x="1841351" y="1054698"/>
                  <a:pt x="1851529" y="1064876"/>
                  <a:pt x="1851529" y="1077432"/>
                </a:cubicBezTo>
                <a:cubicBezTo>
                  <a:pt x="1851529" y="1089988"/>
                  <a:pt x="1841351" y="1100167"/>
                  <a:pt x="1828795" y="1100167"/>
                </a:cubicBezTo>
                <a:cubicBezTo>
                  <a:pt x="1816239" y="1100167"/>
                  <a:pt x="1806060" y="1089988"/>
                  <a:pt x="1806060" y="1077432"/>
                </a:cubicBezTo>
                <a:cubicBezTo>
                  <a:pt x="1806060" y="1064876"/>
                  <a:pt x="1816239" y="1054698"/>
                  <a:pt x="1828795" y="1054698"/>
                </a:cubicBezTo>
                <a:close/>
                <a:moveTo>
                  <a:pt x="1664757" y="1054698"/>
                </a:moveTo>
                <a:cubicBezTo>
                  <a:pt x="1677313" y="1054698"/>
                  <a:pt x="1687491" y="1064876"/>
                  <a:pt x="1687491" y="1077432"/>
                </a:cubicBezTo>
                <a:cubicBezTo>
                  <a:pt x="1687491" y="1089988"/>
                  <a:pt x="1677313" y="1100167"/>
                  <a:pt x="1664757" y="1100167"/>
                </a:cubicBezTo>
                <a:cubicBezTo>
                  <a:pt x="1652201" y="1100167"/>
                  <a:pt x="1642022" y="1089988"/>
                  <a:pt x="1642022" y="1077432"/>
                </a:cubicBezTo>
                <a:cubicBezTo>
                  <a:pt x="1642022" y="1064876"/>
                  <a:pt x="1652201" y="1054698"/>
                  <a:pt x="1664757" y="1054698"/>
                </a:cubicBezTo>
                <a:close/>
                <a:moveTo>
                  <a:pt x="1500719" y="1054698"/>
                </a:moveTo>
                <a:cubicBezTo>
                  <a:pt x="1513275" y="1054698"/>
                  <a:pt x="1523453" y="1064876"/>
                  <a:pt x="1523453" y="1077432"/>
                </a:cubicBezTo>
                <a:cubicBezTo>
                  <a:pt x="1523453" y="1089988"/>
                  <a:pt x="1513275" y="1100167"/>
                  <a:pt x="1500719" y="1100167"/>
                </a:cubicBezTo>
                <a:cubicBezTo>
                  <a:pt x="1488163" y="1100167"/>
                  <a:pt x="1477985" y="1089988"/>
                  <a:pt x="1477985" y="1077432"/>
                </a:cubicBezTo>
                <a:cubicBezTo>
                  <a:pt x="1477985" y="1064876"/>
                  <a:pt x="1488163" y="1054698"/>
                  <a:pt x="1500719" y="1054698"/>
                </a:cubicBezTo>
                <a:close/>
                <a:moveTo>
                  <a:pt x="1336681" y="1054698"/>
                </a:moveTo>
                <a:cubicBezTo>
                  <a:pt x="1349237" y="1054698"/>
                  <a:pt x="1359415" y="1064876"/>
                  <a:pt x="1359415" y="1077432"/>
                </a:cubicBezTo>
                <a:cubicBezTo>
                  <a:pt x="1359415" y="1089988"/>
                  <a:pt x="1349237" y="1100167"/>
                  <a:pt x="1336681" y="1100167"/>
                </a:cubicBezTo>
                <a:cubicBezTo>
                  <a:pt x="1324125" y="1100167"/>
                  <a:pt x="1313947" y="1089988"/>
                  <a:pt x="1313947" y="1077432"/>
                </a:cubicBezTo>
                <a:cubicBezTo>
                  <a:pt x="1313947" y="1064876"/>
                  <a:pt x="1324125" y="1054698"/>
                  <a:pt x="1336681" y="1054698"/>
                </a:cubicBezTo>
                <a:close/>
                <a:moveTo>
                  <a:pt x="1171000" y="884784"/>
                </a:moveTo>
                <a:cubicBezTo>
                  <a:pt x="1183556" y="884784"/>
                  <a:pt x="1193734" y="894963"/>
                  <a:pt x="1193734" y="907519"/>
                </a:cubicBezTo>
                <a:cubicBezTo>
                  <a:pt x="1193734" y="920075"/>
                  <a:pt x="1183556" y="930253"/>
                  <a:pt x="1171000" y="930253"/>
                </a:cubicBezTo>
                <a:cubicBezTo>
                  <a:pt x="1158443" y="930253"/>
                  <a:pt x="1148266" y="920075"/>
                  <a:pt x="1148266" y="907519"/>
                </a:cubicBezTo>
                <a:cubicBezTo>
                  <a:pt x="1148266" y="894963"/>
                  <a:pt x="1158443" y="884784"/>
                  <a:pt x="1171000" y="884784"/>
                </a:cubicBezTo>
                <a:close/>
                <a:moveTo>
                  <a:pt x="1006962" y="884784"/>
                </a:moveTo>
                <a:cubicBezTo>
                  <a:pt x="1019518" y="884784"/>
                  <a:pt x="1029696" y="894963"/>
                  <a:pt x="1029696" y="907519"/>
                </a:cubicBezTo>
                <a:cubicBezTo>
                  <a:pt x="1029696" y="920075"/>
                  <a:pt x="1019518" y="930253"/>
                  <a:pt x="1006962" y="930253"/>
                </a:cubicBezTo>
                <a:cubicBezTo>
                  <a:pt x="994406" y="930253"/>
                  <a:pt x="984227" y="920075"/>
                  <a:pt x="984227" y="907519"/>
                </a:cubicBezTo>
                <a:cubicBezTo>
                  <a:pt x="984227" y="894963"/>
                  <a:pt x="994406" y="884784"/>
                  <a:pt x="1006962" y="884784"/>
                </a:cubicBezTo>
                <a:close/>
                <a:moveTo>
                  <a:pt x="842924" y="884784"/>
                </a:moveTo>
                <a:cubicBezTo>
                  <a:pt x="855480" y="884784"/>
                  <a:pt x="865659" y="894963"/>
                  <a:pt x="865659" y="907519"/>
                </a:cubicBezTo>
                <a:cubicBezTo>
                  <a:pt x="865659" y="920075"/>
                  <a:pt x="855480" y="930253"/>
                  <a:pt x="842924" y="930253"/>
                </a:cubicBezTo>
                <a:cubicBezTo>
                  <a:pt x="830368" y="930253"/>
                  <a:pt x="820189" y="920075"/>
                  <a:pt x="820189" y="907519"/>
                </a:cubicBezTo>
                <a:cubicBezTo>
                  <a:pt x="820189" y="894963"/>
                  <a:pt x="830368" y="884784"/>
                  <a:pt x="842924" y="884784"/>
                </a:cubicBezTo>
                <a:close/>
                <a:moveTo>
                  <a:pt x="678886" y="884784"/>
                </a:moveTo>
                <a:cubicBezTo>
                  <a:pt x="691442" y="884784"/>
                  <a:pt x="701621" y="894963"/>
                  <a:pt x="701621" y="907519"/>
                </a:cubicBezTo>
                <a:cubicBezTo>
                  <a:pt x="701621" y="920075"/>
                  <a:pt x="691442" y="930253"/>
                  <a:pt x="678886" y="930253"/>
                </a:cubicBezTo>
                <a:cubicBezTo>
                  <a:pt x="666330" y="930253"/>
                  <a:pt x="656152" y="920075"/>
                  <a:pt x="656152" y="907519"/>
                </a:cubicBezTo>
                <a:cubicBezTo>
                  <a:pt x="656152" y="894963"/>
                  <a:pt x="666330" y="884784"/>
                  <a:pt x="678886" y="884784"/>
                </a:cubicBezTo>
                <a:close/>
                <a:moveTo>
                  <a:pt x="514849" y="884784"/>
                </a:moveTo>
                <a:cubicBezTo>
                  <a:pt x="527405" y="884784"/>
                  <a:pt x="537583" y="894963"/>
                  <a:pt x="537583" y="907519"/>
                </a:cubicBezTo>
                <a:cubicBezTo>
                  <a:pt x="537583" y="920075"/>
                  <a:pt x="527405" y="930253"/>
                  <a:pt x="514849" y="930253"/>
                </a:cubicBezTo>
                <a:cubicBezTo>
                  <a:pt x="502293" y="930253"/>
                  <a:pt x="492114" y="920075"/>
                  <a:pt x="492114" y="907519"/>
                </a:cubicBezTo>
                <a:cubicBezTo>
                  <a:pt x="492114" y="894963"/>
                  <a:pt x="502293" y="884784"/>
                  <a:pt x="514849" y="884784"/>
                </a:cubicBezTo>
                <a:close/>
                <a:moveTo>
                  <a:pt x="350811" y="884784"/>
                </a:moveTo>
                <a:cubicBezTo>
                  <a:pt x="363367" y="884784"/>
                  <a:pt x="373545" y="894963"/>
                  <a:pt x="373545" y="907519"/>
                </a:cubicBezTo>
                <a:cubicBezTo>
                  <a:pt x="373545" y="920075"/>
                  <a:pt x="363367" y="930253"/>
                  <a:pt x="350811" y="930253"/>
                </a:cubicBezTo>
                <a:cubicBezTo>
                  <a:pt x="338255" y="930253"/>
                  <a:pt x="328077" y="920075"/>
                  <a:pt x="328077" y="907519"/>
                </a:cubicBezTo>
                <a:cubicBezTo>
                  <a:pt x="328077" y="894963"/>
                  <a:pt x="338255" y="884784"/>
                  <a:pt x="350811" y="884784"/>
                </a:cubicBezTo>
                <a:close/>
                <a:moveTo>
                  <a:pt x="186773" y="884784"/>
                </a:moveTo>
                <a:cubicBezTo>
                  <a:pt x="199329" y="884784"/>
                  <a:pt x="209507" y="894963"/>
                  <a:pt x="209507" y="907519"/>
                </a:cubicBezTo>
                <a:cubicBezTo>
                  <a:pt x="209507" y="920075"/>
                  <a:pt x="199329" y="930253"/>
                  <a:pt x="186773" y="930253"/>
                </a:cubicBezTo>
                <a:cubicBezTo>
                  <a:pt x="174217" y="930253"/>
                  <a:pt x="164039" y="920075"/>
                  <a:pt x="164039" y="907519"/>
                </a:cubicBezTo>
                <a:cubicBezTo>
                  <a:pt x="164039" y="894963"/>
                  <a:pt x="174217" y="884784"/>
                  <a:pt x="186773" y="884784"/>
                </a:cubicBezTo>
                <a:close/>
                <a:moveTo>
                  <a:pt x="22735" y="884784"/>
                </a:moveTo>
                <a:cubicBezTo>
                  <a:pt x="35291" y="884784"/>
                  <a:pt x="45469" y="894963"/>
                  <a:pt x="45469" y="907519"/>
                </a:cubicBezTo>
                <a:cubicBezTo>
                  <a:pt x="45469" y="920075"/>
                  <a:pt x="35291" y="930253"/>
                  <a:pt x="22735" y="930253"/>
                </a:cubicBezTo>
                <a:cubicBezTo>
                  <a:pt x="10179" y="930253"/>
                  <a:pt x="0" y="920075"/>
                  <a:pt x="0" y="907519"/>
                </a:cubicBezTo>
                <a:cubicBezTo>
                  <a:pt x="0" y="894963"/>
                  <a:pt x="10179" y="884784"/>
                  <a:pt x="22735" y="884784"/>
                </a:cubicBezTo>
                <a:close/>
                <a:moveTo>
                  <a:pt x="2484946" y="876485"/>
                </a:moveTo>
                <a:cubicBezTo>
                  <a:pt x="2497502" y="876485"/>
                  <a:pt x="2507681" y="886664"/>
                  <a:pt x="2507681" y="899220"/>
                </a:cubicBezTo>
                <a:cubicBezTo>
                  <a:pt x="2507681" y="911776"/>
                  <a:pt x="2497502" y="921954"/>
                  <a:pt x="2484946" y="921954"/>
                </a:cubicBezTo>
                <a:cubicBezTo>
                  <a:pt x="2472390" y="921954"/>
                  <a:pt x="2462211" y="911776"/>
                  <a:pt x="2462211" y="899220"/>
                </a:cubicBezTo>
                <a:cubicBezTo>
                  <a:pt x="2462211" y="886664"/>
                  <a:pt x="2472390" y="876485"/>
                  <a:pt x="2484946" y="876485"/>
                </a:cubicBezTo>
                <a:close/>
                <a:moveTo>
                  <a:pt x="2320908" y="876485"/>
                </a:moveTo>
                <a:cubicBezTo>
                  <a:pt x="2333464" y="876485"/>
                  <a:pt x="2343643" y="886664"/>
                  <a:pt x="2343643" y="899220"/>
                </a:cubicBezTo>
                <a:cubicBezTo>
                  <a:pt x="2343643" y="911776"/>
                  <a:pt x="2333464" y="921954"/>
                  <a:pt x="2320908" y="921954"/>
                </a:cubicBezTo>
                <a:cubicBezTo>
                  <a:pt x="2308351" y="921954"/>
                  <a:pt x="2298174" y="911776"/>
                  <a:pt x="2298174" y="899220"/>
                </a:cubicBezTo>
                <a:cubicBezTo>
                  <a:pt x="2298174" y="886664"/>
                  <a:pt x="2308351" y="876485"/>
                  <a:pt x="2320908" y="876485"/>
                </a:cubicBezTo>
                <a:close/>
                <a:moveTo>
                  <a:pt x="2156870" y="876485"/>
                </a:moveTo>
                <a:cubicBezTo>
                  <a:pt x="2169427" y="876485"/>
                  <a:pt x="2179604" y="886664"/>
                  <a:pt x="2179604" y="899220"/>
                </a:cubicBezTo>
                <a:cubicBezTo>
                  <a:pt x="2179604" y="911776"/>
                  <a:pt x="2169427" y="921954"/>
                  <a:pt x="2156870" y="921954"/>
                </a:cubicBezTo>
                <a:cubicBezTo>
                  <a:pt x="2144314" y="921954"/>
                  <a:pt x="2134135" y="911776"/>
                  <a:pt x="2134135" y="899220"/>
                </a:cubicBezTo>
                <a:cubicBezTo>
                  <a:pt x="2134135" y="886664"/>
                  <a:pt x="2144314" y="876485"/>
                  <a:pt x="2156870" y="876485"/>
                </a:cubicBezTo>
                <a:close/>
                <a:moveTo>
                  <a:pt x="1992832" y="876485"/>
                </a:moveTo>
                <a:cubicBezTo>
                  <a:pt x="2005388" y="876485"/>
                  <a:pt x="2015567" y="886664"/>
                  <a:pt x="2015567" y="899220"/>
                </a:cubicBezTo>
                <a:cubicBezTo>
                  <a:pt x="2015567" y="911776"/>
                  <a:pt x="2005388" y="921954"/>
                  <a:pt x="1992832" y="921954"/>
                </a:cubicBezTo>
                <a:cubicBezTo>
                  <a:pt x="1980277" y="921954"/>
                  <a:pt x="1970098" y="911776"/>
                  <a:pt x="1970098" y="899220"/>
                </a:cubicBezTo>
                <a:cubicBezTo>
                  <a:pt x="1970098" y="886664"/>
                  <a:pt x="1980277" y="876485"/>
                  <a:pt x="1992832" y="876485"/>
                </a:cubicBezTo>
                <a:close/>
                <a:moveTo>
                  <a:pt x="1828795" y="876485"/>
                </a:moveTo>
                <a:cubicBezTo>
                  <a:pt x="1841351" y="876485"/>
                  <a:pt x="1851529" y="886664"/>
                  <a:pt x="1851529" y="899220"/>
                </a:cubicBezTo>
                <a:cubicBezTo>
                  <a:pt x="1851529" y="911776"/>
                  <a:pt x="1841351" y="921954"/>
                  <a:pt x="1828795" y="921954"/>
                </a:cubicBezTo>
                <a:cubicBezTo>
                  <a:pt x="1816239" y="921954"/>
                  <a:pt x="1806060" y="911776"/>
                  <a:pt x="1806060" y="899220"/>
                </a:cubicBezTo>
                <a:cubicBezTo>
                  <a:pt x="1806060" y="886664"/>
                  <a:pt x="1816239" y="876485"/>
                  <a:pt x="1828795" y="876485"/>
                </a:cubicBezTo>
                <a:close/>
                <a:moveTo>
                  <a:pt x="1664757" y="876485"/>
                </a:moveTo>
                <a:cubicBezTo>
                  <a:pt x="1677313" y="876485"/>
                  <a:pt x="1687491" y="886664"/>
                  <a:pt x="1687491" y="899220"/>
                </a:cubicBezTo>
                <a:cubicBezTo>
                  <a:pt x="1687491" y="911776"/>
                  <a:pt x="1677313" y="921954"/>
                  <a:pt x="1664757" y="921954"/>
                </a:cubicBezTo>
                <a:cubicBezTo>
                  <a:pt x="1652201" y="921954"/>
                  <a:pt x="1642022" y="911776"/>
                  <a:pt x="1642022" y="899220"/>
                </a:cubicBezTo>
                <a:cubicBezTo>
                  <a:pt x="1642022" y="886664"/>
                  <a:pt x="1652201" y="876485"/>
                  <a:pt x="1664757" y="876485"/>
                </a:cubicBezTo>
                <a:close/>
                <a:moveTo>
                  <a:pt x="1500719" y="876485"/>
                </a:moveTo>
                <a:cubicBezTo>
                  <a:pt x="1513275" y="876485"/>
                  <a:pt x="1523453" y="886664"/>
                  <a:pt x="1523453" y="899220"/>
                </a:cubicBezTo>
                <a:cubicBezTo>
                  <a:pt x="1523453" y="911776"/>
                  <a:pt x="1513275" y="921954"/>
                  <a:pt x="1500719" y="921954"/>
                </a:cubicBezTo>
                <a:cubicBezTo>
                  <a:pt x="1488163" y="921954"/>
                  <a:pt x="1477985" y="911776"/>
                  <a:pt x="1477985" y="899220"/>
                </a:cubicBezTo>
                <a:cubicBezTo>
                  <a:pt x="1477985" y="886664"/>
                  <a:pt x="1488163" y="876485"/>
                  <a:pt x="1500719" y="876485"/>
                </a:cubicBezTo>
                <a:close/>
                <a:moveTo>
                  <a:pt x="1336681" y="876485"/>
                </a:moveTo>
                <a:cubicBezTo>
                  <a:pt x="1349237" y="876485"/>
                  <a:pt x="1359415" y="886664"/>
                  <a:pt x="1359415" y="899220"/>
                </a:cubicBezTo>
                <a:cubicBezTo>
                  <a:pt x="1359415" y="911776"/>
                  <a:pt x="1349237" y="921954"/>
                  <a:pt x="1336681" y="921954"/>
                </a:cubicBezTo>
                <a:cubicBezTo>
                  <a:pt x="1324125" y="921954"/>
                  <a:pt x="1313947" y="911776"/>
                  <a:pt x="1313947" y="899220"/>
                </a:cubicBezTo>
                <a:cubicBezTo>
                  <a:pt x="1313947" y="886664"/>
                  <a:pt x="1324125" y="876485"/>
                  <a:pt x="1336681" y="876485"/>
                </a:cubicBezTo>
                <a:close/>
                <a:moveTo>
                  <a:pt x="1171000" y="706572"/>
                </a:moveTo>
                <a:cubicBezTo>
                  <a:pt x="1183556" y="706572"/>
                  <a:pt x="1193734" y="716751"/>
                  <a:pt x="1193734" y="729306"/>
                </a:cubicBezTo>
                <a:cubicBezTo>
                  <a:pt x="1193734" y="741862"/>
                  <a:pt x="1183556" y="752041"/>
                  <a:pt x="1171000" y="752041"/>
                </a:cubicBezTo>
                <a:cubicBezTo>
                  <a:pt x="1158443" y="752041"/>
                  <a:pt x="1148266" y="741862"/>
                  <a:pt x="1148266" y="729306"/>
                </a:cubicBezTo>
                <a:cubicBezTo>
                  <a:pt x="1148266" y="716751"/>
                  <a:pt x="1158443" y="706572"/>
                  <a:pt x="1171000" y="706572"/>
                </a:cubicBezTo>
                <a:close/>
                <a:moveTo>
                  <a:pt x="1006962" y="706572"/>
                </a:moveTo>
                <a:cubicBezTo>
                  <a:pt x="1019518" y="706572"/>
                  <a:pt x="1029696" y="716751"/>
                  <a:pt x="1029696" y="729306"/>
                </a:cubicBezTo>
                <a:cubicBezTo>
                  <a:pt x="1029696" y="741862"/>
                  <a:pt x="1019518" y="752041"/>
                  <a:pt x="1006962" y="752041"/>
                </a:cubicBezTo>
                <a:cubicBezTo>
                  <a:pt x="994406" y="752041"/>
                  <a:pt x="984227" y="741862"/>
                  <a:pt x="984227" y="729306"/>
                </a:cubicBezTo>
                <a:cubicBezTo>
                  <a:pt x="984227" y="716751"/>
                  <a:pt x="994406" y="706572"/>
                  <a:pt x="1006962" y="706572"/>
                </a:cubicBezTo>
                <a:close/>
                <a:moveTo>
                  <a:pt x="842924" y="706572"/>
                </a:moveTo>
                <a:cubicBezTo>
                  <a:pt x="855480" y="706572"/>
                  <a:pt x="865659" y="716751"/>
                  <a:pt x="865659" y="729306"/>
                </a:cubicBezTo>
                <a:cubicBezTo>
                  <a:pt x="865659" y="741862"/>
                  <a:pt x="855480" y="752041"/>
                  <a:pt x="842924" y="752041"/>
                </a:cubicBezTo>
                <a:cubicBezTo>
                  <a:pt x="830368" y="752041"/>
                  <a:pt x="820189" y="741862"/>
                  <a:pt x="820189" y="729306"/>
                </a:cubicBezTo>
                <a:cubicBezTo>
                  <a:pt x="820189" y="716751"/>
                  <a:pt x="830368" y="706572"/>
                  <a:pt x="842924" y="706572"/>
                </a:cubicBezTo>
                <a:close/>
                <a:moveTo>
                  <a:pt x="678886" y="706572"/>
                </a:moveTo>
                <a:cubicBezTo>
                  <a:pt x="691442" y="706572"/>
                  <a:pt x="701621" y="716751"/>
                  <a:pt x="701621" y="729306"/>
                </a:cubicBezTo>
                <a:cubicBezTo>
                  <a:pt x="701621" y="741862"/>
                  <a:pt x="691442" y="752041"/>
                  <a:pt x="678886" y="752041"/>
                </a:cubicBezTo>
                <a:cubicBezTo>
                  <a:pt x="666330" y="752041"/>
                  <a:pt x="656152" y="741862"/>
                  <a:pt x="656152" y="729306"/>
                </a:cubicBezTo>
                <a:cubicBezTo>
                  <a:pt x="656152" y="716751"/>
                  <a:pt x="666330" y="706572"/>
                  <a:pt x="678886" y="706572"/>
                </a:cubicBezTo>
                <a:close/>
                <a:moveTo>
                  <a:pt x="514849" y="706572"/>
                </a:moveTo>
                <a:cubicBezTo>
                  <a:pt x="527405" y="706572"/>
                  <a:pt x="537583" y="716751"/>
                  <a:pt x="537583" y="729306"/>
                </a:cubicBezTo>
                <a:cubicBezTo>
                  <a:pt x="537583" y="741862"/>
                  <a:pt x="527405" y="752041"/>
                  <a:pt x="514849" y="752041"/>
                </a:cubicBezTo>
                <a:cubicBezTo>
                  <a:pt x="502293" y="752041"/>
                  <a:pt x="492114" y="741862"/>
                  <a:pt x="492114" y="729306"/>
                </a:cubicBezTo>
                <a:cubicBezTo>
                  <a:pt x="492114" y="716751"/>
                  <a:pt x="502293" y="706572"/>
                  <a:pt x="514849" y="706572"/>
                </a:cubicBezTo>
                <a:close/>
                <a:moveTo>
                  <a:pt x="350811" y="706572"/>
                </a:moveTo>
                <a:cubicBezTo>
                  <a:pt x="363367" y="706572"/>
                  <a:pt x="373545" y="716751"/>
                  <a:pt x="373545" y="729306"/>
                </a:cubicBezTo>
                <a:cubicBezTo>
                  <a:pt x="373545" y="741862"/>
                  <a:pt x="363367" y="752041"/>
                  <a:pt x="350811" y="752041"/>
                </a:cubicBezTo>
                <a:cubicBezTo>
                  <a:pt x="338255" y="752041"/>
                  <a:pt x="328077" y="741862"/>
                  <a:pt x="328077" y="729306"/>
                </a:cubicBezTo>
                <a:cubicBezTo>
                  <a:pt x="328077" y="716751"/>
                  <a:pt x="338255" y="706572"/>
                  <a:pt x="350811" y="706572"/>
                </a:cubicBezTo>
                <a:close/>
                <a:moveTo>
                  <a:pt x="186773" y="706572"/>
                </a:moveTo>
                <a:cubicBezTo>
                  <a:pt x="199329" y="706572"/>
                  <a:pt x="209507" y="716751"/>
                  <a:pt x="209507" y="729306"/>
                </a:cubicBezTo>
                <a:cubicBezTo>
                  <a:pt x="209507" y="741862"/>
                  <a:pt x="199329" y="752041"/>
                  <a:pt x="186773" y="752041"/>
                </a:cubicBezTo>
                <a:cubicBezTo>
                  <a:pt x="174217" y="752041"/>
                  <a:pt x="164039" y="741862"/>
                  <a:pt x="164039" y="729306"/>
                </a:cubicBezTo>
                <a:cubicBezTo>
                  <a:pt x="164039" y="716751"/>
                  <a:pt x="174217" y="706572"/>
                  <a:pt x="186773" y="706572"/>
                </a:cubicBezTo>
                <a:close/>
                <a:moveTo>
                  <a:pt x="2320908" y="698274"/>
                </a:moveTo>
                <a:cubicBezTo>
                  <a:pt x="2333464" y="698274"/>
                  <a:pt x="2343643" y="708452"/>
                  <a:pt x="2343643" y="721008"/>
                </a:cubicBezTo>
                <a:cubicBezTo>
                  <a:pt x="2343643" y="733564"/>
                  <a:pt x="2333464" y="743742"/>
                  <a:pt x="2320908" y="743742"/>
                </a:cubicBezTo>
                <a:cubicBezTo>
                  <a:pt x="2308351" y="743742"/>
                  <a:pt x="2298174" y="733564"/>
                  <a:pt x="2298174" y="721008"/>
                </a:cubicBezTo>
                <a:cubicBezTo>
                  <a:pt x="2298174" y="708452"/>
                  <a:pt x="2308351" y="698274"/>
                  <a:pt x="2320908" y="698274"/>
                </a:cubicBezTo>
                <a:close/>
                <a:moveTo>
                  <a:pt x="2156870" y="698274"/>
                </a:moveTo>
                <a:cubicBezTo>
                  <a:pt x="2169427" y="698274"/>
                  <a:pt x="2179604" y="708452"/>
                  <a:pt x="2179604" y="721008"/>
                </a:cubicBezTo>
                <a:cubicBezTo>
                  <a:pt x="2179604" y="733564"/>
                  <a:pt x="2169427" y="743742"/>
                  <a:pt x="2156870" y="743742"/>
                </a:cubicBezTo>
                <a:cubicBezTo>
                  <a:pt x="2144314" y="743742"/>
                  <a:pt x="2134135" y="733564"/>
                  <a:pt x="2134135" y="721008"/>
                </a:cubicBezTo>
                <a:cubicBezTo>
                  <a:pt x="2134135" y="708452"/>
                  <a:pt x="2144314" y="698274"/>
                  <a:pt x="2156870" y="698274"/>
                </a:cubicBezTo>
                <a:close/>
                <a:moveTo>
                  <a:pt x="1992832" y="698274"/>
                </a:moveTo>
                <a:cubicBezTo>
                  <a:pt x="2005388" y="698274"/>
                  <a:pt x="2015567" y="708452"/>
                  <a:pt x="2015567" y="721008"/>
                </a:cubicBezTo>
                <a:cubicBezTo>
                  <a:pt x="2015567" y="733564"/>
                  <a:pt x="2005388" y="743742"/>
                  <a:pt x="1992832" y="743742"/>
                </a:cubicBezTo>
                <a:cubicBezTo>
                  <a:pt x="1980277" y="743742"/>
                  <a:pt x="1970098" y="733564"/>
                  <a:pt x="1970098" y="721008"/>
                </a:cubicBezTo>
                <a:cubicBezTo>
                  <a:pt x="1970098" y="708452"/>
                  <a:pt x="1980277" y="698274"/>
                  <a:pt x="1992832" y="698274"/>
                </a:cubicBezTo>
                <a:close/>
                <a:moveTo>
                  <a:pt x="1828795" y="698274"/>
                </a:moveTo>
                <a:cubicBezTo>
                  <a:pt x="1841351" y="698274"/>
                  <a:pt x="1851529" y="708452"/>
                  <a:pt x="1851529" y="721008"/>
                </a:cubicBezTo>
                <a:cubicBezTo>
                  <a:pt x="1851529" y="733564"/>
                  <a:pt x="1841351" y="743742"/>
                  <a:pt x="1828795" y="743742"/>
                </a:cubicBezTo>
                <a:cubicBezTo>
                  <a:pt x="1816239" y="743742"/>
                  <a:pt x="1806060" y="733564"/>
                  <a:pt x="1806060" y="721008"/>
                </a:cubicBezTo>
                <a:cubicBezTo>
                  <a:pt x="1806060" y="708452"/>
                  <a:pt x="1816239" y="698274"/>
                  <a:pt x="1828795" y="698274"/>
                </a:cubicBezTo>
                <a:close/>
                <a:moveTo>
                  <a:pt x="1664757" y="698274"/>
                </a:moveTo>
                <a:cubicBezTo>
                  <a:pt x="1677313" y="698274"/>
                  <a:pt x="1687491" y="708452"/>
                  <a:pt x="1687491" y="721008"/>
                </a:cubicBezTo>
                <a:cubicBezTo>
                  <a:pt x="1687491" y="733564"/>
                  <a:pt x="1677313" y="743742"/>
                  <a:pt x="1664757" y="743742"/>
                </a:cubicBezTo>
                <a:cubicBezTo>
                  <a:pt x="1652201" y="743742"/>
                  <a:pt x="1642022" y="733564"/>
                  <a:pt x="1642022" y="721008"/>
                </a:cubicBezTo>
                <a:cubicBezTo>
                  <a:pt x="1642022" y="708452"/>
                  <a:pt x="1652201" y="698274"/>
                  <a:pt x="1664757" y="698274"/>
                </a:cubicBezTo>
                <a:close/>
                <a:moveTo>
                  <a:pt x="1500719" y="698274"/>
                </a:moveTo>
                <a:cubicBezTo>
                  <a:pt x="1513275" y="698274"/>
                  <a:pt x="1523453" y="708452"/>
                  <a:pt x="1523453" y="721008"/>
                </a:cubicBezTo>
                <a:cubicBezTo>
                  <a:pt x="1523453" y="733564"/>
                  <a:pt x="1513275" y="743742"/>
                  <a:pt x="1500719" y="743742"/>
                </a:cubicBezTo>
                <a:cubicBezTo>
                  <a:pt x="1488163" y="743742"/>
                  <a:pt x="1477985" y="733564"/>
                  <a:pt x="1477985" y="721008"/>
                </a:cubicBezTo>
                <a:cubicBezTo>
                  <a:pt x="1477985" y="708452"/>
                  <a:pt x="1488163" y="698274"/>
                  <a:pt x="1500719" y="698274"/>
                </a:cubicBezTo>
                <a:close/>
                <a:moveTo>
                  <a:pt x="1336681" y="698274"/>
                </a:moveTo>
                <a:cubicBezTo>
                  <a:pt x="1349237" y="698274"/>
                  <a:pt x="1359415" y="708452"/>
                  <a:pt x="1359415" y="721008"/>
                </a:cubicBezTo>
                <a:cubicBezTo>
                  <a:pt x="1359415" y="733564"/>
                  <a:pt x="1349237" y="743742"/>
                  <a:pt x="1336681" y="743742"/>
                </a:cubicBezTo>
                <a:cubicBezTo>
                  <a:pt x="1324125" y="743742"/>
                  <a:pt x="1313947" y="733564"/>
                  <a:pt x="1313947" y="721008"/>
                </a:cubicBezTo>
                <a:cubicBezTo>
                  <a:pt x="1313947" y="708452"/>
                  <a:pt x="1324125" y="698274"/>
                  <a:pt x="1336681" y="698274"/>
                </a:cubicBezTo>
                <a:close/>
                <a:moveTo>
                  <a:pt x="1171000" y="533784"/>
                </a:moveTo>
                <a:cubicBezTo>
                  <a:pt x="1183556" y="533784"/>
                  <a:pt x="1193734" y="543961"/>
                  <a:pt x="1193734" y="556517"/>
                </a:cubicBezTo>
                <a:cubicBezTo>
                  <a:pt x="1193734" y="569074"/>
                  <a:pt x="1183556" y="579252"/>
                  <a:pt x="1171000" y="579252"/>
                </a:cubicBezTo>
                <a:cubicBezTo>
                  <a:pt x="1158443" y="579252"/>
                  <a:pt x="1148266" y="569074"/>
                  <a:pt x="1148266" y="556517"/>
                </a:cubicBezTo>
                <a:cubicBezTo>
                  <a:pt x="1148266" y="543961"/>
                  <a:pt x="1158443" y="533784"/>
                  <a:pt x="1171000" y="533784"/>
                </a:cubicBezTo>
                <a:close/>
                <a:moveTo>
                  <a:pt x="1006962" y="533784"/>
                </a:moveTo>
                <a:cubicBezTo>
                  <a:pt x="1019518" y="533784"/>
                  <a:pt x="1029696" y="543961"/>
                  <a:pt x="1029696" y="556517"/>
                </a:cubicBezTo>
                <a:cubicBezTo>
                  <a:pt x="1029696" y="569074"/>
                  <a:pt x="1019518" y="579252"/>
                  <a:pt x="1006962" y="579252"/>
                </a:cubicBezTo>
                <a:cubicBezTo>
                  <a:pt x="994406" y="579252"/>
                  <a:pt x="984227" y="569074"/>
                  <a:pt x="984227" y="556517"/>
                </a:cubicBezTo>
                <a:cubicBezTo>
                  <a:pt x="984227" y="543961"/>
                  <a:pt x="994406" y="533784"/>
                  <a:pt x="1006962" y="533784"/>
                </a:cubicBezTo>
                <a:close/>
                <a:moveTo>
                  <a:pt x="842924" y="533784"/>
                </a:moveTo>
                <a:cubicBezTo>
                  <a:pt x="855480" y="533784"/>
                  <a:pt x="865659" y="543961"/>
                  <a:pt x="865659" y="556517"/>
                </a:cubicBezTo>
                <a:cubicBezTo>
                  <a:pt x="865659" y="569074"/>
                  <a:pt x="855480" y="579252"/>
                  <a:pt x="842924" y="579252"/>
                </a:cubicBezTo>
                <a:cubicBezTo>
                  <a:pt x="830368" y="579252"/>
                  <a:pt x="820189" y="569074"/>
                  <a:pt x="820189" y="556517"/>
                </a:cubicBezTo>
                <a:cubicBezTo>
                  <a:pt x="820189" y="543961"/>
                  <a:pt x="830368" y="533784"/>
                  <a:pt x="842924" y="533784"/>
                </a:cubicBezTo>
                <a:close/>
                <a:moveTo>
                  <a:pt x="678886" y="533784"/>
                </a:moveTo>
                <a:cubicBezTo>
                  <a:pt x="691442" y="533784"/>
                  <a:pt x="701621" y="543961"/>
                  <a:pt x="701621" y="556517"/>
                </a:cubicBezTo>
                <a:cubicBezTo>
                  <a:pt x="701621" y="569074"/>
                  <a:pt x="691442" y="579252"/>
                  <a:pt x="678886" y="579252"/>
                </a:cubicBezTo>
                <a:cubicBezTo>
                  <a:pt x="666330" y="579252"/>
                  <a:pt x="656152" y="569074"/>
                  <a:pt x="656152" y="556517"/>
                </a:cubicBezTo>
                <a:cubicBezTo>
                  <a:pt x="656152" y="543961"/>
                  <a:pt x="666330" y="533784"/>
                  <a:pt x="678886" y="533784"/>
                </a:cubicBezTo>
                <a:close/>
                <a:moveTo>
                  <a:pt x="514849" y="533784"/>
                </a:moveTo>
                <a:cubicBezTo>
                  <a:pt x="527405" y="533784"/>
                  <a:pt x="537583" y="543961"/>
                  <a:pt x="537583" y="556517"/>
                </a:cubicBezTo>
                <a:cubicBezTo>
                  <a:pt x="537583" y="569074"/>
                  <a:pt x="527405" y="579252"/>
                  <a:pt x="514849" y="579252"/>
                </a:cubicBezTo>
                <a:cubicBezTo>
                  <a:pt x="502293" y="579252"/>
                  <a:pt x="492114" y="569074"/>
                  <a:pt x="492114" y="556517"/>
                </a:cubicBezTo>
                <a:cubicBezTo>
                  <a:pt x="492114" y="543961"/>
                  <a:pt x="502293" y="533784"/>
                  <a:pt x="514849" y="533784"/>
                </a:cubicBezTo>
                <a:close/>
                <a:moveTo>
                  <a:pt x="350811" y="533784"/>
                </a:moveTo>
                <a:cubicBezTo>
                  <a:pt x="363367" y="533784"/>
                  <a:pt x="373545" y="543961"/>
                  <a:pt x="373545" y="556517"/>
                </a:cubicBezTo>
                <a:cubicBezTo>
                  <a:pt x="373545" y="569074"/>
                  <a:pt x="363367" y="579252"/>
                  <a:pt x="350811" y="579252"/>
                </a:cubicBezTo>
                <a:cubicBezTo>
                  <a:pt x="338255" y="579252"/>
                  <a:pt x="328077" y="569074"/>
                  <a:pt x="328077" y="556517"/>
                </a:cubicBezTo>
                <a:cubicBezTo>
                  <a:pt x="328077" y="543961"/>
                  <a:pt x="338255" y="533784"/>
                  <a:pt x="350811" y="533784"/>
                </a:cubicBezTo>
                <a:close/>
                <a:moveTo>
                  <a:pt x="186773" y="533784"/>
                </a:moveTo>
                <a:cubicBezTo>
                  <a:pt x="199329" y="533784"/>
                  <a:pt x="209507" y="543961"/>
                  <a:pt x="209507" y="556517"/>
                </a:cubicBezTo>
                <a:cubicBezTo>
                  <a:pt x="209507" y="569074"/>
                  <a:pt x="199329" y="579252"/>
                  <a:pt x="186773" y="579252"/>
                </a:cubicBezTo>
                <a:cubicBezTo>
                  <a:pt x="180495" y="579252"/>
                  <a:pt x="174812" y="576708"/>
                  <a:pt x="170698" y="572593"/>
                </a:cubicBezTo>
                <a:lnTo>
                  <a:pt x="164048" y="556539"/>
                </a:lnTo>
                <a:lnTo>
                  <a:pt x="178503" y="537209"/>
                </a:lnTo>
                <a:close/>
                <a:moveTo>
                  <a:pt x="2320529" y="525642"/>
                </a:moveTo>
                <a:lnTo>
                  <a:pt x="2341422" y="553581"/>
                </a:lnTo>
                <a:lnTo>
                  <a:pt x="2336984" y="564295"/>
                </a:lnTo>
                <a:cubicBezTo>
                  <a:pt x="2332870" y="568409"/>
                  <a:pt x="2327186" y="570954"/>
                  <a:pt x="2320908" y="570954"/>
                </a:cubicBezTo>
                <a:cubicBezTo>
                  <a:pt x="2308351" y="570954"/>
                  <a:pt x="2298174" y="560775"/>
                  <a:pt x="2298174" y="548219"/>
                </a:cubicBezTo>
                <a:cubicBezTo>
                  <a:pt x="2298174" y="541941"/>
                  <a:pt x="2300718" y="536257"/>
                  <a:pt x="2304832" y="532143"/>
                </a:cubicBezTo>
                <a:close/>
                <a:moveTo>
                  <a:pt x="2156870" y="525485"/>
                </a:moveTo>
                <a:cubicBezTo>
                  <a:pt x="2169427" y="525485"/>
                  <a:pt x="2179604" y="535663"/>
                  <a:pt x="2179604" y="548219"/>
                </a:cubicBezTo>
                <a:cubicBezTo>
                  <a:pt x="2179604" y="560775"/>
                  <a:pt x="2169427" y="570954"/>
                  <a:pt x="2156870" y="570954"/>
                </a:cubicBezTo>
                <a:cubicBezTo>
                  <a:pt x="2144314" y="570954"/>
                  <a:pt x="2134135" y="560775"/>
                  <a:pt x="2134135" y="548219"/>
                </a:cubicBezTo>
                <a:cubicBezTo>
                  <a:pt x="2134135" y="535663"/>
                  <a:pt x="2144314" y="525485"/>
                  <a:pt x="2156870" y="525485"/>
                </a:cubicBezTo>
                <a:close/>
                <a:moveTo>
                  <a:pt x="1992832" y="525485"/>
                </a:moveTo>
                <a:cubicBezTo>
                  <a:pt x="2005388" y="525485"/>
                  <a:pt x="2015567" y="535663"/>
                  <a:pt x="2015567" y="548219"/>
                </a:cubicBezTo>
                <a:cubicBezTo>
                  <a:pt x="2015567" y="560775"/>
                  <a:pt x="2005388" y="570954"/>
                  <a:pt x="1992832" y="570954"/>
                </a:cubicBezTo>
                <a:cubicBezTo>
                  <a:pt x="1980277" y="570954"/>
                  <a:pt x="1970098" y="560775"/>
                  <a:pt x="1970098" y="548219"/>
                </a:cubicBezTo>
                <a:cubicBezTo>
                  <a:pt x="1970098" y="535663"/>
                  <a:pt x="1980277" y="525485"/>
                  <a:pt x="1992832" y="525485"/>
                </a:cubicBezTo>
                <a:close/>
                <a:moveTo>
                  <a:pt x="1828795" y="525485"/>
                </a:moveTo>
                <a:cubicBezTo>
                  <a:pt x="1841351" y="525485"/>
                  <a:pt x="1851529" y="535663"/>
                  <a:pt x="1851529" y="548219"/>
                </a:cubicBezTo>
                <a:cubicBezTo>
                  <a:pt x="1851529" y="560775"/>
                  <a:pt x="1841351" y="570954"/>
                  <a:pt x="1828795" y="570954"/>
                </a:cubicBezTo>
                <a:cubicBezTo>
                  <a:pt x="1816239" y="570954"/>
                  <a:pt x="1806060" y="560775"/>
                  <a:pt x="1806060" y="548219"/>
                </a:cubicBezTo>
                <a:cubicBezTo>
                  <a:pt x="1806060" y="535663"/>
                  <a:pt x="1816239" y="525485"/>
                  <a:pt x="1828795" y="525485"/>
                </a:cubicBezTo>
                <a:close/>
                <a:moveTo>
                  <a:pt x="1664757" y="525485"/>
                </a:moveTo>
                <a:cubicBezTo>
                  <a:pt x="1677313" y="525485"/>
                  <a:pt x="1687491" y="535663"/>
                  <a:pt x="1687491" y="548219"/>
                </a:cubicBezTo>
                <a:cubicBezTo>
                  <a:pt x="1687491" y="560775"/>
                  <a:pt x="1677313" y="570954"/>
                  <a:pt x="1664757" y="570954"/>
                </a:cubicBezTo>
                <a:cubicBezTo>
                  <a:pt x="1652201" y="570954"/>
                  <a:pt x="1642022" y="560775"/>
                  <a:pt x="1642022" y="548219"/>
                </a:cubicBezTo>
                <a:cubicBezTo>
                  <a:pt x="1642022" y="535663"/>
                  <a:pt x="1652201" y="525485"/>
                  <a:pt x="1664757" y="525485"/>
                </a:cubicBezTo>
                <a:close/>
                <a:moveTo>
                  <a:pt x="1500719" y="525485"/>
                </a:moveTo>
                <a:cubicBezTo>
                  <a:pt x="1513275" y="525485"/>
                  <a:pt x="1523453" y="535663"/>
                  <a:pt x="1523453" y="548219"/>
                </a:cubicBezTo>
                <a:cubicBezTo>
                  <a:pt x="1523453" y="560775"/>
                  <a:pt x="1513275" y="570954"/>
                  <a:pt x="1500719" y="570954"/>
                </a:cubicBezTo>
                <a:cubicBezTo>
                  <a:pt x="1488163" y="570954"/>
                  <a:pt x="1477985" y="560775"/>
                  <a:pt x="1477985" y="548219"/>
                </a:cubicBezTo>
                <a:cubicBezTo>
                  <a:pt x="1477985" y="535663"/>
                  <a:pt x="1488163" y="525485"/>
                  <a:pt x="1500719" y="525485"/>
                </a:cubicBezTo>
                <a:close/>
                <a:moveTo>
                  <a:pt x="1336681" y="525485"/>
                </a:moveTo>
                <a:cubicBezTo>
                  <a:pt x="1349237" y="525485"/>
                  <a:pt x="1359415" y="535663"/>
                  <a:pt x="1359415" y="548219"/>
                </a:cubicBezTo>
                <a:cubicBezTo>
                  <a:pt x="1359415" y="560775"/>
                  <a:pt x="1349237" y="570954"/>
                  <a:pt x="1336681" y="570954"/>
                </a:cubicBezTo>
                <a:cubicBezTo>
                  <a:pt x="1324125" y="570954"/>
                  <a:pt x="1313947" y="560775"/>
                  <a:pt x="1313947" y="548219"/>
                </a:cubicBezTo>
                <a:cubicBezTo>
                  <a:pt x="1313947" y="535663"/>
                  <a:pt x="1324125" y="525485"/>
                  <a:pt x="1336681" y="525485"/>
                </a:cubicBezTo>
                <a:close/>
                <a:moveTo>
                  <a:pt x="1171000" y="355571"/>
                </a:moveTo>
                <a:cubicBezTo>
                  <a:pt x="1183556" y="355571"/>
                  <a:pt x="1193734" y="365750"/>
                  <a:pt x="1193734" y="378306"/>
                </a:cubicBezTo>
                <a:cubicBezTo>
                  <a:pt x="1193734" y="390861"/>
                  <a:pt x="1183556" y="401040"/>
                  <a:pt x="1171000" y="401040"/>
                </a:cubicBezTo>
                <a:cubicBezTo>
                  <a:pt x="1158443" y="401040"/>
                  <a:pt x="1148266" y="390861"/>
                  <a:pt x="1148266" y="378306"/>
                </a:cubicBezTo>
                <a:cubicBezTo>
                  <a:pt x="1148266" y="365750"/>
                  <a:pt x="1158443" y="355571"/>
                  <a:pt x="1171000" y="355571"/>
                </a:cubicBezTo>
                <a:close/>
                <a:moveTo>
                  <a:pt x="1006962" y="355571"/>
                </a:moveTo>
                <a:cubicBezTo>
                  <a:pt x="1019518" y="355571"/>
                  <a:pt x="1029696" y="365750"/>
                  <a:pt x="1029696" y="378306"/>
                </a:cubicBezTo>
                <a:cubicBezTo>
                  <a:pt x="1029696" y="390861"/>
                  <a:pt x="1019518" y="401040"/>
                  <a:pt x="1006962" y="401040"/>
                </a:cubicBezTo>
                <a:cubicBezTo>
                  <a:pt x="994406" y="401040"/>
                  <a:pt x="984227" y="390861"/>
                  <a:pt x="984227" y="378306"/>
                </a:cubicBezTo>
                <a:cubicBezTo>
                  <a:pt x="984227" y="365750"/>
                  <a:pt x="994406" y="355571"/>
                  <a:pt x="1006962" y="355571"/>
                </a:cubicBezTo>
                <a:close/>
                <a:moveTo>
                  <a:pt x="842924" y="355571"/>
                </a:moveTo>
                <a:cubicBezTo>
                  <a:pt x="855480" y="355571"/>
                  <a:pt x="865659" y="365750"/>
                  <a:pt x="865659" y="378306"/>
                </a:cubicBezTo>
                <a:cubicBezTo>
                  <a:pt x="865659" y="390861"/>
                  <a:pt x="855480" y="401040"/>
                  <a:pt x="842924" y="401040"/>
                </a:cubicBezTo>
                <a:cubicBezTo>
                  <a:pt x="830368" y="401040"/>
                  <a:pt x="820189" y="390861"/>
                  <a:pt x="820189" y="378306"/>
                </a:cubicBezTo>
                <a:cubicBezTo>
                  <a:pt x="820189" y="365750"/>
                  <a:pt x="830368" y="355571"/>
                  <a:pt x="842924" y="355571"/>
                </a:cubicBezTo>
                <a:close/>
                <a:moveTo>
                  <a:pt x="678886" y="355571"/>
                </a:moveTo>
                <a:cubicBezTo>
                  <a:pt x="691442" y="355571"/>
                  <a:pt x="701621" y="365750"/>
                  <a:pt x="701621" y="378306"/>
                </a:cubicBezTo>
                <a:cubicBezTo>
                  <a:pt x="701621" y="390861"/>
                  <a:pt x="691442" y="401040"/>
                  <a:pt x="678886" y="401040"/>
                </a:cubicBezTo>
                <a:cubicBezTo>
                  <a:pt x="666330" y="401040"/>
                  <a:pt x="656152" y="390861"/>
                  <a:pt x="656152" y="378306"/>
                </a:cubicBezTo>
                <a:cubicBezTo>
                  <a:pt x="656152" y="365750"/>
                  <a:pt x="666330" y="355571"/>
                  <a:pt x="678886" y="355571"/>
                </a:cubicBezTo>
                <a:close/>
                <a:moveTo>
                  <a:pt x="514849" y="355571"/>
                </a:moveTo>
                <a:cubicBezTo>
                  <a:pt x="527405" y="355571"/>
                  <a:pt x="537583" y="365750"/>
                  <a:pt x="537583" y="378306"/>
                </a:cubicBezTo>
                <a:cubicBezTo>
                  <a:pt x="537583" y="390861"/>
                  <a:pt x="527405" y="401040"/>
                  <a:pt x="514849" y="401040"/>
                </a:cubicBezTo>
                <a:cubicBezTo>
                  <a:pt x="502293" y="401040"/>
                  <a:pt x="492114" y="390861"/>
                  <a:pt x="492114" y="378306"/>
                </a:cubicBezTo>
                <a:cubicBezTo>
                  <a:pt x="492114" y="365750"/>
                  <a:pt x="502293" y="355571"/>
                  <a:pt x="514849" y="355571"/>
                </a:cubicBezTo>
                <a:close/>
                <a:moveTo>
                  <a:pt x="350811" y="355571"/>
                </a:moveTo>
                <a:cubicBezTo>
                  <a:pt x="363367" y="355571"/>
                  <a:pt x="373545" y="365750"/>
                  <a:pt x="373545" y="378306"/>
                </a:cubicBezTo>
                <a:cubicBezTo>
                  <a:pt x="373545" y="390861"/>
                  <a:pt x="363367" y="401040"/>
                  <a:pt x="350811" y="401040"/>
                </a:cubicBezTo>
                <a:cubicBezTo>
                  <a:pt x="338255" y="401040"/>
                  <a:pt x="328077" y="390861"/>
                  <a:pt x="328077" y="378306"/>
                </a:cubicBezTo>
                <a:cubicBezTo>
                  <a:pt x="328077" y="365750"/>
                  <a:pt x="338255" y="355571"/>
                  <a:pt x="350811" y="355571"/>
                </a:cubicBezTo>
                <a:close/>
                <a:moveTo>
                  <a:pt x="2156864" y="347275"/>
                </a:moveTo>
                <a:lnTo>
                  <a:pt x="2178232" y="366695"/>
                </a:lnTo>
                <a:lnTo>
                  <a:pt x="2179604" y="370007"/>
                </a:lnTo>
                <a:cubicBezTo>
                  <a:pt x="2179604" y="382562"/>
                  <a:pt x="2169427" y="392741"/>
                  <a:pt x="2156870" y="392741"/>
                </a:cubicBezTo>
                <a:cubicBezTo>
                  <a:pt x="2144314" y="392741"/>
                  <a:pt x="2134135" y="382562"/>
                  <a:pt x="2134135" y="370007"/>
                </a:cubicBezTo>
                <a:cubicBezTo>
                  <a:pt x="2134135" y="363729"/>
                  <a:pt x="2136680" y="358045"/>
                  <a:pt x="2140794" y="353931"/>
                </a:cubicBezTo>
                <a:close/>
                <a:moveTo>
                  <a:pt x="1992832" y="347272"/>
                </a:moveTo>
                <a:cubicBezTo>
                  <a:pt x="2005388" y="347272"/>
                  <a:pt x="2015567" y="357451"/>
                  <a:pt x="2015567" y="370007"/>
                </a:cubicBezTo>
                <a:cubicBezTo>
                  <a:pt x="2015567" y="382562"/>
                  <a:pt x="2005388" y="392741"/>
                  <a:pt x="1992832" y="392741"/>
                </a:cubicBezTo>
                <a:cubicBezTo>
                  <a:pt x="1980277" y="392741"/>
                  <a:pt x="1970098" y="382562"/>
                  <a:pt x="1970098" y="370007"/>
                </a:cubicBezTo>
                <a:cubicBezTo>
                  <a:pt x="1970098" y="357451"/>
                  <a:pt x="1980277" y="347272"/>
                  <a:pt x="1992832" y="347272"/>
                </a:cubicBezTo>
                <a:close/>
                <a:moveTo>
                  <a:pt x="1828795" y="347272"/>
                </a:moveTo>
                <a:cubicBezTo>
                  <a:pt x="1841351" y="347272"/>
                  <a:pt x="1851529" y="357451"/>
                  <a:pt x="1851529" y="370007"/>
                </a:cubicBezTo>
                <a:cubicBezTo>
                  <a:pt x="1851529" y="382562"/>
                  <a:pt x="1841351" y="392741"/>
                  <a:pt x="1828795" y="392741"/>
                </a:cubicBezTo>
                <a:cubicBezTo>
                  <a:pt x="1816239" y="392741"/>
                  <a:pt x="1806060" y="382562"/>
                  <a:pt x="1806060" y="370007"/>
                </a:cubicBezTo>
                <a:cubicBezTo>
                  <a:pt x="1806060" y="357451"/>
                  <a:pt x="1816239" y="347272"/>
                  <a:pt x="1828795" y="347272"/>
                </a:cubicBezTo>
                <a:close/>
                <a:moveTo>
                  <a:pt x="1664757" y="347272"/>
                </a:moveTo>
                <a:cubicBezTo>
                  <a:pt x="1677313" y="347272"/>
                  <a:pt x="1687491" y="357451"/>
                  <a:pt x="1687491" y="370007"/>
                </a:cubicBezTo>
                <a:cubicBezTo>
                  <a:pt x="1687491" y="382562"/>
                  <a:pt x="1677313" y="392741"/>
                  <a:pt x="1664757" y="392741"/>
                </a:cubicBezTo>
                <a:cubicBezTo>
                  <a:pt x="1652201" y="392741"/>
                  <a:pt x="1642022" y="382562"/>
                  <a:pt x="1642022" y="370007"/>
                </a:cubicBezTo>
                <a:cubicBezTo>
                  <a:pt x="1642022" y="357451"/>
                  <a:pt x="1652201" y="347272"/>
                  <a:pt x="1664757" y="347272"/>
                </a:cubicBezTo>
                <a:close/>
                <a:moveTo>
                  <a:pt x="1500719" y="347272"/>
                </a:moveTo>
                <a:cubicBezTo>
                  <a:pt x="1513275" y="347272"/>
                  <a:pt x="1523453" y="357451"/>
                  <a:pt x="1523453" y="370007"/>
                </a:cubicBezTo>
                <a:cubicBezTo>
                  <a:pt x="1523453" y="382562"/>
                  <a:pt x="1513275" y="392741"/>
                  <a:pt x="1500719" y="392741"/>
                </a:cubicBezTo>
                <a:cubicBezTo>
                  <a:pt x="1488163" y="392741"/>
                  <a:pt x="1477985" y="382562"/>
                  <a:pt x="1477985" y="370007"/>
                </a:cubicBezTo>
                <a:cubicBezTo>
                  <a:pt x="1477985" y="357451"/>
                  <a:pt x="1488163" y="347272"/>
                  <a:pt x="1500719" y="347272"/>
                </a:cubicBezTo>
                <a:close/>
                <a:moveTo>
                  <a:pt x="1336681" y="347272"/>
                </a:moveTo>
                <a:cubicBezTo>
                  <a:pt x="1349237" y="347272"/>
                  <a:pt x="1359415" y="357451"/>
                  <a:pt x="1359415" y="370007"/>
                </a:cubicBezTo>
                <a:cubicBezTo>
                  <a:pt x="1359415" y="382562"/>
                  <a:pt x="1349237" y="392741"/>
                  <a:pt x="1336681" y="392741"/>
                </a:cubicBezTo>
                <a:cubicBezTo>
                  <a:pt x="1324125" y="392741"/>
                  <a:pt x="1313947" y="382562"/>
                  <a:pt x="1313947" y="370007"/>
                </a:cubicBezTo>
                <a:cubicBezTo>
                  <a:pt x="1313947" y="357451"/>
                  <a:pt x="1324125" y="347272"/>
                  <a:pt x="1336681" y="347272"/>
                </a:cubicBezTo>
                <a:close/>
                <a:moveTo>
                  <a:pt x="535084" y="206126"/>
                </a:moveTo>
                <a:lnTo>
                  <a:pt x="530925" y="216169"/>
                </a:lnTo>
                <a:cubicBezTo>
                  <a:pt x="526811" y="220283"/>
                  <a:pt x="521127" y="222828"/>
                  <a:pt x="514849" y="222828"/>
                </a:cubicBezTo>
                <a:lnTo>
                  <a:pt x="510534" y="221041"/>
                </a:lnTo>
                <a:close/>
                <a:moveTo>
                  <a:pt x="1171000" y="177359"/>
                </a:moveTo>
                <a:cubicBezTo>
                  <a:pt x="1183556" y="177359"/>
                  <a:pt x="1193734" y="187537"/>
                  <a:pt x="1193734" y="200093"/>
                </a:cubicBezTo>
                <a:cubicBezTo>
                  <a:pt x="1193734" y="212649"/>
                  <a:pt x="1183556" y="222828"/>
                  <a:pt x="1171000" y="222828"/>
                </a:cubicBezTo>
                <a:cubicBezTo>
                  <a:pt x="1158443" y="222828"/>
                  <a:pt x="1148266" y="212649"/>
                  <a:pt x="1148266" y="200093"/>
                </a:cubicBezTo>
                <a:cubicBezTo>
                  <a:pt x="1148266" y="187537"/>
                  <a:pt x="1158443" y="177359"/>
                  <a:pt x="1171000" y="177359"/>
                </a:cubicBezTo>
                <a:close/>
                <a:moveTo>
                  <a:pt x="1006962" y="177359"/>
                </a:moveTo>
                <a:cubicBezTo>
                  <a:pt x="1019518" y="177359"/>
                  <a:pt x="1029696" y="187537"/>
                  <a:pt x="1029696" y="200093"/>
                </a:cubicBezTo>
                <a:cubicBezTo>
                  <a:pt x="1029696" y="212649"/>
                  <a:pt x="1019518" y="222828"/>
                  <a:pt x="1006962" y="222828"/>
                </a:cubicBezTo>
                <a:cubicBezTo>
                  <a:pt x="994406" y="222828"/>
                  <a:pt x="984227" y="212649"/>
                  <a:pt x="984227" y="200093"/>
                </a:cubicBezTo>
                <a:cubicBezTo>
                  <a:pt x="984227" y="187537"/>
                  <a:pt x="994406" y="177359"/>
                  <a:pt x="1006962" y="177359"/>
                </a:cubicBezTo>
                <a:close/>
                <a:moveTo>
                  <a:pt x="842924" y="177359"/>
                </a:moveTo>
                <a:cubicBezTo>
                  <a:pt x="855480" y="177359"/>
                  <a:pt x="865659" y="187537"/>
                  <a:pt x="865659" y="200093"/>
                </a:cubicBezTo>
                <a:cubicBezTo>
                  <a:pt x="865659" y="212649"/>
                  <a:pt x="855480" y="222828"/>
                  <a:pt x="842924" y="222828"/>
                </a:cubicBezTo>
                <a:cubicBezTo>
                  <a:pt x="830368" y="222828"/>
                  <a:pt x="820189" y="212649"/>
                  <a:pt x="820189" y="200093"/>
                </a:cubicBezTo>
                <a:cubicBezTo>
                  <a:pt x="820189" y="187537"/>
                  <a:pt x="830368" y="177359"/>
                  <a:pt x="842924" y="177359"/>
                </a:cubicBezTo>
                <a:close/>
                <a:moveTo>
                  <a:pt x="678886" y="177359"/>
                </a:moveTo>
                <a:cubicBezTo>
                  <a:pt x="691442" y="177359"/>
                  <a:pt x="701621" y="187537"/>
                  <a:pt x="701621" y="200093"/>
                </a:cubicBezTo>
                <a:cubicBezTo>
                  <a:pt x="701621" y="212649"/>
                  <a:pt x="691442" y="222828"/>
                  <a:pt x="678886" y="222828"/>
                </a:cubicBezTo>
                <a:cubicBezTo>
                  <a:pt x="666330" y="222828"/>
                  <a:pt x="656152" y="212649"/>
                  <a:pt x="656152" y="200093"/>
                </a:cubicBezTo>
                <a:cubicBezTo>
                  <a:pt x="656152" y="187537"/>
                  <a:pt x="666330" y="177359"/>
                  <a:pt x="678886" y="177359"/>
                </a:cubicBezTo>
                <a:close/>
                <a:moveTo>
                  <a:pt x="1828795" y="169061"/>
                </a:moveTo>
                <a:cubicBezTo>
                  <a:pt x="1841351" y="169061"/>
                  <a:pt x="1851529" y="179238"/>
                  <a:pt x="1851529" y="191795"/>
                </a:cubicBezTo>
                <a:cubicBezTo>
                  <a:pt x="1851529" y="204351"/>
                  <a:pt x="1841351" y="214529"/>
                  <a:pt x="1828795" y="214529"/>
                </a:cubicBezTo>
                <a:cubicBezTo>
                  <a:pt x="1816239" y="214529"/>
                  <a:pt x="1806060" y="204351"/>
                  <a:pt x="1806060" y="191795"/>
                </a:cubicBezTo>
                <a:cubicBezTo>
                  <a:pt x="1806060" y="179238"/>
                  <a:pt x="1816239" y="169061"/>
                  <a:pt x="1828795" y="169061"/>
                </a:cubicBezTo>
                <a:close/>
                <a:moveTo>
                  <a:pt x="1664757" y="169061"/>
                </a:moveTo>
                <a:cubicBezTo>
                  <a:pt x="1677313" y="169061"/>
                  <a:pt x="1687491" y="179238"/>
                  <a:pt x="1687491" y="191795"/>
                </a:cubicBezTo>
                <a:cubicBezTo>
                  <a:pt x="1687491" y="204351"/>
                  <a:pt x="1677313" y="214529"/>
                  <a:pt x="1664757" y="214529"/>
                </a:cubicBezTo>
                <a:cubicBezTo>
                  <a:pt x="1652201" y="214529"/>
                  <a:pt x="1642022" y="204351"/>
                  <a:pt x="1642022" y="191795"/>
                </a:cubicBezTo>
                <a:cubicBezTo>
                  <a:pt x="1642022" y="179238"/>
                  <a:pt x="1652201" y="169061"/>
                  <a:pt x="1664757" y="169061"/>
                </a:cubicBezTo>
                <a:close/>
                <a:moveTo>
                  <a:pt x="1500719" y="169061"/>
                </a:moveTo>
                <a:cubicBezTo>
                  <a:pt x="1513275" y="169061"/>
                  <a:pt x="1523453" y="179238"/>
                  <a:pt x="1523453" y="191795"/>
                </a:cubicBezTo>
                <a:cubicBezTo>
                  <a:pt x="1523453" y="204351"/>
                  <a:pt x="1513275" y="214529"/>
                  <a:pt x="1500719" y="214529"/>
                </a:cubicBezTo>
                <a:cubicBezTo>
                  <a:pt x="1488163" y="214529"/>
                  <a:pt x="1477985" y="204351"/>
                  <a:pt x="1477985" y="191795"/>
                </a:cubicBezTo>
                <a:cubicBezTo>
                  <a:pt x="1477985" y="179238"/>
                  <a:pt x="1488163" y="169061"/>
                  <a:pt x="1500719" y="169061"/>
                </a:cubicBezTo>
                <a:close/>
                <a:moveTo>
                  <a:pt x="1336681" y="169061"/>
                </a:moveTo>
                <a:cubicBezTo>
                  <a:pt x="1349237" y="169061"/>
                  <a:pt x="1359415" y="179238"/>
                  <a:pt x="1359415" y="191795"/>
                </a:cubicBezTo>
                <a:cubicBezTo>
                  <a:pt x="1359415" y="204351"/>
                  <a:pt x="1349237" y="214529"/>
                  <a:pt x="1336681" y="214529"/>
                </a:cubicBezTo>
                <a:cubicBezTo>
                  <a:pt x="1324125" y="214529"/>
                  <a:pt x="1313947" y="204351"/>
                  <a:pt x="1313947" y="191795"/>
                </a:cubicBezTo>
                <a:cubicBezTo>
                  <a:pt x="1313947" y="179238"/>
                  <a:pt x="1324125" y="169061"/>
                  <a:pt x="1336681" y="169061"/>
                </a:cubicBezTo>
                <a:close/>
                <a:moveTo>
                  <a:pt x="1025470" y="17102"/>
                </a:moveTo>
                <a:lnTo>
                  <a:pt x="1029696" y="27305"/>
                </a:lnTo>
                <a:cubicBezTo>
                  <a:pt x="1029696" y="39861"/>
                  <a:pt x="1019518" y="50039"/>
                  <a:pt x="1006962" y="50039"/>
                </a:cubicBezTo>
                <a:cubicBezTo>
                  <a:pt x="994406" y="50039"/>
                  <a:pt x="984227" y="39861"/>
                  <a:pt x="984227" y="27305"/>
                </a:cubicBezTo>
                <a:lnTo>
                  <a:pt x="985955" y="23133"/>
                </a:lnTo>
                <a:close/>
                <a:moveTo>
                  <a:pt x="1478978" y="16609"/>
                </a:moveTo>
                <a:lnTo>
                  <a:pt x="1521742" y="23136"/>
                </a:lnTo>
                <a:lnTo>
                  <a:pt x="1516794" y="35082"/>
                </a:lnTo>
                <a:cubicBezTo>
                  <a:pt x="1512680" y="39195"/>
                  <a:pt x="1506997" y="41740"/>
                  <a:pt x="1500719" y="41740"/>
                </a:cubicBezTo>
                <a:cubicBezTo>
                  <a:pt x="1488163" y="41740"/>
                  <a:pt x="1477985" y="31562"/>
                  <a:pt x="1477985" y="19006"/>
                </a:cubicBezTo>
                <a:close/>
                <a:moveTo>
                  <a:pt x="1171000" y="4570"/>
                </a:moveTo>
                <a:cubicBezTo>
                  <a:pt x="1183556" y="4570"/>
                  <a:pt x="1193734" y="14748"/>
                  <a:pt x="1193734" y="27305"/>
                </a:cubicBezTo>
                <a:cubicBezTo>
                  <a:pt x="1193734" y="39861"/>
                  <a:pt x="1183556" y="50039"/>
                  <a:pt x="1171000" y="50039"/>
                </a:cubicBezTo>
                <a:cubicBezTo>
                  <a:pt x="1158443" y="50039"/>
                  <a:pt x="1148266" y="39861"/>
                  <a:pt x="1148266" y="27305"/>
                </a:cubicBezTo>
                <a:cubicBezTo>
                  <a:pt x="1148266" y="14748"/>
                  <a:pt x="1158443" y="4570"/>
                  <a:pt x="1171000" y="4570"/>
                </a:cubicBezTo>
                <a:close/>
                <a:moveTo>
                  <a:pt x="1327680" y="0"/>
                </a:moveTo>
                <a:lnTo>
                  <a:pt x="1348182" y="1035"/>
                </a:lnTo>
                <a:lnTo>
                  <a:pt x="1352757" y="2930"/>
                </a:lnTo>
                <a:cubicBezTo>
                  <a:pt x="1356871" y="7044"/>
                  <a:pt x="1359415" y="12728"/>
                  <a:pt x="1359415" y="19006"/>
                </a:cubicBezTo>
                <a:cubicBezTo>
                  <a:pt x="1359415" y="31562"/>
                  <a:pt x="1349237" y="41740"/>
                  <a:pt x="1336681" y="41740"/>
                </a:cubicBezTo>
                <a:cubicBezTo>
                  <a:pt x="1324125" y="41740"/>
                  <a:pt x="1313947" y="31562"/>
                  <a:pt x="1313947" y="19006"/>
                </a:cubicBezTo>
                <a:cubicBezTo>
                  <a:pt x="1313947" y="12728"/>
                  <a:pt x="1316492" y="7044"/>
                  <a:pt x="1320606" y="293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p:cNvSpPr txBox="1"/>
          <p:nvPr/>
        </p:nvSpPr>
        <p:spPr>
          <a:xfrm>
            <a:off x="6302769" y="5271009"/>
            <a:ext cx="3498073" cy="923330"/>
          </a:xfrm>
          <a:prstGeom prst="rect">
            <a:avLst/>
          </a:prstGeom>
          <a:noFill/>
        </p:spPr>
        <p:txBody>
          <a:bodyPr wrap="none" rtlCol="0">
            <a:spAutoFit/>
          </a:bodyPr>
          <a:lstStyle/>
          <a:p>
            <a:r>
              <a:rPr lang="en-US" sz="5400" b="1" dirty="0">
                <a:solidFill>
                  <a:schemeClr val="bg1"/>
                </a:solidFill>
                <a:latin typeface="Museo 700" panose="02000000000000000000" pitchFamily="2" charset="0"/>
                <a:ea typeface="Montserrat" charset="0"/>
                <a:cs typeface="Montserrat" charset="0"/>
              </a:rPr>
              <a:t>Tom </a:t>
            </a:r>
            <a:r>
              <a:rPr lang="en-US" sz="5400" b="1" dirty="0" err="1">
                <a:solidFill>
                  <a:schemeClr val="bg1"/>
                </a:solidFill>
                <a:latin typeface="Museo 700" panose="02000000000000000000" pitchFamily="2" charset="0"/>
                <a:ea typeface="Montserrat" charset="0"/>
                <a:cs typeface="Montserrat" charset="0"/>
              </a:rPr>
              <a:t>Swip</a:t>
            </a:r>
            <a:endParaRPr lang="en-US" sz="5400" b="1" dirty="0">
              <a:solidFill>
                <a:schemeClr val="bg1"/>
              </a:solidFill>
              <a:latin typeface="Museo 700" panose="02000000000000000000" pitchFamily="2" charset="0"/>
              <a:ea typeface="Montserrat" charset="0"/>
              <a:cs typeface="Montserrat" charset="0"/>
            </a:endParaRPr>
          </a:p>
        </p:txBody>
      </p:sp>
      <p:sp>
        <p:nvSpPr>
          <p:cNvPr id="11" name="TextBox 10"/>
          <p:cNvSpPr txBox="1"/>
          <p:nvPr/>
        </p:nvSpPr>
        <p:spPr>
          <a:xfrm>
            <a:off x="4691711" y="1833709"/>
            <a:ext cx="6267668" cy="1446550"/>
          </a:xfrm>
          <a:prstGeom prst="rect">
            <a:avLst/>
          </a:prstGeom>
          <a:noFill/>
        </p:spPr>
        <p:txBody>
          <a:bodyPr wrap="square" rtlCol="0">
            <a:spAutoFit/>
          </a:bodyPr>
          <a:lstStyle/>
          <a:p>
            <a:r>
              <a:rPr lang="en-US" sz="4400" b="1" dirty="0">
                <a:solidFill>
                  <a:schemeClr val="accent1"/>
                </a:solidFill>
                <a:latin typeface="Museo 700" panose="02000000000000000000" pitchFamily="2" charset="0"/>
                <a:ea typeface="Ebrima" panose="02000000000000000000" pitchFamily="2" charset="0"/>
                <a:cs typeface="Ebrima" panose="02000000000000000000" pitchFamily="2" charset="0"/>
              </a:rPr>
              <a:t>“Over $600,000 in new business.”</a:t>
            </a:r>
          </a:p>
        </p:txBody>
      </p:sp>
      <p:pic>
        <p:nvPicPr>
          <p:cNvPr id="7" name="Picture Placeholder 6">
            <a:extLst>
              <a:ext uri="{FF2B5EF4-FFF2-40B4-BE49-F238E27FC236}">
                <a16:creationId xmlns="" xmlns:a16="http://schemas.microsoft.com/office/drawing/2014/main" id="{1CEAC57B-10F4-49D6-AA08-C2F2BA6EB11E}"/>
              </a:ext>
            </a:extLst>
          </p:cNvPr>
          <p:cNvPicPr>
            <a:picLocks noGrp="1" noChangeAspect="1"/>
          </p:cNvPicPr>
          <p:nvPr>
            <p:ph type="pic" sz="quarter" idx="10"/>
          </p:nvPr>
        </p:nvPicPr>
        <p:blipFill>
          <a:blip r:embed="rId3"/>
          <a:stretch>
            <a:fillRect/>
          </a:stretch>
        </p:blipFill>
        <p:spPr>
          <a:xfrm>
            <a:off x="933676" y="883913"/>
            <a:ext cx="3340890" cy="3346142"/>
          </a:xfrm>
          <a:ln w="57150">
            <a:solidFill>
              <a:schemeClr val="accent1"/>
            </a:solidFill>
          </a:ln>
        </p:spPr>
      </p:pic>
      <p:sp>
        <p:nvSpPr>
          <p:cNvPr id="34" name="Rectangle 33">
            <a:extLst>
              <a:ext uri="{FF2B5EF4-FFF2-40B4-BE49-F238E27FC236}">
                <a16:creationId xmlns="" xmlns:a16="http://schemas.microsoft.com/office/drawing/2014/main" id="{76F2C0EE-402D-4ACB-94B6-48F6B5E14416}"/>
              </a:ext>
            </a:extLst>
          </p:cNvPr>
          <p:cNvSpPr/>
          <p:nvPr/>
        </p:nvSpPr>
        <p:spPr>
          <a:xfrm>
            <a:off x="6332740" y="6102006"/>
            <a:ext cx="4076757" cy="461665"/>
          </a:xfrm>
          <a:prstGeom prst="rect">
            <a:avLst/>
          </a:prstGeom>
        </p:spPr>
        <p:txBody>
          <a:bodyPr wrap="none">
            <a:spAutoFit/>
          </a:bodyPr>
          <a:lstStyle/>
          <a:p>
            <a:r>
              <a:rPr lang="en-US" sz="2400" b="1" dirty="0">
                <a:solidFill>
                  <a:schemeClr val="accent3"/>
                </a:solidFill>
                <a:latin typeface="Museo 700" panose="02000000000000000000" pitchFamily="2" charset="0"/>
                <a:ea typeface="Ebrima" panose="02000000000000000000" pitchFamily="2" charset="0"/>
                <a:cs typeface="Ebrima" panose="02000000000000000000" pitchFamily="2" charset="0"/>
              </a:rPr>
              <a:t>President at SWIP Systems</a:t>
            </a:r>
          </a:p>
        </p:txBody>
      </p:sp>
      <p:grpSp>
        <p:nvGrpSpPr>
          <p:cNvPr id="32" name="Group 31">
            <a:extLst>
              <a:ext uri="{FF2B5EF4-FFF2-40B4-BE49-F238E27FC236}">
                <a16:creationId xmlns="" xmlns:a16="http://schemas.microsoft.com/office/drawing/2014/main" id="{53ECD719-2E62-4BA3-9ACE-721D976A4756}"/>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33" name="Oval 32">
              <a:extLst>
                <a:ext uri="{FF2B5EF4-FFF2-40B4-BE49-F238E27FC236}">
                  <a16:creationId xmlns="" xmlns:a16="http://schemas.microsoft.com/office/drawing/2014/main" id="{AD2F4E27-1EAA-4E4D-B7E6-C0D31E009AA0}"/>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ABD0CE45-615B-420C-B0ED-45C99AC43A5E}"/>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B7D8991-1AF5-4C7A-A631-BDB72359EB5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C586FFE9-AE5F-4631-B89F-73B51B6D7F82}"/>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A89CBA14-DB7A-45E9-8A49-E77705F40FFA}"/>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0E0D6586-4646-46C0-B00F-C1FEA5F76AA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6C98E767-58D1-488C-8094-BC96FF5011C2}"/>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202B0418-534A-491F-B835-E72DB0BDBB92}"/>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50C83317-BAC6-4420-A101-49625CD625DC}"/>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06385725-9042-4B5B-9A90-E263C03366F1}"/>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6EF6435F-661C-4E62-A50C-699862C0E25F}"/>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6DF94795-B34F-4C6D-9417-9294C46F90F1}"/>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95F81243-D3EF-47A4-8A3D-A011E0228AFA}"/>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89EA13EC-242B-48B5-A863-AC4B88592679}"/>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4532822D-2B89-4B4E-944E-D7B338B36A87}"/>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 xmlns:a16="http://schemas.microsoft.com/office/drawing/2014/main" id="{58BAA840-ED06-466F-9D47-6C8F9C909927}"/>
              </a:ext>
            </a:extLst>
          </p:cNvPr>
          <p:cNvPicPr>
            <a:picLocks noChangeAspect="1"/>
          </p:cNvPicPr>
          <p:nvPr/>
        </p:nvPicPr>
        <p:blipFill>
          <a:blip r:embed="rId4"/>
          <a:stretch>
            <a:fillRect/>
          </a:stretch>
        </p:blipFill>
        <p:spPr>
          <a:xfrm>
            <a:off x="862774" y="4570333"/>
            <a:ext cx="3350832" cy="1327383"/>
          </a:xfrm>
          <a:prstGeom prst="rect">
            <a:avLst/>
          </a:prstGeom>
        </p:spPr>
      </p:pic>
    </p:spTree>
    <p:extLst>
      <p:ext uri="{BB962C8B-B14F-4D97-AF65-F5344CB8AC3E}">
        <p14:creationId xmlns:p14="http://schemas.microsoft.com/office/powerpoint/2010/main" val="7396750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 xmlns:a16="http://schemas.microsoft.com/office/drawing/2014/main" id="{B7CA6971-F045-4FF5-B02C-FF1EBD02A156}"/>
              </a:ext>
            </a:extLst>
          </p:cNvPr>
          <p:cNvGrpSpPr/>
          <p:nvPr/>
        </p:nvGrpSpPr>
        <p:grpSpPr>
          <a:xfrm>
            <a:off x="1" y="5598430"/>
            <a:ext cx="1298722" cy="1259570"/>
            <a:chOff x="0" y="4803254"/>
            <a:chExt cx="2118615" cy="2054746"/>
          </a:xfrm>
        </p:grpSpPr>
        <p:sp>
          <p:nvSpPr>
            <p:cNvPr id="55" name="Right Triangle 54">
              <a:extLst>
                <a:ext uri="{FF2B5EF4-FFF2-40B4-BE49-F238E27FC236}">
                  <a16:creationId xmlns="" xmlns:a16="http://schemas.microsoft.com/office/drawing/2014/main" id="{38B8F7F7-4D2D-4F2B-9573-F2833BF95D24}"/>
                </a:ext>
              </a:extLst>
            </p:cNvPr>
            <p:cNvSpPr/>
            <p:nvPr/>
          </p:nvSpPr>
          <p:spPr>
            <a:xfrm>
              <a:off x="0" y="5013691"/>
              <a:ext cx="1844309" cy="184430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6" name="Group 55">
              <a:extLst>
                <a:ext uri="{FF2B5EF4-FFF2-40B4-BE49-F238E27FC236}">
                  <a16:creationId xmlns="" xmlns:a16="http://schemas.microsoft.com/office/drawing/2014/main" id="{95B4D580-1254-4E3A-86E7-EFD5431782A5}"/>
                </a:ext>
              </a:extLst>
            </p:cNvPr>
            <p:cNvGrpSpPr/>
            <p:nvPr/>
          </p:nvGrpSpPr>
          <p:grpSpPr>
            <a:xfrm>
              <a:off x="314559" y="4803254"/>
              <a:ext cx="1804056" cy="1703765"/>
              <a:chOff x="7625694" y="1771958"/>
              <a:chExt cx="3025379" cy="2857192"/>
            </a:xfrm>
            <a:solidFill>
              <a:schemeClr val="accent4">
                <a:lumMod val="20000"/>
                <a:lumOff val="80000"/>
              </a:schemeClr>
            </a:solidFill>
          </p:grpSpPr>
          <p:sp>
            <p:nvSpPr>
              <p:cNvPr id="57" name="Oval 56">
                <a:extLst>
                  <a:ext uri="{FF2B5EF4-FFF2-40B4-BE49-F238E27FC236}">
                    <a16:creationId xmlns="" xmlns:a16="http://schemas.microsoft.com/office/drawing/2014/main" id="{4EC5ADB5-7582-412A-ADBC-54AEB77F44BC}"/>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 xmlns:a16="http://schemas.microsoft.com/office/drawing/2014/main" id="{3C354B50-4E50-40E0-901D-0B157FB38A6F}"/>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 xmlns:a16="http://schemas.microsoft.com/office/drawing/2014/main" id="{003FCBC5-06D2-4713-8B8E-3BF1D81A7301}"/>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 xmlns:a16="http://schemas.microsoft.com/office/drawing/2014/main" id="{5C658E88-AF4C-4D82-BF41-0B2368C979B3}"/>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 xmlns:a16="http://schemas.microsoft.com/office/drawing/2014/main" id="{FDB80D53-4331-40FB-80C3-181C1970073F}"/>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 xmlns:a16="http://schemas.microsoft.com/office/drawing/2014/main" id="{869DFE6F-6F33-4F98-8492-10DBCB9E60E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 xmlns:a16="http://schemas.microsoft.com/office/drawing/2014/main" id="{86622319-D250-471F-89C2-2957B75928F6}"/>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 xmlns:a16="http://schemas.microsoft.com/office/drawing/2014/main" id="{B85B98BF-2B00-4803-B42C-D7F78EDF3722}"/>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 xmlns:a16="http://schemas.microsoft.com/office/drawing/2014/main" id="{8F747518-A1F3-4A8D-B124-FC795175C00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 xmlns:a16="http://schemas.microsoft.com/office/drawing/2014/main" id="{CB48AE2B-D83C-4836-BF64-16D78582B794}"/>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 xmlns:a16="http://schemas.microsoft.com/office/drawing/2014/main" id="{ACC49C38-C9DA-43E4-B3A6-38E889007384}"/>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 xmlns:a16="http://schemas.microsoft.com/office/drawing/2014/main" id="{8280C20A-64C3-476F-985B-7860E8A2B68F}"/>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 xmlns:a16="http://schemas.microsoft.com/office/drawing/2014/main" id="{261EB403-78BD-49BC-B45B-67D3D2F90819}"/>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 xmlns:a16="http://schemas.microsoft.com/office/drawing/2014/main" id="{9934AFC7-A70D-4026-857B-696EE8482832}"/>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 xmlns:a16="http://schemas.microsoft.com/office/drawing/2014/main" id="{D7C2C5BE-CC40-4D38-B013-3BDE09BAB1D7}"/>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6" name="Rectangle 13">
            <a:extLst>
              <a:ext uri="{FF2B5EF4-FFF2-40B4-BE49-F238E27FC236}">
                <a16:creationId xmlns="" xmlns:a16="http://schemas.microsoft.com/office/drawing/2014/main" id="{104DDDF0-49C5-4F87-BD2E-271B1A14065B}"/>
              </a:ext>
            </a:extLst>
          </p:cNvPr>
          <p:cNvSpPr/>
          <p:nvPr/>
        </p:nvSpPr>
        <p:spPr>
          <a:xfrm>
            <a:off x="7334325" y="0"/>
            <a:ext cx="4857675" cy="6858000"/>
          </a:xfrm>
          <a:custGeom>
            <a:avLst/>
            <a:gdLst>
              <a:gd name="connsiteX0" fmla="*/ 0 w 4093029"/>
              <a:gd name="connsiteY0" fmla="*/ 0 h 6858000"/>
              <a:gd name="connsiteX1" fmla="*/ 4093029 w 4093029"/>
              <a:gd name="connsiteY1" fmla="*/ 0 h 6858000"/>
              <a:gd name="connsiteX2" fmla="*/ 4093029 w 4093029"/>
              <a:gd name="connsiteY2" fmla="*/ 6858000 h 6858000"/>
              <a:gd name="connsiteX3" fmla="*/ 0 w 4093029"/>
              <a:gd name="connsiteY3" fmla="*/ 6858000 h 6858000"/>
              <a:gd name="connsiteX4" fmla="*/ 0 w 4093029"/>
              <a:gd name="connsiteY4" fmla="*/ 0 h 6858000"/>
              <a:gd name="connsiteX0" fmla="*/ 0 w 5525589"/>
              <a:gd name="connsiteY0" fmla="*/ 0 h 6858000"/>
              <a:gd name="connsiteX1" fmla="*/ 5525589 w 5525589"/>
              <a:gd name="connsiteY1" fmla="*/ 0 h 6858000"/>
              <a:gd name="connsiteX2" fmla="*/ 5525589 w 5525589"/>
              <a:gd name="connsiteY2" fmla="*/ 6858000 h 6858000"/>
              <a:gd name="connsiteX3" fmla="*/ 1432560 w 5525589"/>
              <a:gd name="connsiteY3" fmla="*/ 6858000 h 6858000"/>
              <a:gd name="connsiteX4" fmla="*/ 0 w 552558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589" h="6858000">
                <a:moveTo>
                  <a:pt x="0" y="0"/>
                </a:moveTo>
                <a:lnTo>
                  <a:pt x="5525589" y="0"/>
                </a:lnTo>
                <a:lnTo>
                  <a:pt x="5525589" y="6858000"/>
                </a:lnTo>
                <a:lnTo>
                  <a:pt x="143256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 xmlns:a16="http://schemas.microsoft.com/office/drawing/2014/main" id="{F7609895-35C0-46F2-8791-E50E04C43512}"/>
              </a:ext>
            </a:extLst>
          </p:cNvPr>
          <p:cNvSpPr txBox="1"/>
          <p:nvPr/>
        </p:nvSpPr>
        <p:spPr>
          <a:xfrm>
            <a:off x="7763718" y="2251533"/>
            <a:ext cx="4111732" cy="2123658"/>
          </a:xfrm>
          <a:prstGeom prst="rect">
            <a:avLst/>
          </a:prstGeom>
          <a:noFill/>
        </p:spPr>
        <p:txBody>
          <a:bodyPr wrap="square" rtlCol="0">
            <a:spAutoFit/>
          </a:bodyPr>
          <a:lstStyle/>
          <a:p>
            <a:pPr algn="r"/>
            <a:r>
              <a:rPr lang="en-US" sz="4400" b="1" dirty="0">
                <a:solidFill>
                  <a:schemeClr val="bg2"/>
                </a:solidFill>
                <a:latin typeface="Museo 700" panose="02000000000000000000" pitchFamily="2" charset="0"/>
                <a:ea typeface="Montserrat Semi" charset="0"/>
                <a:cs typeface="Montserrat Semi" charset="0"/>
              </a:rPr>
              <a:t>Hand off the call to one of your reps…</a:t>
            </a:r>
          </a:p>
        </p:txBody>
      </p:sp>
      <p:grpSp>
        <p:nvGrpSpPr>
          <p:cNvPr id="67" name="Group 66">
            <a:extLst>
              <a:ext uri="{FF2B5EF4-FFF2-40B4-BE49-F238E27FC236}">
                <a16:creationId xmlns="" xmlns:a16="http://schemas.microsoft.com/office/drawing/2014/main" id="{2A4ECB8E-54FB-4F6E-9455-EFD3D270E508}"/>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68" name="Oval 67">
              <a:extLst>
                <a:ext uri="{FF2B5EF4-FFF2-40B4-BE49-F238E27FC236}">
                  <a16:creationId xmlns="" xmlns:a16="http://schemas.microsoft.com/office/drawing/2014/main" id="{BFB82AB9-CE0A-44F1-9D19-1F5BB1932B9A}"/>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 xmlns:a16="http://schemas.microsoft.com/office/drawing/2014/main" id="{6FE45BD2-66A7-4A18-946A-FFF1630EC2AD}"/>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 xmlns:a16="http://schemas.microsoft.com/office/drawing/2014/main" id="{8FE44305-1485-4BAA-8833-A12846584670}"/>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 xmlns:a16="http://schemas.microsoft.com/office/drawing/2014/main" id="{8079DF6F-8249-44C6-BC16-D78DAAF49B0F}"/>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 xmlns:a16="http://schemas.microsoft.com/office/drawing/2014/main" id="{BCB3DBAD-5788-4F02-BA54-05F124711EAA}"/>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 xmlns:a16="http://schemas.microsoft.com/office/drawing/2014/main" id="{13B573E9-A3E7-4971-B4E9-4C31C375DEBA}"/>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 xmlns:a16="http://schemas.microsoft.com/office/drawing/2014/main" id="{7889C086-EC4F-4098-B450-354166A3F33E}"/>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 xmlns:a16="http://schemas.microsoft.com/office/drawing/2014/main" id="{05D3ED80-87AF-4994-B646-BE1D7D04B8C6}"/>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 xmlns:a16="http://schemas.microsoft.com/office/drawing/2014/main" id="{F4C9F4A1-1D3E-4EF2-A3D1-09557749311F}"/>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 xmlns:a16="http://schemas.microsoft.com/office/drawing/2014/main" id="{E5573270-6582-468A-8172-AEBD9A967C9D}"/>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 xmlns:a16="http://schemas.microsoft.com/office/drawing/2014/main" id="{72C141E6-BB66-4F83-886B-536B22D4F926}"/>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 xmlns:a16="http://schemas.microsoft.com/office/drawing/2014/main" id="{4ECBB058-15A2-40B1-AB8F-FEBF6EB4AA7A}"/>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 xmlns:a16="http://schemas.microsoft.com/office/drawing/2014/main" id="{174934A9-366E-4F1B-A00B-1AA3C45BB3F8}"/>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 xmlns:a16="http://schemas.microsoft.com/office/drawing/2014/main" id="{A2EAAEF1-F167-4889-ACF0-7688D67C9BF0}"/>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 xmlns:a16="http://schemas.microsoft.com/office/drawing/2014/main" id="{9E2B362C-39CB-47B0-B67D-6C8E3E8DAAD5}"/>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 xmlns:a16="http://schemas.microsoft.com/office/drawing/2014/main" id="{73A62A5B-1090-466F-AA02-AD22E9AB37AE}"/>
              </a:ext>
            </a:extLst>
          </p:cNvPr>
          <p:cNvGrpSpPr/>
          <p:nvPr/>
        </p:nvGrpSpPr>
        <p:grpSpPr>
          <a:xfrm>
            <a:off x="549972" y="350423"/>
            <a:ext cx="7257996" cy="4750395"/>
            <a:chOff x="1074533" y="947433"/>
            <a:chExt cx="7257996" cy="4750395"/>
          </a:xfrm>
        </p:grpSpPr>
        <p:grpSp>
          <p:nvGrpSpPr>
            <p:cNvPr id="18" name="Group 17">
              <a:extLst>
                <a:ext uri="{FF2B5EF4-FFF2-40B4-BE49-F238E27FC236}">
                  <a16:creationId xmlns="" xmlns:a16="http://schemas.microsoft.com/office/drawing/2014/main" id="{BA7C6179-5059-449A-AF1D-6118496EF53C}"/>
                </a:ext>
              </a:extLst>
            </p:cNvPr>
            <p:cNvGrpSpPr/>
            <p:nvPr/>
          </p:nvGrpSpPr>
          <p:grpSpPr>
            <a:xfrm>
              <a:off x="1074533" y="947433"/>
              <a:ext cx="7257996" cy="4750395"/>
              <a:chOff x="1074533" y="1406836"/>
              <a:chExt cx="7257996" cy="4750395"/>
            </a:xfrm>
          </p:grpSpPr>
          <p:sp>
            <p:nvSpPr>
              <p:cNvPr id="28" name="Rectangle: Rounded Corners 27">
                <a:extLst>
                  <a:ext uri="{FF2B5EF4-FFF2-40B4-BE49-F238E27FC236}">
                    <a16:creationId xmlns="" xmlns:a16="http://schemas.microsoft.com/office/drawing/2014/main" id="{79EC8BF6-3B09-480E-9861-18D7D7873B3E}"/>
                  </a:ext>
                </a:extLst>
              </p:cNvPr>
              <p:cNvSpPr/>
              <p:nvPr/>
            </p:nvSpPr>
            <p:spPr>
              <a:xfrm>
                <a:off x="1150852" y="2395873"/>
                <a:ext cx="7181677" cy="3578105"/>
              </a:xfrm>
              <a:prstGeom prst="roundRect">
                <a:avLst>
                  <a:gd name="adj" fmla="val 6219"/>
                </a:avLst>
              </a:prstGeom>
              <a:solidFill>
                <a:srgbClr val="E1E8EE"/>
              </a:solidFill>
              <a:ln w="38100">
                <a:solidFill>
                  <a:srgbClr val="DEE7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217"/>
                <a:endParaRPr lang="en-US">
                  <a:solidFill>
                    <a:srgbClr val="FFFFFF"/>
                  </a:solidFill>
                  <a:latin typeface="Lato Light"/>
                </a:endParaRPr>
              </a:p>
            </p:txBody>
          </p:sp>
          <p:sp>
            <p:nvSpPr>
              <p:cNvPr id="26" name="TextBox 25">
                <a:extLst>
                  <a:ext uri="{FF2B5EF4-FFF2-40B4-BE49-F238E27FC236}">
                    <a16:creationId xmlns="" xmlns:a16="http://schemas.microsoft.com/office/drawing/2014/main" id="{60D1E08F-AC69-42B3-96B7-FD5116D7EDD7}"/>
                  </a:ext>
                </a:extLst>
              </p:cNvPr>
              <p:cNvSpPr txBox="1"/>
              <p:nvPr/>
            </p:nvSpPr>
            <p:spPr>
              <a:xfrm>
                <a:off x="1074533" y="1406836"/>
                <a:ext cx="5807521" cy="584775"/>
              </a:xfrm>
              <a:prstGeom prst="rect">
                <a:avLst/>
              </a:prstGeom>
              <a:noFill/>
            </p:spPr>
            <p:txBody>
              <a:bodyPr wrap="square" rtlCol="0">
                <a:spAutoFit/>
              </a:bodyPr>
              <a:lstStyle/>
              <a:p>
                <a:pPr defTabSz="914217"/>
                <a:r>
                  <a:rPr lang="en-US" sz="1600" dirty="0">
                    <a:solidFill>
                      <a:srgbClr val="383838"/>
                    </a:solidFill>
                    <a:latin typeface="Museo 700" panose="02000000000000000000" pitchFamily="2" charset="0"/>
                  </a:rPr>
                  <a:t>Roger Lopez</a:t>
                </a:r>
                <a:r>
                  <a:rPr lang="en-US" sz="1600" dirty="0">
                    <a:solidFill>
                      <a:schemeClr val="accent1"/>
                    </a:solidFill>
                    <a:latin typeface="Museo 700" panose="02000000000000000000" pitchFamily="2" charset="0"/>
                  </a:rPr>
                  <a:t>,</a:t>
                </a:r>
              </a:p>
              <a:p>
                <a:pPr defTabSz="914217"/>
                <a:r>
                  <a:rPr lang="en-US" sz="1600" dirty="0">
                    <a:solidFill>
                      <a:schemeClr val="accent4"/>
                    </a:solidFill>
                    <a:latin typeface="Museo 300" panose="02000000000000000000" pitchFamily="50" charset="0"/>
                  </a:rPr>
                  <a:t>Vice President of Operations</a:t>
                </a:r>
              </a:p>
            </p:txBody>
          </p:sp>
          <p:sp>
            <p:nvSpPr>
              <p:cNvPr id="54" name="TextBox 53">
                <a:extLst>
                  <a:ext uri="{FF2B5EF4-FFF2-40B4-BE49-F238E27FC236}">
                    <a16:creationId xmlns="" xmlns:a16="http://schemas.microsoft.com/office/drawing/2014/main" id="{5057BEBD-395E-4A63-BE80-04BC388C3D78}"/>
                  </a:ext>
                </a:extLst>
              </p:cNvPr>
              <p:cNvSpPr txBox="1"/>
              <p:nvPr/>
            </p:nvSpPr>
            <p:spPr>
              <a:xfrm>
                <a:off x="1255957" y="2510079"/>
                <a:ext cx="6858123" cy="3647152"/>
              </a:xfrm>
              <a:prstGeom prst="rect">
                <a:avLst/>
              </a:prstGeom>
              <a:noFill/>
            </p:spPr>
            <p:txBody>
              <a:bodyPr wrap="square" rtlCol="0">
                <a:spAutoFit/>
              </a:bodyPr>
              <a:lstStyle/>
              <a:p>
                <a:pPr defTabSz="914217">
                  <a:spcAft>
                    <a:spcPts val="600"/>
                  </a:spcAft>
                </a:pPr>
                <a:r>
                  <a:rPr lang="en-US" sz="1400" dirty="0">
                    <a:solidFill>
                      <a:srgbClr val="010101"/>
                    </a:solidFill>
                    <a:latin typeface="Museo 700" panose="02000000000000000000" pitchFamily="2" charset="0"/>
                  </a:rPr>
                  <a:t>Hi Roger,</a:t>
                </a:r>
              </a:p>
              <a:p>
                <a:pPr defTabSz="914217">
                  <a:spcAft>
                    <a:spcPts val="600"/>
                  </a:spcAft>
                </a:pPr>
                <a:r>
                  <a:rPr lang="en-US" sz="1400" dirty="0">
                    <a:solidFill>
                      <a:srgbClr val="010101"/>
                    </a:solidFill>
                    <a:latin typeface="Museo 700" panose="02000000000000000000" pitchFamily="2" charset="0"/>
                  </a:rPr>
                  <a:t>I hope this note finds you well.</a:t>
                </a:r>
              </a:p>
              <a:p>
                <a:pPr defTabSz="914217">
                  <a:spcAft>
                    <a:spcPts val="600"/>
                  </a:spcAft>
                </a:pPr>
                <a:r>
                  <a:rPr lang="en-US" sz="1400" dirty="0">
                    <a:solidFill>
                      <a:srgbClr val="010101"/>
                    </a:solidFill>
                    <a:latin typeface="Museo 700" panose="02000000000000000000" pitchFamily="2" charset="0"/>
                  </a:rPr>
                  <a:t>My colleague Jason Lewallen saw that you and I are connected and mentioned he was planning on reaching out to you for a quick phone call. I thought it would be good to do bit of a warm introduction. </a:t>
                </a:r>
              </a:p>
              <a:p>
                <a:pPr defTabSz="914217">
                  <a:spcAft>
                    <a:spcPts val="600"/>
                  </a:spcAft>
                </a:pPr>
                <a:r>
                  <a:rPr lang="en-US" sz="1400" dirty="0">
                    <a:solidFill>
                      <a:srgbClr val="010101"/>
                    </a:solidFill>
                    <a:latin typeface="Museo 700" panose="02000000000000000000" pitchFamily="2" charset="0"/>
                  </a:rPr>
                  <a:t>As you may already know, my company Home Care Sales provides a variety of offerings to home health businesses and I think you two would have a really productive conversation about your company and the industry. If you don’t mind I’d like to pass your info along to Jason to schedule an introductory call. </a:t>
                </a:r>
              </a:p>
              <a:p>
                <a:pPr defTabSz="914217">
                  <a:spcAft>
                    <a:spcPts val="600"/>
                  </a:spcAft>
                </a:pPr>
                <a:r>
                  <a:rPr lang="en-US" sz="1400" dirty="0">
                    <a:solidFill>
                      <a:srgbClr val="010101"/>
                    </a:solidFill>
                    <a:latin typeface="Museo 700" panose="02000000000000000000" pitchFamily="2" charset="0"/>
                  </a:rPr>
                  <a:t>Let me know a good time and contact number and I’ll send your information over to him. </a:t>
                </a:r>
              </a:p>
              <a:p>
                <a:pPr defTabSz="914217">
                  <a:spcAft>
                    <a:spcPts val="600"/>
                  </a:spcAft>
                </a:pPr>
                <a:r>
                  <a:rPr lang="en-US" sz="1400" dirty="0">
                    <a:solidFill>
                      <a:srgbClr val="010101"/>
                    </a:solidFill>
                    <a:latin typeface="Museo 700" panose="02000000000000000000" pitchFamily="2" charset="0"/>
                  </a:rPr>
                  <a:t>Warm regards,</a:t>
                </a:r>
              </a:p>
              <a:p>
                <a:pPr defTabSz="914217">
                  <a:spcAft>
                    <a:spcPts val="600"/>
                  </a:spcAft>
                </a:pPr>
                <a:r>
                  <a:rPr lang="en-US" sz="1400" dirty="0">
                    <a:solidFill>
                      <a:srgbClr val="010101"/>
                    </a:solidFill>
                    <a:latin typeface="Museo 700" panose="02000000000000000000" pitchFamily="2" charset="0"/>
                  </a:rPr>
                  <a:t>Cheryl</a:t>
                </a:r>
              </a:p>
              <a:p>
                <a:pPr defTabSz="914217"/>
                <a:endParaRPr lang="en-US" sz="1400" dirty="0">
                  <a:solidFill>
                    <a:srgbClr val="010101"/>
                  </a:solidFill>
                  <a:latin typeface="Museo 700" panose="02000000000000000000" pitchFamily="2" charset="0"/>
                </a:endParaRPr>
              </a:p>
            </p:txBody>
          </p:sp>
          <p:grpSp>
            <p:nvGrpSpPr>
              <p:cNvPr id="3" name="Group 4">
                <a:extLst>
                  <a:ext uri="{FF2B5EF4-FFF2-40B4-BE49-F238E27FC236}">
                    <a16:creationId xmlns="" xmlns:a16="http://schemas.microsoft.com/office/drawing/2014/main" id="{97C75820-9EEC-4774-93D4-864AE746F034}"/>
                  </a:ext>
                </a:extLst>
              </p:cNvPr>
              <p:cNvGrpSpPr>
                <a:grpSpLocks noChangeAspect="1"/>
              </p:cNvGrpSpPr>
              <p:nvPr/>
            </p:nvGrpSpPr>
            <p:grpSpPr bwMode="auto">
              <a:xfrm rot="2700000">
                <a:off x="1430411" y="2093830"/>
                <a:ext cx="74613" cy="39688"/>
                <a:chOff x="927" y="666"/>
                <a:chExt cx="47" cy="25"/>
              </a:xfrm>
              <a:solidFill>
                <a:srgbClr val="383838"/>
              </a:solidFill>
            </p:grpSpPr>
            <p:sp>
              <p:nvSpPr>
                <p:cNvPr id="5" name="Freeform 5">
                  <a:extLst>
                    <a:ext uri="{FF2B5EF4-FFF2-40B4-BE49-F238E27FC236}">
                      <a16:creationId xmlns="" xmlns:a16="http://schemas.microsoft.com/office/drawing/2014/main" id="{8875A489-13DB-4EBD-9CDD-4FC6957B5A82}"/>
                    </a:ext>
                  </a:extLst>
                </p:cNvPr>
                <p:cNvSpPr>
                  <a:spLocks/>
                </p:cNvSpPr>
                <p:nvPr/>
              </p:nvSpPr>
              <p:spPr bwMode="auto">
                <a:xfrm>
                  <a:off x="927" y="690"/>
                  <a:ext cx="4" cy="1"/>
                </a:xfrm>
                <a:custGeom>
                  <a:avLst/>
                  <a:gdLst>
                    <a:gd name="T0" fmla="*/ 0 w 5"/>
                    <a:gd name="T1" fmla="*/ 0 h 1"/>
                    <a:gd name="T2" fmla="*/ 5 w 5"/>
                    <a:gd name="T3" fmla="*/ 1 h 1"/>
                    <a:gd name="T4" fmla="*/ 0 w 5"/>
                    <a:gd name="T5" fmla="*/ 0 h 1"/>
                  </a:gdLst>
                  <a:ahLst/>
                  <a:cxnLst>
                    <a:cxn ang="0">
                      <a:pos x="T0" y="T1"/>
                    </a:cxn>
                    <a:cxn ang="0">
                      <a:pos x="T2" y="T3"/>
                    </a:cxn>
                    <a:cxn ang="0">
                      <a:pos x="T4" y="T5"/>
                    </a:cxn>
                  </a:cxnLst>
                  <a:rect l="0" t="0" r="r" b="b"/>
                  <a:pathLst>
                    <a:path w="5" h="1">
                      <a:moveTo>
                        <a:pt x="0" y="0"/>
                      </a:moveTo>
                      <a:cubicBezTo>
                        <a:pt x="2" y="0"/>
                        <a:pt x="3" y="1"/>
                        <a:pt x="5" y="1"/>
                      </a:cubicBezTo>
                      <a:cubicBezTo>
                        <a:pt x="3"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 xmlns:a16="http://schemas.microsoft.com/office/drawing/2014/main" id="{30F10994-9F58-4A58-AAB3-A40FDA8C5081}"/>
                    </a:ext>
                  </a:extLst>
                </p:cNvPr>
                <p:cNvSpPr>
                  <a:spLocks/>
                </p:cNvSpPr>
                <p:nvPr/>
              </p:nvSpPr>
              <p:spPr bwMode="auto">
                <a:xfrm>
                  <a:off x="931" y="691"/>
                  <a:ext cx="0"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a:extLst>
                    <a:ext uri="{FF2B5EF4-FFF2-40B4-BE49-F238E27FC236}">
                      <a16:creationId xmlns="" xmlns:a16="http://schemas.microsoft.com/office/drawing/2014/main" id="{A3F97497-208B-410F-A611-451AB045789A}"/>
                    </a:ext>
                  </a:extLst>
                </p:cNvPr>
                <p:cNvSpPr>
                  <a:spLocks/>
                </p:cNvSpPr>
                <p:nvPr/>
              </p:nvSpPr>
              <p:spPr bwMode="auto">
                <a:xfrm>
                  <a:off x="967" y="686"/>
                  <a:ext cx="4" cy="2"/>
                </a:xfrm>
                <a:custGeom>
                  <a:avLst/>
                  <a:gdLst>
                    <a:gd name="T0" fmla="*/ 6 w 6"/>
                    <a:gd name="T1" fmla="*/ 0 h 3"/>
                    <a:gd name="T2" fmla="*/ 0 w 6"/>
                    <a:gd name="T3" fmla="*/ 3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cubicBezTo>
                        <a:pt x="4" y="1"/>
                        <a:pt x="2" y="2"/>
                        <a:pt x="0" y="3"/>
                      </a:cubicBezTo>
                      <a:cubicBezTo>
                        <a:pt x="0" y="3"/>
                        <a:pt x="0" y="3"/>
                        <a:pt x="0" y="3"/>
                      </a:cubicBezTo>
                      <a:cubicBezTo>
                        <a:pt x="0" y="3"/>
                        <a:pt x="2" y="2"/>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a:extLst>
                    <a:ext uri="{FF2B5EF4-FFF2-40B4-BE49-F238E27FC236}">
                      <a16:creationId xmlns="" xmlns:a16="http://schemas.microsoft.com/office/drawing/2014/main" id="{726D3DCD-318C-4FBE-A538-6D30FB20EE76}"/>
                    </a:ext>
                  </a:extLst>
                </p:cNvPr>
                <p:cNvSpPr>
                  <a:spLocks/>
                </p:cNvSpPr>
                <p:nvPr/>
              </p:nvSpPr>
              <p:spPr bwMode="auto">
                <a:xfrm>
                  <a:off x="971" y="686"/>
                  <a:ext cx="1" cy="0"/>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0"/>
                        <a:pt x="0" y="0"/>
                        <a:pt x="0" y="1"/>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a:extLst>
                    <a:ext uri="{FF2B5EF4-FFF2-40B4-BE49-F238E27FC236}">
                      <a16:creationId xmlns="" xmlns:a16="http://schemas.microsoft.com/office/drawing/2014/main" id="{CBD5D96D-18C0-4F25-891E-D7D908E79995}"/>
                    </a:ext>
                  </a:extLst>
                </p:cNvPr>
                <p:cNvSpPr>
                  <a:spLocks/>
                </p:cNvSpPr>
                <p:nvPr/>
              </p:nvSpPr>
              <p:spPr bwMode="auto">
                <a:xfrm>
                  <a:off x="974" y="68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a:extLst>
                    <a:ext uri="{FF2B5EF4-FFF2-40B4-BE49-F238E27FC236}">
                      <a16:creationId xmlns="" xmlns:a16="http://schemas.microsoft.com/office/drawing/2014/main" id="{566B00D0-C2E4-4699-AAB7-77D496AF1FBB}"/>
                    </a:ext>
                  </a:extLst>
                </p:cNvPr>
                <p:cNvSpPr>
                  <a:spLocks/>
                </p:cNvSpPr>
                <p:nvPr/>
              </p:nvSpPr>
              <p:spPr bwMode="auto">
                <a:xfrm>
                  <a:off x="971" y="68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a:extLst>
                    <a:ext uri="{FF2B5EF4-FFF2-40B4-BE49-F238E27FC236}">
                      <a16:creationId xmlns="" xmlns:a16="http://schemas.microsoft.com/office/drawing/2014/main" id="{1DFAA384-AF6E-42E0-8CFE-E6FBA841E887}"/>
                    </a:ext>
                  </a:extLst>
                </p:cNvPr>
                <p:cNvSpPr>
                  <a:spLocks/>
                </p:cNvSpPr>
                <p:nvPr/>
              </p:nvSpPr>
              <p:spPr bwMode="auto">
                <a:xfrm>
                  <a:off x="938" y="666"/>
                  <a:ext cx="4" cy="0"/>
                </a:xfrm>
                <a:custGeom>
                  <a:avLst/>
                  <a:gdLst>
                    <a:gd name="T0" fmla="*/ 0 w 6"/>
                    <a:gd name="T1" fmla="*/ 6 w 6"/>
                    <a:gd name="T2" fmla="*/ 6 w 6"/>
                    <a:gd name="T3" fmla="*/ 0 w 6"/>
                    <a:gd name="T4" fmla="*/ 0 w 6"/>
                  </a:gdLst>
                  <a:ahLst/>
                  <a:cxnLst>
                    <a:cxn ang="0">
                      <a:pos x="T0" y="0"/>
                    </a:cxn>
                    <a:cxn ang="0">
                      <a:pos x="T1" y="0"/>
                    </a:cxn>
                    <a:cxn ang="0">
                      <a:pos x="T2" y="0"/>
                    </a:cxn>
                    <a:cxn ang="0">
                      <a:pos x="T3" y="0"/>
                    </a:cxn>
                    <a:cxn ang="0">
                      <a:pos x="T4" y="0"/>
                    </a:cxn>
                  </a:cxnLst>
                  <a:rect l="0" t="0" r="r" b="b"/>
                  <a:pathLst>
                    <a:path w="6">
                      <a:moveTo>
                        <a:pt x="0" y="0"/>
                      </a:moveTo>
                      <a:cubicBezTo>
                        <a:pt x="0" y="0"/>
                        <a:pt x="2" y="0"/>
                        <a:pt x="6" y="0"/>
                      </a:cubicBezTo>
                      <a:cubicBezTo>
                        <a:pt x="6" y="0"/>
                        <a:pt x="6" y="0"/>
                        <a:pt x="6" y="0"/>
                      </a:cubicBezTo>
                      <a:cubicBezTo>
                        <a:pt x="4" y="0"/>
                        <a:pt x="2"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a:extLst>
                    <a:ext uri="{FF2B5EF4-FFF2-40B4-BE49-F238E27FC236}">
                      <a16:creationId xmlns="" xmlns:a16="http://schemas.microsoft.com/office/drawing/2014/main" id="{DABCDF2C-09EC-40EF-BA6A-59F45A83E7B9}"/>
                    </a:ext>
                  </a:extLst>
                </p:cNvPr>
                <p:cNvSpPr>
                  <a:spLocks/>
                </p:cNvSpPr>
                <p:nvPr/>
              </p:nvSpPr>
              <p:spPr bwMode="auto">
                <a:xfrm>
                  <a:off x="931" y="69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a:extLst>
                    <a:ext uri="{FF2B5EF4-FFF2-40B4-BE49-F238E27FC236}">
                      <a16:creationId xmlns="" xmlns:a16="http://schemas.microsoft.com/office/drawing/2014/main" id="{CC178F89-0A2F-48F6-9C95-07F7D6E2334B}"/>
                    </a:ext>
                  </a:extLst>
                </p:cNvPr>
                <p:cNvSpPr>
                  <a:spLocks/>
                </p:cNvSpPr>
                <p:nvPr/>
              </p:nvSpPr>
              <p:spPr bwMode="auto">
                <a:xfrm>
                  <a:off x="942" y="666"/>
                  <a:ext cx="3" cy="0"/>
                </a:xfrm>
                <a:custGeom>
                  <a:avLst/>
                  <a:gdLst>
                    <a:gd name="T0" fmla="*/ 0 w 5"/>
                    <a:gd name="T1" fmla="*/ 0 w 5"/>
                    <a:gd name="T2" fmla="*/ 5 w 5"/>
                    <a:gd name="T3" fmla="*/ 5 w 5"/>
                    <a:gd name="T4" fmla="*/ 0 w 5"/>
                  </a:gdLst>
                  <a:ahLst/>
                  <a:cxnLst>
                    <a:cxn ang="0">
                      <a:pos x="T0" y="0"/>
                    </a:cxn>
                    <a:cxn ang="0">
                      <a:pos x="T1" y="0"/>
                    </a:cxn>
                    <a:cxn ang="0">
                      <a:pos x="T2" y="0"/>
                    </a:cxn>
                    <a:cxn ang="0">
                      <a:pos x="T3" y="0"/>
                    </a:cxn>
                    <a:cxn ang="0">
                      <a:pos x="T4" y="0"/>
                    </a:cxn>
                  </a:cxnLst>
                  <a:rect l="0" t="0" r="r" b="b"/>
                  <a:pathLst>
                    <a:path w="5">
                      <a:moveTo>
                        <a:pt x="0" y="0"/>
                      </a:moveTo>
                      <a:cubicBezTo>
                        <a:pt x="0" y="0"/>
                        <a:pt x="0" y="0"/>
                        <a:pt x="0" y="0"/>
                      </a:cubicBezTo>
                      <a:cubicBezTo>
                        <a:pt x="1" y="0"/>
                        <a:pt x="3" y="0"/>
                        <a:pt x="5" y="0"/>
                      </a:cubicBezTo>
                      <a:cubicBezTo>
                        <a:pt x="5" y="0"/>
                        <a:pt x="5" y="0"/>
                        <a:pt x="5"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a:extLst>
                    <a:ext uri="{FF2B5EF4-FFF2-40B4-BE49-F238E27FC236}">
                      <a16:creationId xmlns="" xmlns:a16="http://schemas.microsoft.com/office/drawing/2014/main" id="{EFB23997-7800-4B6C-B50D-ECF174882D6A}"/>
                    </a:ext>
                  </a:extLst>
                </p:cNvPr>
                <p:cNvSpPr>
                  <a:spLocks/>
                </p:cNvSpPr>
                <p:nvPr/>
              </p:nvSpPr>
              <p:spPr bwMode="auto">
                <a:xfrm>
                  <a:off x="945" y="66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7">
                  <a:extLst>
                    <a:ext uri="{FF2B5EF4-FFF2-40B4-BE49-F238E27FC236}">
                      <a16:creationId xmlns="" xmlns:a16="http://schemas.microsoft.com/office/drawing/2014/main" id="{9832B122-A9B1-40D8-8568-3D44F25E4A09}"/>
                    </a:ext>
                  </a:extLst>
                </p:cNvPr>
                <p:cNvSpPr>
                  <a:spLocks noChangeArrowheads="1"/>
                </p:cNvSpPr>
                <p:nvPr/>
              </p:nvSpPr>
              <p:spPr bwMode="auto">
                <a:xfrm>
                  <a:off x="945" y="666"/>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 name="Rectangle 1">
              <a:extLst>
                <a:ext uri="{FF2B5EF4-FFF2-40B4-BE49-F238E27FC236}">
                  <a16:creationId xmlns="" xmlns:a16="http://schemas.microsoft.com/office/drawing/2014/main" id="{1E6F69A7-D201-4EC3-A057-F4EEDEDC19A7}"/>
                </a:ext>
              </a:extLst>
            </p:cNvPr>
            <p:cNvSpPr/>
            <p:nvPr/>
          </p:nvSpPr>
          <p:spPr>
            <a:xfrm>
              <a:off x="1179069" y="1640800"/>
              <a:ext cx="716158" cy="307777"/>
            </a:xfrm>
            <a:prstGeom prst="rect">
              <a:avLst/>
            </a:prstGeom>
          </p:spPr>
          <p:txBody>
            <a:bodyPr wrap="none">
              <a:spAutoFit/>
            </a:bodyPr>
            <a:lstStyle/>
            <a:p>
              <a:r>
                <a:rPr lang="en-US" sz="1400" dirty="0">
                  <a:solidFill>
                    <a:schemeClr val="accent4"/>
                  </a:solidFill>
                  <a:latin typeface="Museo 300" panose="02000000000000000000" pitchFamily="50" charset="0"/>
                </a:rPr>
                <a:t>Sep 12</a:t>
              </a:r>
              <a:endParaRPr lang="en-US" sz="1400" dirty="0"/>
            </a:p>
          </p:txBody>
        </p:sp>
        <p:sp>
          <p:nvSpPr>
            <p:cNvPr id="4" name="Rectangle 3">
              <a:extLst>
                <a:ext uri="{FF2B5EF4-FFF2-40B4-BE49-F238E27FC236}">
                  <a16:creationId xmlns="" xmlns:a16="http://schemas.microsoft.com/office/drawing/2014/main" id="{1FD3EB2A-162A-427E-B785-CF92B525C373}"/>
                </a:ext>
              </a:extLst>
            </p:cNvPr>
            <p:cNvSpPr/>
            <p:nvPr/>
          </p:nvSpPr>
          <p:spPr>
            <a:xfrm>
              <a:off x="6182477" y="1115034"/>
              <a:ext cx="413896" cy="369332"/>
            </a:xfrm>
            <a:prstGeom prst="rect">
              <a:avLst/>
            </a:prstGeom>
          </p:spPr>
          <p:txBody>
            <a:bodyPr wrap="none">
              <a:spAutoFit/>
            </a:bodyPr>
            <a:lstStyle/>
            <a:p>
              <a:r>
                <a:rPr lang="en-US" dirty="0">
                  <a:solidFill>
                    <a:srgbClr val="383838"/>
                  </a:solidFill>
                  <a:latin typeface="Museo 700" panose="02000000000000000000" pitchFamily="2" charset="0"/>
                </a:rPr>
                <a:t>…</a:t>
              </a:r>
              <a:endParaRPr lang="en-US" dirty="0"/>
            </a:p>
          </p:txBody>
        </p:sp>
      </p:grpSp>
      <p:pic>
        <p:nvPicPr>
          <p:cNvPr id="89" name="Picture 88">
            <a:extLst>
              <a:ext uri="{FF2B5EF4-FFF2-40B4-BE49-F238E27FC236}">
                <a16:creationId xmlns="" xmlns:a16="http://schemas.microsoft.com/office/drawing/2014/main" id="{104260E8-53CA-4E81-B1A3-CF525715945A}"/>
              </a:ext>
            </a:extLst>
          </p:cNvPr>
          <p:cNvPicPr>
            <a:picLocks noChangeAspect="1"/>
          </p:cNvPicPr>
          <p:nvPr/>
        </p:nvPicPr>
        <p:blipFill rotWithShape="1">
          <a:blip r:embed="rId3">
            <a:extLst>
              <a:ext uri="{28A0092B-C50C-407E-A947-70E740481C1C}">
                <a14:useLocalDpi xmlns:a14="http://schemas.microsoft.com/office/drawing/2010/main" val="0"/>
              </a:ext>
            </a:extLst>
          </a:blip>
          <a:srcRect l="1519" t="73650" r="91884" b="20339"/>
          <a:stretch/>
        </p:blipFill>
        <p:spPr>
          <a:xfrm>
            <a:off x="1274633" y="5060513"/>
            <a:ext cx="668235" cy="805759"/>
          </a:xfrm>
          <a:prstGeom prst="rect">
            <a:avLst/>
          </a:prstGeom>
        </p:spPr>
      </p:pic>
      <p:sp>
        <p:nvSpPr>
          <p:cNvPr id="90" name="Rectangle: Rounded Corners 89">
            <a:extLst>
              <a:ext uri="{FF2B5EF4-FFF2-40B4-BE49-F238E27FC236}">
                <a16:creationId xmlns="" xmlns:a16="http://schemas.microsoft.com/office/drawing/2014/main" id="{5DA91CB0-BA5A-4C3D-9D3A-28AD43A67DFD}"/>
              </a:ext>
            </a:extLst>
          </p:cNvPr>
          <p:cNvSpPr/>
          <p:nvPr/>
        </p:nvSpPr>
        <p:spPr>
          <a:xfrm>
            <a:off x="2067078" y="5100818"/>
            <a:ext cx="4266161" cy="1390825"/>
          </a:xfrm>
          <a:prstGeom prst="roundRect">
            <a:avLst>
              <a:gd name="adj" fmla="val 6219"/>
            </a:avLst>
          </a:prstGeom>
          <a:noFill/>
          <a:ln w="38100">
            <a:solidFill>
              <a:srgbClr val="DEE7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217"/>
            <a:endParaRPr lang="en-US">
              <a:solidFill>
                <a:srgbClr val="FFFFFF"/>
              </a:solidFill>
              <a:latin typeface="Lato Light"/>
            </a:endParaRPr>
          </a:p>
        </p:txBody>
      </p:sp>
      <p:sp>
        <p:nvSpPr>
          <p:cNvPr id="91" name="TextBox 90">
            <a:extLst>
              <a:ext uri="{FF2B5EF4-FFF2-40B4-BE49-F238E27FC236}">
                <a16:creationId xmlns="" xmlns:a16="http://schemas.microsoft.com/office/drawing/2014/main" id="{BA9CD592-0743-491E-9CA7-DE61DEF10596}"/>
              </a:ext>
            </a:extLst>
          </p:cNvPr>
          <p:cNvSpPr txBox="1"/>
          <p:nvPr/>
        </p:nvSpPr>
        <p:spPr>
          <a:xfrm>
            <a:off x="2152709" y="5198092"/>
            <a:ext cx="4940169" cy="1184940"/>
          </a:xfrm>
          <a:prstGeom prst="rect">
            <a:avLst/>
          </a:prstGeom>
          <a:noFill/>
        </p:spPr>
        <p:txBody>
          <a:bodyPr wrap="square" rtlCol="0">
            <a:spAutoFit/>
          </a:bodyPr>
          <a:lstStyle/>
          <a:p>
            <a:pPr defTabSz="914217">
              <a:spcAft>
                <a:spcPts val="600"/>
              </a:spcAft>
            </a:pPr>
            <a:r>
              <a:rPr lang="en-US" sz="1400" dirty="0">
                <a:solidFill>
                  <a:srgbClr val="010101"/>
                </a:solidFill>
                <a:latin typeface="Museo 700" panose="02000000000000000000" pitchFamily="2" charset="0"/>
              </a:rPr>
              <a:t>Hello Cheryl,</a:t>
            </a:r>
          </a:p>
          <a:p>
            <a:pPr defTabSz="914217">
              <a:spcAft>
                <a:spcPts val="600"/>
              </a:spcAft>
            </a:pPr>
            <a:r>
              <a:rPr lang="en-US" sz="1400" dirty="0">
                <a:solidFill>
                  <a:srgbClr val="010101"/>
                </a:solidFill>
                <a:latin typeface="Museo 700" panose="02000000000000000000" pitchFamily="2" charset="0"/>
              </a:rPr>
              <a:t>Have Jason reach out next week.</a:t>
            </a:r>
          </a:p>
          <a:p>
            <a:pPr defTabSz="914217">
              <a:spcAft>
                <a:spcPts val="600"/>
              </a:spcAft>
            </a:pPr>
            <a:r>
              <a:rPr lang="en-US" sz="1400" dirty="0">
                <a:solidFill>
                  <a:srgbClr val="010101"/>
                </a:solidFill>
                <a:latin typeface="Museo 700" panose="02000000000000000000" pitchFamily="2" charset="0"/>
              </a:rPr>
              <a:t>Thanks,</a:t>
            </a:r>
          </a:p>
          <a:p>
            <a:pPr defTabSz="914217">
              <a:spcAft>
                <a:spcPts val="600"/>
              </a:spcAft>
            </a:pPr>
            <a:r>
              <a:rPr lang="en-US" sz="1400" dirty="0">
                <a:solidFill>
                  <a:srgbClr val="010101"/>
                </a:solidFill>
                <a:latin typeface="Museo 700" panose="02000000000000000000" pitchFamily="2" charset="0"/>
              </a:rPr>
              <a:t>Roger</a:t>
            </a:r>
          </a:p>
        </p:txBody>
      </p:sp>
      <p:sp>
        <p:nvSpPr>
          <p:cNvPr id="92" name="Rectangle 91">
            <a:extLst>
              <a:ext uri="{FF2B5EF4-FFF2-40B4-BE49-F238E27FC236}">
                <a16:creationId xmlns="" xmlns:a16="http://schemas.microsoft.com/office/drawing/2014/main" id="{077F55AE-A034-4C17-BBA0-DE90163763E5}"/>
              </a:ext>
            </a:extLst>
          </p:cNvPr>
          <p:cNvSpPr/>
          <p:nvPr/>
        </p:nvSpPr>
        <p:spPr>
          <a:xfrm>
            <a:off x="6827780" y="4991102"/>
            <a:ext cx="826508" cy="307777"/>
          </a:xfrm>
          <a:prstGeom prst="rect">
            <a:avLst/>
          </a:prstGeom>
        </p:spPr>
        <p:txBody>
          <a:bodyPr wrap="none">
            <a:spAutoFit/>
          </a:bodyPr>
          <a:lstStyle/>
          <a:p>
            <a:r>
              <a:rPr lang="en-US" sz="1400" dirty="0">
                <a:solidFill>
                  <a:schemeClr val="accent4"/>
                </a:solidFill>
                <a:latin typeface="Museo 300" panose="02000000000000000000" pitchFamily="50" charset="0"/>
              </a:rPr>
              <a:t>2:18 PM</a:t>
            </a:r>
            <a:endParaRPr lang="en-US" sz="1400" dirty="0"/>
          </a:p>
        </p:txBody>
      </p:sp>
      <p:sp>
        <p:nvSpPr>
          <p:cNvPr id="93" name="Rectangle 92">
            <a:extLst>
              <a:ext uri="{FF2B5EF4-FFF2-40B4-BE49-F238E27FC236}">
                <a16:creationId xmlns="" xmlns:a16="http://schemas.microsoft.com/office/drawing/2014/main" id="{601107B2-CE6A-45DA-A582-0D1170E3974D}"/>
              </a:ext>
            </a:extLst>
          </p:cNvPr>
          <p:cNvSpPr/>
          <p:nvPr/>
        </p:nvSpPr>
        <p:spPr>
          <a:xfrm>
            <a:off x="2115877" y="6510746"/>
            <a:ext cx="836639" cy="307777"/>
          </a:xfrm>
          <a:prstGeom prst="rect">
            <a:avLst/>
          </a:prstGeom>
        </p:spPr>
        <p:txBody>
          <a:bodyPr wrap="none">
            <a:spAutoFit/>
          </a:bodyPr>
          <a:lstStyle/>
          <a:p>
            <a:r>
              <a:rPr lang="en-US" sz="1400" dirty="0">
                <a:solidFill>
                  <a:schemeClr val="accent4"/>
                </a:solidFill>
                <a:latin typeface="Museo 300" panose="02000000000000000000" pitchFamily="50" charset="0"/>
              </a:rPr>
              <a:t>7:50 PM</a:t>
            </a:r>
            <a:endParaRPr lang="en-US" sz="1400" dirty="0"/>
          </a:p>
        </p:txBody>
      </p:sp>
    </p:spTree>
    <p:extLst>
      <p:ext uri="{BB962C8B-B14F-4D97-AF65-F5344CB8AC3E}">
        <p14:creationId xmlns:p14="http://schemas.microsoft.com/office/powerpoint/2010/main" val="30241666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3897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18399" y="2485569"/>
            <a:ext cx="3828873" cy="1938992"/>
          </a:xfrm>
          <a:prstGeom prst="rect">
            <a:avLst/>
          </a:prstGeom>
          <a:noFill/>
        </p:spPr>
        <p:txBody>
          <a:bodyPr wrap="square" rtlCol="0">
            <a:spAutoFit/>
          </a:bodyPr>
          <a:lstStyle/>
          <a:p>
            <a:r>
              <a:rPr lang="en-US" sz="4000" b="1" dirty="0">
                <a:solidFill>
                  <a:schemeClr val="bg2"/>
                </a:solidFill>
                <a:latin typeface="Museo 700" panose="02000000000000000000" pitchFamily="2" charset="0"/>
                <a:ea typeface="Montserrat" charset="0"/>
                <a:cs typeface="Montserrat" charset="0"/>
              </a:rPr>
              <a:t>Another Playbook.  </a:t>
            </a:r>
          </a:p>
          <a:p>
            <a:r>
              <a:rPr lang="en-US" sz="4000" b="1" dirty="0">
                <a:solidFill>
                  <a:schemeClr val="bg2"/>
                </a:solidFill>
                <a:latin typeface="Museo 700" panose="02000000000000000000" pitchFamily="2" charset="0"/>
                <a:ea typeface="Montserrat" charset="0"/>
                <a:cs typeface="Montserrat" charset="0"/>
              </a:rPr>
              <a:t>It depends!!</a:t>
            </a: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3"/>
          <a:stretch>
            <a:fillRect/>
          </a:stretch>
        </p:blipFill>
        <p:spPr>
          <a:xfrm>
            <a:off x="9863333" y="6145972"/>
            <a:ext cx="2121796" cy="602066"/>
          </a:xfrm>
          <a:prstGeom prst="rect">
            <a:avLst/>
          </a:prstGeom>
        </p:spPr>
      </p:pic>
      <p:pic>
        <p:nvPicPr>
          <p:cNvPr id="42" name="Picture 4" descr="C:\Users\JOSHTU~1\AppData\Local\Temp\SNAGHTML1da7d4ca.PNG">
            <a:extLst>
              <a:ext uri="{FF2B5EF4-FFF2-40B4-BE49-F238E27FC236}">
                <a16:creationId xmlns="" xmlns:a16="http://schemas.microsoft.com/office/drawing/2014/main" id="{E3D8D9EC-0BDB-4493-BC30-9C5A52D0F2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371" y="1545899"/>
            <a:ext cx="8703763" cy="3843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8110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F72771F-AD6D-4253-91FD-C8863BCD94FA}"/>
              </a:ext>
            </a:extLst>
          </p:cNvPr>
          <p:cNvSpPr/>
          <p:nvPr/>
        </p:nvSpPr>
        <p:spPr>
          <a:xfrm>
            <a:off x="1010022" y="1475441"/>
            <a:ext cx="10171955" cy="1323439"/>
          </a:xfrm>
          <a:prstGeom prst="rect">
            <a:avLst/>
          </a:prstGeom>
        </p:spPr>
        <p:txBody>
          <a:bodyPr wrap="square">
            <a:spAutoFit/>
          </a:bodyPr>
          <a:lstStyle/>
          <a:p>
            <a:pPr lvl="0" defTabSz="609600">
              <a:spcBef>
                <a:spcPts val="2300"/>
              </a:spcBef>
            </a:pPr>
            <a:r>
              <a:rPr lang="en-US" sz="8000" dirty="0">
                <a:solidFill>
                  <a:srgbClr val="FFFFFF"/>
                </a:solidFill>
                <a:latin typeface="Museo 700" panose="02000000000000000000" pitchFamily="2" charset="0"/>
              </a:rPr>
              <a:t>Follow up!!!!!</a:t>
            </a:r>
          </a:p>
        </p:txBody>
      </p:sp>
      <p:grpSp>
        <p:nvGrpSpPr>
          <p:cNvPr id="5" name="Group 4">
            <a:extLst>
              <a:ext uri="{FF2B5EF4-FFF2-40B4-BE49-F238E27FC236}">
                <a16:creationId xmlns="" xmlns:a16="http://schemas.microsoft.com/office/drawing/2014/main" id="{40C212DF-7D19-45FB-A29C-5B1FD439795F}"/>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6" name="Oval 5">
              <a:extLst>
                <a:ext uri="{FF2B5EF4-FFF2-40B4-BE49-F238E27FC236}">
                  <a16:creationId xmlns="" xmlns:a16="http://schemas.microsoft.com/office/drawing/2014/main" id="{8F1BA2B0-83C2-48DC-AE7D-C28F6AC5EB0F}"/>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Oval 6">
              <a:extLst>
                <a:ext uri="{FF2B5EF4-FFF2-40B4-BE49-F238E27FC236}">
                  <a16:creationId xmlns="" xmlns:a16="http://schemas.microsoft.com/office/drawing/2014/main" id="{442CE0EB-622A-4C39-AF15-C3256240477D}"/>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 xmlns:a16="http://schemas.microsoft.com/office/drawing/2014/main" id="{55B35FCB-5D03-4DC4-AFE6-E562CD84D8EF}"/>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 xmlns:a16="http://schemas.microsoft.com/office/drawing/2014/main" id="{4063D958-0361-492E-9D4F-2A6769CF6EB5}"/>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 xmlns:a16="http://schemas.microsoft.com/office/drawing/2014/main" id="{B003DA24-B1DB-4B52-AA8C-7564A9F035CF}"/>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 xmlns:a16="http://schemas.microsoft.com/office/drawing/2014/main" id="{223AF9DA-706F-416F-8F26-191C3165B738}"/>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 xmlns:a16="http://schemas.microsoft.com/office/drawing/2014/main" id="{D4454249-51E5-4D1F-80C8-15D966EA4202}"/>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 xmlns:a16="http://schemas.microsoft.com/office/drawing/2014/main" id="{DAA65F7F-1D68-4A1F-931F-7C589E90DACF}"/>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 xmlns:a16="http://schemas.microsoft.com/office/drawing/2014/main" id="{B5C024AC-BA76-4409-88E2-8EFED18E16FE}"/>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 xmlns:a16="http://schemas.microsoft.com/office/drawing/2014/main" id="{ADBADA33-1412-4B01-909B-FAEC49485CC1}"/>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 xmlns:a16="http://schemas.microsoft.com/office/drawing/2014/main" id="{902F0A75-A19C-4CE0-A4F8-99BD807BD9ED}"/>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 xmlns:a16="http://schemas.microsoft.com/office/drawing/2014/main" id="{A1CE0D58-0B14-4F57-AEF9-945A7784F5A8}"/>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 xmlns:a16="http://schemas.microsoft.com/office/drawing/2014/main" id="{E7B0BB05-016B-4CA7-B95B-138B179645FE}"/>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 xmlns:a16="http://schemas.microsoft.com/office/drawing/2014/main" id="{8067F4D7-9A87-4325-B96A-E748683018B7}"/>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 xmlns:a16="http://schemas.microsoft.com/office/drawing/2014/main" id="{43F4C003-90E7-459B-9743-4BEFAD6959E9}"/>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1" name="Right Triangle 20">
            <a:extLst>
              <a:ext uri="{FF2B5EF4-FFF2-40B4-BE49-F238E27FC236}">
                <a16:creationId xmlns="" xmlns:a16="http://schemas.microsoft.com/office/drawing/2014/main" id="{CC8DA2AE-D527-484C-9604-FF355EDF22CA}"/>
              </a:ext>
            </a:extLst>
          </p:cNvPr>
          <p:cNvSpPr/>
          <p:nvPr/>
        </p:nvSpPr>
        <p:spPr>
          <a:xfrm>
            <a:off x="0" y="5013691"/>
            <a:ext cx="1844309" cy="184430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2" name="Group 21">
            <a:extLst>
              <a:ext uri="{FF2B5EF4-FFF2-40B4-BE49-F238E27FC236}">
                <a16:creationId xmlns="" xmlns:a16="http://schemas.microsoft.com/office/drawing/2014/main" id="{4D38CDC4-13BE-4567-B157-FBC02A6C1606}"/>
              </a:ext>
            </a:extLst>
          </p:cNvPr>
          <p:cNvGrpSpPr/>
          <p:nvPr/>
        </p:nvGrpSpPr>
        <p:grpSpPr>
          <a:xfrm>
            <a:off x="314559" y="4803254"/>
            <a:ext cx="1804056" cy="1703765"/>
            <a:chOff x="7625694" y="1771958"/>
            <a:chExt cx="3025379" cy="2857192"/>
          </a:xfrm>
          <a:solidFill>
            <a:schemeClr val="accent4">
              <a:lumMod val="20000"/>
              <a:lumOff val="80000"/>
            </a:schemeClr>
          </a:solidFill>
        </p:grpSpPr>
        <p:sp>
          <p:nvSpPr>
            <p:cNvPr id="23" name="Oval 22">
              <a:extLst>
                <a:ext uri="{FF2B5EF4-FFF2-40B4-BE49-F238E27FC236}">
                  <a16:creationId xmlns="" xmlns:a16="http://schemas.microsoft.com/office/drawing/2014/main" id="{9391F45A-5760-4584-95CB-59231B776445}"/>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 xmlns:a16="http://schemas.microsoft.com/office/drawing/2014/main" id="{1AA7F60D-E4D0-49C9-B31F-386A601DFD52}"/>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 xmlns:a16="http://schemas.microsoft.com/office/drawing/2014/main" id="{4DD946BF-94B7-4EA7-99F5-DBD144B0AD6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Oval 25">
              <a:extLst>
                <a:ext uri="{FF2B5EF4-FFF2-40B4-BE49-F238E27FC236}">
                  <a16:creationId xmlns="" xmlns:a16="http://schemas.microsoft.com/office/drawing/2014/main" id="{453BC6D3-0CC7-4C51-A5BF-5DCAA86B5183}"/>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 xmlns:a16="http://schemas.microsoft.com/office/drawing/2014/main" id="{72569F48-409C-4568-B211-5949470F588E}"/>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 xmlns:a16="http://schemas.microsoft.com/office/drawing/2014/main" id="{BF7B17DB-BD4F-42FE-925C-CF7F73AEFDDE}"/>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 xmlns:a16="http://schemas.microsoft.com/office/drawing/2014/main" id="{21D34C34-9577-4033-B400-D1DB6B19AFC4}"/>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 xmlns:a16="http://schemas.microsoft.com/office/drawing/2014/main" id="{74DF208A-8DE1-45E1-9741-AA42B867A44C}"/>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Oval 30">
              <a:extLst>
                <a:ext uri="{FF2B5EF4-FFF2-40B4-BE49-F238E27FC236}">
                  <a16:creationId xmlns="" xmlns:a16="http://schemas.microsoft.com/office/drawing/2014/main" id="{C8DA67F8-57B5-4092-B341-37A5D5037172}"/>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Oval 31">
              <a:extLst>
                <a:ext uri="{FF2B5EF4-FFF2-40B4-BE49-F238E27FC236}">
                  <a16:creationId xmlns="" xmlns:a16="http://schemas.microsoft.com/office/drawing/2014/main" id="{6D34B327-AB42-489E-85E6-88E2C348716C}"/>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Oval 32">
              <a:extLst>
                <a:ext uri="{FF2B5EF4-FFF2-40B4-BE49-F238E27FC236}">
                  <a16:creationId xmlns="" xmlns:a16="http://schemas.microsoft.com/office/drawing/2014/main" id="{1BFDB155-F15D-4325-8575-3E02AE708ED3}"/>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Oval 33">
              <a:extLst>
                <a:ext uri="{FF2B5EF4-FFF2-40B4-BE49-F238E27FC236}">
                  <a16:creationId xmlns="" xmlns:a16="http://schemas.microsoft.com/office/drawing/2014/main" id="{F6E1D348-9494-4531-90BB-5073A8890D91}"/>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val 34">
              <a:extLst>
                <a:ext uri="{FF2B5EF4-FFF2-40B4-BE49-F238E27FC236}">
                  <a16:creationId xmlns="" xmlns:a16="http://schemas.microsoft.com/office/drawing/2014/main" id="{FAAE047B-11AF-4C15-A005-CC6D10EECCE0}"/>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Oval 35">
              <a:extLst>
                <a:ext uri="{FF2B5EF4-FFF2-40B4-BE49-F238E27FC236}">
                  <a16:creationId xmlns="" xmlns:a16="http://schemas.microsoft.com/office/drawing/2014/main" id="{8D9168D9-BDB2-4E8A-8A81-E18E33F3C424}"/>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Oval 36">
              <a:extLst>
                <a:ext uri="{FF2B5EF4-FFF2-40B4-BE49-F238E27FC236}">
                  <a16:creationId xmlns="" xmlns:a16="http://schemas.microsoft.com/office/drawing/2014/main" id="{308DB123-2A73-4058-84A9-25EBA3D789B4}"/>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868240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40C212DF-7D19-45FB-A29C-5B1FD439795F}"/>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6" name="Oval 5">
              <a:extLst>
                <a:ext uri="{FF2B5EF4-FFF2-40B4-BE49-F238E27FC236}">
                  <a16:creationId xmlns="" xmlns:a16="http://schemas.microsoft.com/office/drawing/2014/main" id="{8F1BA2B0-83C2-48DC-AE7D-C28F6AC5EB0F}"/>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Oval 6">
              <a:extLst>
                <a:ext uri="{FF2B5EF4-FFF2-40B4-BE49-F238E27FC236}">
                  <a16:creationId xmlns="" xmlns:a16="http://schemas.microsoft.com/office/drawing/2014/main" id="{442CE0EB-622A-4C39-AF15-C3256240477D}"/>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 xmlns:a16="http://schemas.microsoft.com/office/drawing/2014/main" id="{55B35FCB-5D03-4DC4-AFE6-E562CD84D8EF}"/>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 xmlns:a16="http://schemas.microsoft.com/office/drawing/2014/main" id="{4063D958-0361-492E-9D4F-2A6769CF6EB5}"/>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 xmlns:a16="http://schemas.microsoft.com/office/drawing/2014/main" id="{B003DA24-B1DB-4B52-AA8C-7564A9F035CF}"/>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 xmlns:a16="http://schemas.microsoft.com/office/drawing/2014/main" id="{223AF9DA-706F-416F-8F26-191C3165B738}"/>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 xmlns:a16="http://schemas.microsoft.com/office/drawing/2014/main" id="{D4454249-51E5-4D1F-80C8-15D966EA4202}"/>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 xmlns:a16="http://schemas.microsoft.com/office/drawing/2014/main" id="{DAA65F7F-1D68-4A1F-931F-7C589E90DACF}"/>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 xmlns:a16="http://schemas.microsoft.com/office/drawing/2014/main" id="{B5C024AC-BA76-4409-88E2-8EFED18E16FE}"/>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 xmlns:a16="http://schemas.microsoft.com/office/drawing/2014/main" id="{ADBADA33-1412-4B01-909B-FAEC49485CC1}"/>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 xmlns:a16="http://schemas.microsoft.com/office/drawing/2014/main" id="{902F0A75-A19C-4CE0-A4F8-99BD807BD9ED}"/>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 xmlns:a16="http://schemas.microsoft.com/office/drawing/2014/main" id="{A1CE0D58-0B14-4F57-AEF9-945A7784F5A8}"/>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 xmlns:a16="http://schemas.microsoft.com/office/drawing/2014/main" id="{E7B0BB05-016B-4CA7-B95B-138B179645FE}"/>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 xmlns:a16="http://schemas.microsoft.com/office/drawing/2014/main" id="{8067F4D7-9A87-4325-B96A-E748683018B7}"/>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 xmlns:a16="http://schemas.microsoft.com/office/drawing/2014/main" id="{43F4C003-90E7-459B-9743-4BEFAD6959E9}"/>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1" name="Right Triangle 20">
            <a:extLst>
              <a:ext uri="{FF2B5EF4-FFF2-40B4-BE49-F238E27FC236}">
                <a16:creationId xmlns="" xmlns:a16="http://schemas.microsoft.com/office/drawing/2014/main" id="{CC8DA2AE-D527-484C-9604-FF355EDF22CA}"/>
              </a:ext>
            </a:extLst>
          </p:cNvPr>
          <p:cNvSpPr/>
          <p:nvPr/>
        </p:nvSpPr>
        <p:spPr>
          <a:xfrm>
            <a:off x="0" y="5013691"/>
            <a:ext cx="1844309" cy="184430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2" name="Group 21">
            <a:extLst>
              <a:ext uri="{FF2B5EF4-FFF2-40B4-BE49-F238E27FC236}">
                <a16:creationId xmlns="" xmlns:a16="http://schemas.microsoft.com/office/drawing/2014/main" id="{4D38CDC4-13BE-4567-B157-FBC02A6C1606}"/>
              </a:ext>
            </a:extLst>
          </p:cNvPr>
          <p:cNvGrpSpPr/>
          <p:nvPr/>
        </p:nvGrpSpPr>
        <p:grpSpPr>
          <a:xfrm>
            <a:off x="314559" y="4803254"/>
            <a:ext cx="1804056" cy="1703765"/>
            <a:chOff x="7625694" y="1771958"/>
            <a:chExt cx="3025379" cy="2857192"/>
          </a:xfrm>
          <a:solidFill>
            <a:schemeClr val="accent4">
              <a:lumMod val="20000"/>
              <a:lumOff val="80000"/>
            </a:schemeClr>
          </a:solidFill>
        </p:grpSpPr>
        <p:sp>
          <p:nvSpPr>
            <p:cNvPr id="23" name="Oval 22">
              <a:extLst>
                <a:ext uri="{FF2B5EF4-FFF2-40B4-BE49-F238E27FC236}">
                  <a16:creationId xmlns="" xmlns:a16="http://schemas.microsoft.com/office/drawing/2014/main" id="{9391F45A-5760-4584-95CB-59231B776445}"/>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 xmlns:a16="http://schemas.microsoft.com/office/drawing/2014/main" id="{1AA7F60D-E4D0-49C9-B31F-386A601DFD52}"/>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 xmlns:a16="http://schemas.microsoft.com/office/drawing/2014/main" id="{4DD946BF-94B7-4EA7-99F5-DBD144B0AD6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Oval 25">
              <a:extLst>
                <a:ext uri="{FF2B5EF4-FFF2-40B4-BE49-F238E27FC236}">
                  <a16:creationId xmlns="" xmlns:a16="http://schemas.microsoft.com/office/drawing/2014/main" id="{453BC6D3-0CC7-4C51-A5BF-5DCAA86B5183}"/>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 xmlns:a16="http://schemas.microsoft.com/office/drawing/2014/main" id="{72569F48-409C-4568-B211-5949470F588E}"/>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 xmlns:a16="http://schemas.microsoft.com/office/drawing/2014/main" id="{BF7B17DB-BD4F-42FE-925C-CF7F73AEFDDE}"/>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 xmlns:a16="http://schemas.microsoft.com/office/drawing/2014/main" id="{21D34C34-9577-4033-B400-D1DB6B19AFC4}"/>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 xmlns:a16="http://schemas.microsoft.com/office/drawing/2014/main" id="{74DF208A-8DE1-45E1-9741-AA42B867A44C}"/>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Oval 30">
              <a:extLst>
                <a:ext uri="{FF2B5EF4-FFF2-40B4-BE49-F238E27FC236}">
                  <a16:creationId xmlns="" xmlns:a16="http://schemas.microsoft.com/office/drawing/2014/main" id="{C8DA67F8-57B5-4092-B341-37A5D5037172}"/>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Oval 31">
              <a:extLst>
                <a:ext uri="{FF2B5EF4-FFF2-40B4-BE49-F238E27FC236}">
                  <a16:creationId xmlns="" xmlns:a16="http://schemas.microsoft.com/office/drawing/2014/main" id="{6D34B327-AB42-489E-85E6-88E2C348716C}"/>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Oval 32">
              <a:extLst>
                <a:ext uri="{FF2B5EF4-FFF2-40B4-BE49-F238E27FC236}">
                  <a16:creationId xmlns="" xmlns:a16="http://schemas.microsoft.com/office/drawing/2014/main" id="{1BFDB155-F15D-4325-8575-3E02AE708ED3}"/>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Oval 33">
              <a:extLst>
                <a:ext uri="{FF2B5EF4-FFF2-40B4-BE49-F238E27FC236}">
                  <a16:creationId xmlns="" xmlns:a16="http://schemas.microsoft.com/office/drawing/2014/main" id="{F6E1D348-9494-4531-90BB-5073A8890D91}"/>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val 34">
              <a:extLst>
                <a:ext uri="{FF2B5EF4-FFF2-40B4-BE49-F238E27FC236}">
                  <a16:creationId xmlns="" xmlns:a16="http://schemas.microsoft.com/office/drawing/2014/main" id="{FAAE047B-11AF-4C15-A005-CC6D10EECCE0}"/>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Oval 35">
              <a:extLst>
                <a:ext uri="{FF2B5EF4-FFF2-40B4-BE49-F238E27FC236}">
                  <a16:creationId xmlns="" xmlns:a16="http://schemas.microsoft.com/office/drawing/2014/main" id="{8D9168D9-BDB2-4E8A-8A81-E18E33F3C424}"/>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Oval 36">
              <a:extLst>
                <a:ext uri="{FF2B5EF4-FFF2-40B4-BE49-F238E27FC236}">
                  <a16:creationId xmlns="" xmlns:a16="http://schemas.microsoft.com/office/drawing/2014/main" id="{308DB123-2A73-4058-84A9-25EBA3D789B4}"/>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 name="Rectangle: Rounded Corners 2">
            <a:extLst>
              <a:ext uri="{FF2B5EF4-FFF2-40B4-BE49-F238E27FC236}">
                <a16:creationId xmlns="" xmlns:a16="http://schemas.microsoft.com/office/drawing/2014/main" id="{6A873D1D-28B1-4BB4-A757-7ABD20906FFC}"/>
              </a:ext>
            </a:extLst>
          </p:cNvPr>
          <p:cNvSpPr/>
          <p:nvPr/>
        </p:nvSpPr>
        <p:spPr>
          <a:xfrm>
            <a:off x="1550325" y="240727"/>
            <a:ext cx="1782012" cy="4069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useo 700" panose="02000000000000000000" pitchFamily="2" charset="0"/>
              </a:rPr>
              <a:t>Prospect</a:t>
            </a:r>
          </a:p>
        </p:txBody>
      </p:sp>
      <p:cxnSp>
        <p:nvCxnSpPr>
          <p:cNvPr id="41" name="Straight Connector 40">
            <a:extLst>
              <a:ext uri="{FF2B5EF4-FFF2-40B4-BE49-F238E27FC236}">
                <a16:creationId xmlns="" xmlns:a16="http://schemas.microsoft.com/office/drawing/2014/main" id="{3BB03EE6-D3C7-48EC-ACFA-BF1DEDF6C917}"/>
              </a:ext>
            </a:extLst>
          </p:cNvPr>
          <p:cNvCxnSpPr>
            <a:cxnSpLocks/>
            <a:stCxn id="3" idx="2"/>
          </p:cNvCxnSpPr>
          <p:nvPr/>
        </p:nvCxnSpPr>
        <p:spPr>
          <a:xfrm>
            <a:off x="2441331" y="647640"/>
            <a:ext cx="7127695" cy="5844003"/>
          </a:xfrm>
          <a:prstGeom prst="line">
            <a:avLst/>
          </a:prstGeom>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 xmlns:a16="http://schemas.microsoft.com/office/drawing/2014/main" id="{136C3386-A4F2-46BE-9033-475BE78632E5}"/>
              </a:ext>
            </a:extLst>
          </p:cNvPr>
          <p:cNvSpPr/>
          <p:nvPr/>
        </p:nvSpPr>
        <p:spPr>
          <a:xfrm>
            <a:off x="8939546" y="6243923"/>
            <a:ext cx="1545246" cy="4069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useo 700" panose="02000000000000000000" pitchFamily="2" charset="0"/>
              </a:rPr>
              <a:t>Customer</a:t>
            </a:r>
          </a:p>
        </p:txBody>
      </p:sp>
      <p:sp>
        <p:nvSpPr>
          <p:cNvPr id="43" name="Rectangle: Rounded Corners 42">
            <a:extLst>
              <a:ext uri="{FF2B5EF4-FFF2-40B4-BE49-F238E27FC236}">
                <a16:creationId xmlns="" xmlns:a16="http://schemas.microsoft.com/office/drawing/2014/main" id="{40217ACA-56D4-46CB-92AC-474D4972B541}"/>
              </a:ext>
            </a:extLst>
          </p:cNvPr>
          <p:cNvSpPr/>
          <p:nvPr/>
        </p:nvSpPr>
        <p:spPr>
          <a:xfrm>
            <a:off x="2146584" y="705770"/>
            <a:ext cx="1545246" cy="406913"/>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Museo 700" panose="02000000000000000000" pitchFamily="2" charset="0"/>
              </a:rPr>
              <a:t>Contact #1</a:t>
            </a:r>
          </a:p>
        </p:txBody>
      </p:sp>
      <p:sp>
        <p:nvSpPr>
          <p:cNvPr id="44" name="Rectangle: Rounded Corners 43">
            <a:extLst>
              <a:ext uri="{FF2B5EF4-FFF2-40B4-BE49-F238E27FC236}">
                <a16:creationId xmlns="" xmlns:a16="http://schemas.microsoft.com/office/drawing/2014/main" id="{E9FDA77C-F60F-40A0-BBA8-5B5376DCECCA}"/>
              </a:ext>
            </a:extLst>
          </p:cNvPr>
          <p:cNvSpPr/>
          <p:nvPr/>
        </p:nvSpPr>
        <p:spPr>
          <a:xfrm>
            <a:off x="2679891" y="1163734"/>
            <a:ext cx="1545246" cy="406913"/>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Museo 700" panose="02000000000000000000" pitchFamily="2" charset="0"/>
              </a:rPr>
              <a:t>Contact #2</a:t>
            </a:r>
          </a:p>
        </p:txBody>
      </p:sp>
      <p:sp>
        <p:nvSpPr>
          <p:cNvPr id="46" name="Rectangle: Rounded Corners 45">
            <a:extLst>
              <a:ext uri="{FF2B5EF4-FFF2-40B4-BE49-F238E27FC236}">
                <a16:creationId xmlns="" xmlns:a16="http://schemas.microsoft.com/office/drawing/2014/main" id="{4BF01E95-C500-4A02-8B94-63DF118F6CEA}"/>
              </a:ext>
            </a:extLst>
          </p:cNvPr>
          <p:cNvSpPr/>
          <p:nvPr/>
        </p:nvSpPr>
        <p:spPr>
          <a:xfrm>
            <a:off x="3210746" y="1621698"/>
            <a:ext cx="1545246" cy="406913"/>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Museo 700" panose="02000000000000000000" pitchFamily="2" charset="0"/>
              </a:rPr>
              <a:t>Contact #3</a:t>
            </a:r>
          </a:p>
        </p:txBody>
      </p:sp>
      <p:sp>
        <p:nvSpPr>
          <p:cNvPr id="47" name="Rectangle: Rounded Corners 46">
            <a:extLst>
              <a:ext uri="{FF2B5EF4-FFF2-40B4-BE49-F238E27FC236}">
                <a16:creationId xmlns="" xmlns:a16="http://schemas.microsoft.com/office/drawing/2014/main" id="{782236EB-F6ED-42C6-956C-067EC0637F63}"/>
              </a:ext>
            </a:extLst>
          </p:cNvPr>
          <p:cNvSpPr/>
          <p:nvPr/>
        </p:nvSpPr>
        <p:spPr>
          <a:xfrm>
            <a:off x="3674773" y="2074643"/>
            <a:ext cx="1545246" cy="406913"/>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Museo 700" panose="02000000000000000000" pitchFamily="2" charset="0"/>
              </a:rPr>
              <a:t>Contact #4</a:t>
            </a:r>
          </a:p>
        </p:txBody>
      </p:sp>
      <p:sp>
        <p:nvSpPr>
          <p:cNvPr id="48" name="Rectangle: Rounded Corners 47">
            <a:extLst>
              <a:ext uri="{FF2B5EF4-FFF2-40B4-BE49-F238E27FC236}">
                <a16:creationId xmlns="" xmlns:a16="http://schemas.microsoft.com/office/drawing/2014/main" id="{9A3A2AEF-565A-4260-94C4-6FDB07F716CB}"/>
              </a:ext>
            </a:extLst>
          </p:cNvPr>
          <p:cNvSpPr/>
          <p:nvPr/>
        </p:nvSpPr>
        <p:spPr>
          <a:xfrm>
            <a:off x="4172421" y="2525295"/>
            <a:ext cx="1545246" cy="406913"/>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Museo 700" panose="02000000000000000000" pitchFamily="2" charset="0"/>
              </a:rPr>
              <a:t>Contact #5</a:t>
            </a:r>
          </a:p>
        </p:txBody>
      </p:sp>
      <p:sp>
        <p:nvSpPr>
          <p:cNvPr id="49" name="Rectangle: Rounded Corners 48">
            <a:extLst>
              <a:ext uri="{FF2B5EF4-FFF2-40B4-BE49-F238E27FC236}">
                <a16:creationId xmlns="" xmlns:a16="http://schemas.microsoft.com/office/drawing/2014/main" id="{7BEAF88F-F619-444F-8188-B88346A079AB}"/>
              </a:ext>
            </a:extLst>
          </p:cNvPr>
          <p:cNvSpPr/>
          <p:nvPr/>
        </p:nvSpPr>
        <p:spPr>
          <a:xfrm>
            <a:off x="4685255" y="2975947"/>
            <a:ext cx="1545246" cy="406913"/>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Museo 700" panose="02000000000000000000" pitchFamily="2" charset="0"/>
              </a:rPr>
              <a:t>Contact #6</a:t>
            </a:r>
          </a:p>
        </p:txBody>
      </p:sp>
      <p:sp>
        <p:nvSpPr>
          <p:cNvPr id="50" name="Rectangle: Rounded Corners 49">
            <a:extLst>
              <a:ext uri="{FF2B5EF4-FFF2-40B4-BE49-F238E27FC236}">
                <a16:creationId xmlns="" xmlns:a16="http://schemas.microsoft.com/office/drawing/2014/main" id="{B1BF4E2B-E76E-4214-BB07-93F4F3339EA2}"/>
              </a:ext>
            </a:extLst>
          </p:cNvPr>
          <p:cNvSpPr/>
          <p:nvPr/>
        </p:nvSpPr>
        <p:spPr>
          <a:xfrm>
            <a:off x="5151466" y="3425578"/>
            <a:ext cx="1545246" cy="406913"/>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Museo 700" panose="02000000000000000000" pitchFamily="2" charset="0"/>
              </a:rPr>
              <a:t>Contact #7</a:t>
            </a:r>
          </a:p>
        </p:txBody>
      </p:sp>
      <p:sp>
        <p:nvSpPr>
          <p:cNvPr id="51" name="Rectangle: Rounded Corners 50">
            <a:extLst>
              <a:ext uri="{FF2B5EF4-FFF2-40B4-BE49-F238E27FC236}">
                <a16:creationId xmlns="" xmlns:a16="http://schemas.microsoft.com/office/drawing/2014/main" id="{5EBE5D3D-7CD4-46B1-A044-9FF8EE71D239}"/>
              </a:ext>
            </a:extLst>
          </p:cNvPr>
          <p:cNvSpPr/>
          <p:nvPr/>
        </p:nvSpPr>
        <p:spPr>
          <a:xfrm>
            <a:off x="5774557" y="3875209"/>
            <a:ext cx="1545246" cy="406913"/>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Museo 700" panose="02000000000000000000" pitchFamily="2" charset="0"/>
              </a:rPr>
              <a:t>Contact #8</a:t>
            </a:r>
          </a:p>
        </p:txBody>
      </p:sp>
      <p:sp>
        <p:nvSpPr>
          <p:cNvPr id="52" name="Rectangle: Rounded Corners 51">
            <a:extLst>
              <a:ext uri="{FF2B5EF4-FFF2-40B4-BE49-F238E27FC236}">
                <a16:creationId xmlns="" xmlns:a16="http://schemas.microsoft.com/office/drawing/2014/main" id="{278E4D2D-7C0E-4EF3-A4E2-5C6538936AB4}"/>
              </a:ext>
            </a:extLst>
          </p:cNvPr>
          <p:cNvSpPr/>
          <p:nvPr/>
        </p:nvSpPr>
        <p:spPr>
          <a:xfrm>
            <a:off x="6376832" y="4324840"/>
            <a:ext cx="1545246" cy="406913"/>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Museo 700" panose="02000000000000000000" pitchFamily="2" charset="0"/>
              </a:rPr>
              <a:t>Contact #9</a:t>
            </a:r>
          </a:p>
        </p:txBody>
      </p:sp>
      <p:sp>
        <p:nvSpPr>
          <p:cNvPr id="53" name="Rectangle: Rounded Corners 52">
            <a:extLst>
              <a:ext uri="{FF2B5EF4-FFF2-40B4-BE49-F238E27FC236}">
                <a16:creationId xmlns="" xmlns:a16="http://schemas.microsoft.com/office/drawing/2014/main" id="{2CCA0FF5-F217-4D5E-9196-18D0D841476B}"/>
              </a:ext>
            </a:extLst>
          </p:cNvPr>
          <p:cNvSpPr/>
          <p:nvPr/>
        </p:nvSpPr>
        <p:spPr>
          <a:xfrm>
            <a:off x="6924988" y="4773975"/>
            <a:ext cx="1758372" cy="406913"/>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Museo 700" panose="02000000000000000000" pitchFamily="2" charset="0"/>
              </a:rPr>
              <a:t>Contact #10</a:t>
            </a:r>
          </a:p>
        </p:txBody>
      </p:sp>
      <p:sp>
        <p:nvSpPr>
          <p:cNvPr id="54" name="Rectangle: Rounded Corners 53">
            <a:extLst>
              <a:ext uri="{FF2B5EF4-FFF2-40B4-BE49-F238E27FC236}">
                <a16:creationId xmlns="" xmlns:a16="http://schemas.microsoft.com/office/drawing/2014/main" id="{28651C5F-AB95-424D-B3C4-F18627577156}"/>
              </a:ext>
            </a:extLst>
          </p:cNvPr>
          <p:cNvSpPr/>
          <p:nvPr/>
        </p:nvSpPr>
        <p:spPr>
          <a:xfrm>
            <a:off x="7594741" y="5225896"/>
            <a:ext cx="1747013" cy="406913"/>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Museo 700" panose="02000000000000000000" pitchFamily="2" charset="0"/>
              </a:rPr>
              <a:t>Contact #11</a:t>
            </a:r>
          </a:p>
        </p:txBody>
      </p:sp>
      <p:sp>
        <p:nvSpPr>
          <p:cNvPr id="71" name="Rectangle: Rounded Corners 70">
            <a:extLst>
              <a:ext uri="{FF2B5EF4-FFF2-40B4-BE49-F238E27FC236}">
                <a16:creationId xmlns="" xmlns:a16="http://schemas.microsoft.com/office/drawing/2014/main" id="{F8EF9B3E-CEF8-4C7F-9D6D-9B46F642C8C2}"/>
              </a:ext>
            </a:extLst>
          </p:cNvPr>
          <p:cNvSpPr/>
          <p:nvPr/>
        </p:nvSpPr>
        <p:spPr>
          <a:xfrm>
            <a:off x="8130584" y="5685934"/>
            <a:ext cx="1747013" cy="406913"/>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Museo 700" panose="02000000000000000000" pitchFamily="2" charset="0"/>
              </a:rPr>
              <a:t>Contact #12</a:t>
            </a:r>
          </a:p>
        </p:txBody>
      </p:sp>
      <p:sp>
        <p:nvSpPr>
          <p:cNvPr id="72" name="TextBox 71">
            <a:extLst>
              <a:ext uri="{FF2B5EF4-FFF2-40B4-BE49-F238E27FC236}">
                <a16:creationId xmlns="" xmlns:a16="http://schemas.microsoft.com/office/drawing/2014/main" id="{BEE30E88-3203-4B47-BAF7-FF12E5F62A24}"/>
              </a:ext>
            </a:extLst>
          </p:cNvPr>
          <p:cNvSpPr txBox="1"/>
          <p:nvPr/>
        </p:nvSpPr>
        <p:spPr>
          <a:xfrm>
            <a:off x="4139778" y="739950"/>
            <a:ext cx="4181600" cy="338554"/>
          </a:xfrm>
          <a:prstGeom prst="rect">
            <a:avLst/>
          </a:prstGeom>
          <a:noFill/>
        </p:spPr>
        <p:txBody>
          <a:bodyPr wrap="square" rtlCol="0">
            <a:spAutoFit/>
          </a:bodyPr>
          <a:lstStyle/>
          <a:p>
            <a:r>
              <a:rPr lang="en-US" sz="1600" dirty="0">
                <a:solidFill>
                  <a:schemeClr val="tx2"/>
                </a:solidFill>
                <a:latin typeface="Museo 700" panose="02000000000000000000" pitchFamily="2" charset="0"/>
              </a:rPr>
              <a:t>50% of sales people have given up</a:t>
            </a:r>
          </a:p>
        </p:txBody>
      </p:sp>
      <p:sp>
        <p:nvSpPr>
          <p:cNvPr id="73" name="TextBox 72">
            <a:extLst>
              <a:ext uri="{FF2B5EF4-FFF2-40B4-BE49-F238E27FC236}">
                <a16:creationId xmlns="" xmlns:a16="http://schemas.microsoft.com/office/drawing/2014/main" id="{036AFC1A-B2C2-44D9-9AF8-6BF898B5DDA8}"/>
              </a:ext>
            </a:extLst>
          </p:cNvPr>
          <p:cNvSpPr txBox="1"/>
          <p:nvPr/>
        </p:nvSpPr>
        <p:spPr>
          <a:xfrm>
            <a:off x="4680423" y="1194739"/>
            <a:ext cx="4181600" cy="338554"/>
          </a:xfrm>
          <a:prstGeom prst="rect">
            <a:avLst/>
          </a:prstGeom>
          <a:noFill/>
        </p:spPr>
        <p:txBody>
          <a:bodyPr wrap="square" rtlCol="0">
            <a:spAutoFit/>
          </a:bodyPr>
          <a:lstStyle/>
          <a:p>
            <a:r>
              <a:rPr lang="en-US" sz="1600" dirty="0">
                <a:solidFill>
                  <a:schemeClr val="tx2"/>
                </a:solidFill>
                <a:latin typeface="Museo 700" panose="02000000000000000000" pitchFamily="2" charset="0"/>
              </a:rPr>
              <a:t>85%of sales people have given up</a:t>
            </a:r>
          </a:p>
        </p:txBody>
      </p:sp>
      <p:sp>
        <p:nvSpPr>
          <p:cNvPr id="74" name="TextBox 73">
            <a:extLst>
              <a:ext uri="{FF2B5EF4-FFF2-40B4-BE49-F238E27FC236}">
                <a16:creationId xmlns="" xmlns:a16="http://schemas.microsoft.com/office/drawing/2014/main" id="{95BFB3FD-016C-4A8D-AC73-DB0152F6BEC2}"/>
              </a:ext>
            </a:extLst>
          </p:cNvPr>
          <p:cNvSpPr txBox="1"/>
          <p:nvPr/>
        </p:nvSpPr>
        <p:spPr>
          <a:xfrm>
            <a:off x="5229003" y="1655877"/>
            <a:ext cx="4181600" cy="338554"/>
          </a:xfrm>
          <a:prstGeom prst="rect">
            <a:avLst/>
          </a:prstGeom>
          <a:noFill/>
        </p:spPr>
        <p:txBody>
          <a:bodyPr wrap="square" rtlCol="0">
            <a:spAutoFit/>
          </a:bodyPr>
          <a:lstStyle/>
          <a:p>
            <a:r>
              <a:rPr lang="en-US" sz="1600" dirty="0">
                <a:solidFill>
                  <a:schemeClr val="tx2"/>
                </a:solidFill>
                <a:latin typeface="Museo 700" panose="02000000000000000000" pitchFamily="2" charset="0"/>
              </a:rPr>
              <a:t>79%of sales people have given up</a:t>
            </a:r>
          </a:p>
        </p:txBody>
      </p:sp>
      <p:sp>
        <p:nvSpPr>
          <p:cNvPr id="75" name="TextBox 74">
            <a:extLst>
              <a:ext uri="{FF2B5EF4-FFF2-40B4-BE49-F238E27FC236}">
                <a16:creationId xmlns="" xmlns:a16="http://schemas.microsoft.com/office/drawing/2014/main" id="{EF52E047-B93E-4BBD-A0E9-C94629B62F2F}"/>
              </a:ext>
            </a:extLst>
          </p:cNvPr>
          <p:cNvSpPr txBox="1"/>
          <p:nvPr/>
        </p:nvSpPr>
        <p:spPr>
          <a:xfrm>
            <a:off x="5731673" y="2108822"/>
            <a:ext cx="4181600" cy="338554"/>
          </a:xfrm>
          <a:prstGeom prst="rect">
            <a:avLst/>
          </a:prstGeom>
          <a:noFill/>
        </p:spPr>
        <p:txBody>
          <a:bodyPr wrap="square" rtlCol="0">
            <a:spAutoFit/>
          </a:bodyPr>
          <a:lstStyle/>
          <a:p>
            <a:r>
              <a:rPr lang="en-US" sz="1600" dirty="0">
                <a:solidFill>
                  <a:schemeClr val="tx2"/>
                </a:solidFill>
                <a:latin typeface="Museo 700" panose="02000000000000000000" pitchFamily="2" charset="0"/>
              </a:rPr>
              <a:t>89%of sales people have given up</a:t>
            </a:r>
          </a:p>
        </p:txBody>
      </p:sp>
      <p:sp>
        <p:nvSpPr>
          <p:cNvPr id="76" name="TextBox 75">
            <a:extLst>
              <a:ext uri="{FF2B5EF4-FFF2-40B4-BE49-F238E27FC236}">
                <a16:creationId xmlns="" xmlns:a16="http://schemas.microsoft.com/office/drawing/2014/main" id="{34B6800F-6BF7-4D32-BBED-4184C6883BC0}"/>
              </a:ext>
            </a:extLst>
          </p:cNvPr>
          <p:cNvSpPr txBox="1"/>
          <p:nvPr/>
        </p:nvSpPr>
        <p:spPr>
          <a:xfrm>
            <a:off x="6296561" y="2432917"/>
            <a:ext cx="4758254" cy="584775"/>
          </a:xfrm>
          <a:prstGeom prst="rect">
            <a:avLst/>
          </a:prstGeom>
          <a:noFill/>
        </p:spPr>
        <p:txBody>
          <a:bodyPr wrap="square" rtlCol="0">
            <a:spAutoFit/>
          </a:bodyPr>
          <a:lstStyle/>
          <a:p>
            <a:r>
              <a:rPr lang="en-US" sz="1600" dirty="0">
                <a:solidFill>
                  <a:schemeClr val="tx2"/>
                </a:solidFill>
                <a:latin typeface="Museo 700" panose="02000000000000000000" pitchFamily="2" charset="0"/>
              </a:rPr>
              <a:t>Just now you are becoming a factor in your prospect’s mind</a:t>
            </a:r>
          </a:p>
        </p:txBody>
      </p:sp>
      <p:sp>
        <p:nvSpPr>
          <p:cNvPr id="77" name="Rectangle 76">
            <a:extLst>
              <a:ext uri="{FF2B5EF4-FFF2-40B4-BE49-F238E27FC236}">
                <a16:creationId xmlns="" xmlns:a16="http://schemas.microsoft.com/office/drawing/2014/main" id="{B416DCE2-61B6-4A62-A68D-346808B7EB31}"/>
              </a:ext>
            </a:extLst>
          </p:cNvPr>
          <p:cNvSpPr/>
          <p:nvPr/>
        </p:nvSpPr>
        <p:spPr>
          <a:xfrm>
            <a:off x="7040707" y="2983114"/>
            <a:ext cx="3983390" cy="584775"/>
          </a:xfrm>
          <a:prstGeom prst="rect">
            <a:avLst/>
          </a:prstGeom>
        </p:spPr>
        <p:txBody>
          <a:bodyPr wrap="square">
            <a:spAutoFit/>
          </a:bodyPr>
          <a:lstStyle/>
          <a:p>
            <a:r>
              <a:rPr lang="en-US" sz="1600" dirty="0">
                <a:solidFill>
                  <a:schemeClr val="tx2"/>
                </a:solidFill>
                <a:latin typeface="Museo 700" panose="02000000000000000000" pitchFamily="2" charset="0"/>
              </a:rPr>
              <a:t>Nurturing slowly, your prospect gets to know you</a:t>
            </a:r>
          </a:p>
        </p:txBody>
      </p:sp>
      <p:cxnSp>
        <p:nvCxnSpPr>
          <p:cNvPr id="79" name="Straight Arrow Connector 78">
            <a:extLst>
              <a:ext uri="{FF2B5EF4-FFF2-40B4-BE49-F238E27FC236}">
                <a16:creationId xmlns="" xmlns:a16="http://schemas.microsoft.com/office/drawing/2014/main" id="{A636AB85-2079-4F3E-B067-84DECA82DD06}"/>
              </a:ext>
            </a:extLst>
          </p:cNvPr>
          <p:cNvCxnSpPr>
            <a:stCxn id="43" idx="3"/>
            <a:endCxn id="72" idx="1"/>
          </p:cNvCxnSpPr>
          <p:nvPr/>
        </p:nvCxnSpPr>
        <p:spPr>
          <a:xfrm>
            <a:off x="3691830" y="909227"/>
            <a:ext cx="44794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 xmlns:a16="http://schemas.microsoft.com/office/drawing/2014/main" id="{2962E249-BDF2-4B50-9AE7-62786DC9BCB8}"/>
              </a:ext>
            </a:extLst>
          </p:cNvPr>
          <p:cNvCxnSpPr>
            <a:cxnSpLocks/>
            <a:stCxn id="44" idx="3"/>
            <a:endCxn id="73" idx="1"/>
          </p:cNvCxnSpPr>
          <p:nvPr/>
        </p:nvCxnSpPr>
        <p:spPr>
          <a:xfrm flipV="1">
            <a:off x="4225137" y="1364016"/>
            <a:ext cx="455286" cy="31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 xmlns:a16="http://schemas.microsoft.com/office/drawing/2014/main" id="{D422FB5A-E372-4927-8CB6-5D99AA2628F1}"/>
              </a:ext>
            </a:extLst>
          </p:cNvPr>
          <p:cNvCxnSpPr>
            <a:cxnSpLocks/>
            <a:stCxn id="46" idx="3"/>
            <a:endCxn id="74" idx="1"/>
          </p:cNvCxnSpPr>
          <p:nvPr/>
        </p:nvCxnSpPr>
        <p:spPr>
          <a:xfrm flipV="1">
            <a:off x="4755992" y="1825154"/>
            <a:ext cx="473011"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 xmlns:a16="http://schemas.microsoft.com/office/drawing/2014/main" id="{34AB3658-AB59-4053-801C-7F5F98F32791}"/>
              </a:ext>
            </a:extLst>
          </p:cNvPr>
          <p:cNvCxnSpPr>
            <a:cxnSpLocks/>
            <a:stCxn id="47" idx="3"/>
            <a:endCxn id="75" idx="1"/>
          </p:cNvCxnSpPr>
          <p:nvPr/>
        </p:nvCxnSpPr>
        <p:spPr>
          <a:xfrm flipV="1">
            <a:off x="5220019" y="2278099"/>
            <a:ext cx="511654"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 xmlns:a16="http://schemas.microsoft.com/office/drawing/2014/main" id="{651A1372-4BB0-42F0-A9CA-88D9264962A8}"/>
              </a:ext>
            </a:extLst>
          </p:cNvPr>
          <p:cNvCxnSpPr>
            <a:cxnSpLocks/>
            <a:stCxn id="48" idx="3"/>
            <a:endCxn id="76" idx="1"/>
          </p:cNvCxnSpPr>
          <p:nvPr/>
        </p:nvCxnSpPr>
        <p:spPr>
          <a:xfrm flipV="1">
            <a:off x="5717667" y="2725305"/>
            <a:ext cx="578894" cy="344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 xmlns:a16="http://schemas.microsoft.com/office/drawing/2014/main" id="{557F52A0-890F-4512-B786-C0A423E78D9E}"/>
              </a:ext>
            </a:extLst>
          </p:cNvPr>
          <p:cNvCxnSpPr>
            <a:cxnSpLocks/>
            <a:stCxn id="47" idx="1"/>
            <a:endCxn id="102" idx="3"/>
          </p:cNvCxnSpPr>
          <p:nvPr/>
        </p:nvCxnSpPr>
        <p:spPr>
          <a:xfrm flipH="1" flipV="1">
            <a:off x="2988647" y="2269948"/>
            <a:ext cx="686126" cy="81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 xmlns:a16="http://schemas.microsoft.com/office/drawing/2014/main" id="{EC320282-43F6-461F-A6BD-EF11DA4C2543}"/>
              </a:ext>
            </a:extLst>
          </p:cNvPr>
          <p:cNvSpPr txBox="1"/>
          <p:nvPr/>
        </p:nvSpPr>
        <p:spPr>
          <a:xfrm>
            <a:off x="845214" y="1977560"/>
            <a:ext cx="2143433" cy="584775"/>
          </a:xfrm>
          <a:prstGeom prst="rect">
            <a:avLst/>
          </a:prstGeom>
          <a:noFill/>
        </p:spPr>
        <p:txBody>
          <a:bodyPr wrap="square" rtlCol="0">
            <a:spAutoFit/>
          </a:bodyPr>
          <a:lstStyle/>
          <a:p>
            <a:pPr algn="r"/>
            <a:r>
              <a:rPr lang="en-US" sz="1600" dirty="0">
                <a:solidFill>
                  <a:schemeClr val="tx2"/>
                </a:solidFill>
                <a:latin typeface="Museo 700" panose="02000000000000000000" pitchFamily="2" charset="0"/>
              </a:rPr>
              <a:t>You harvest low-hanging fruit</a:t>
            </a:r>
          </a:p>
        </p:txBody>
      </p:sp>
      <p:sp>
        <p:nvSpPr>
          <p:cNvPr id="105" name="TextBox 104">
            <a:extLst>
              <a:ext uri="{FF2B5EF4-FFF2-40B4-BE49-F238E27FC236}">
                <a16:creationId xmlns="" xmlns:a16="http://schemas.microsoft.com/office/drawing/2014/main" id="{0E8D4239-A908-4AA3-B85D-75775D606847}"/>
              </a:ext>
            </a:extLst>
          </p:cNvPr>
          <p:cNvSpPr txBox="1"/>
          <p:nvPr/>
        </p:nvSpPr>
        <p:spPr>
          <a:xfrm>
            <a:off x="1844309" y="3336647"/>
            <a:ext cx="2143433" cy="584775"/>
          </a:xfrm>
          <a:prstGeom prst="rect">
            <a:avLst/>
          </a:prstGeom>
          <a:noFill/>
        </p:spPr>
        <p:txBody>
          <a:bodyPr wrap="square" rtlCol="0">
            <a:spAutoFit/>
          </a:bodyPr>
          <a:lstStyle/>
          <a:p>
            <a:pPr algn="r"/>
            <a:r>
              <a:rPr lang="en-US" sz="1600" dirty="0">
                <a:solidFill>
                  <a:schemeClr val="tx2"/>
                </a:solidFill>
                <a:latin typeface="Museo 700" panose="02000000000000000000" pitchFamily="2" charset="0"/>
              </a:rPr>
              <a:t>You harvest low-hanging fruit</a:t>
            </a:r>
          </a:p>
        </p:txBody>
      </p:sp>
      <p:cxnSp>
        <p:nvCxnSpPr>
          <p:cNvPr id="106" name="Straight Arrow Connector 105">
            <a:extLst>
              <a:ext uri="{FF2B5EF4-FFF2-40B4-BE49-F238E27FC236}">
                <a16:creationId xmlns="" xmlns:a16="http://schemas.microsoft.com/office/drawing/2014/main" id="{15095AAB-18C5-4D96-AD82-EC80BDFDE9F0}"/>
              </a:ext>
            </a:extLst>
          </p:cNvPr>
          <p:cNvCxnSpPr>
            <a:cxnSpLocks/>
            <a:stCxn id="50" idx="1"/>
            <a:endCxn id="105" idx="3"/>
          </p:cNvCxnSpPr>
          <p:nvPr/>
        </p:nvCxnSpPr>
        <p:spPr>
          <a:xfrm flipH="1">
            <a:off x="3987742" y="3629035"/>
            <a:ext cx="116372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 xmlns:a16="http://schemas.microsoft.com/office/drawing/2014/main" id="{094A1A64-E95E-41F4-9ED5-FD9F41461549}"/>
              </a:ext>
            </a:extLst>
          </p:cNvPr>
          <p:cNvSpPr/>
          <p:nvPr/>
        </p:nvSpPr>
        <p:spPr>
          <a:xfrm>
            <a:off x="8221764" y="3663167"/>
            <a:ext cx="3168472" cy="830997"/>
          </a:xfrm>
          <a:prstGeom prst="rect">
            <a:avLst/>
          </a:prstGeom>
        </p:spPr>
        <p:txBody>
          <a:bodyPr wrap="square">
            <a:spAutoFit/>
          </a:bodyPr>
          <a:lstStyle/>
          <a:p>
            <a:r>
              <a:rPr lang="en-US" sz="1600" dirty="0">
                <a:solidFill>
                  <a:schemeClr val="tx2"/>
                </a:solidFill>
                <a:latin typeface="Museo 700" panose="02000000000000000000" pitchFamily="2" charset="0"/>
              </a:rPr>
              <a:t>You are probably the only person to make 8 contacts with this person</a:t>
            </a:r>
          </a:p>
        </p:txBody>
      </p:sp>
      <p:cxnSp>
        <p:nvCxnSpPr>
          <p:cNvPr id="115" name="Straight Arrow Connector 114">
            <a:extLst>
              <a:ext uri="{FF2B5EF4-FFF2-40B4-BE49-F238E27FC236}">
                <a16:creationId xmlns="" xmlns:a16="http://schemas.microsoft.com/office/drawing/2014/main" id="{5DD35E2D-E785-4613-991C-A0426B4C6643}"/>
              </a:ext>
            </a:extLst>
          </p:cNvPr>
          <p:cNvCxnSpPr>
            <a:cxnSpLocks/>
            <a:stCxn id="51" idx="3"/>
            <a:endCxn id="114" idx="1"/>
          </p:cNvCxnSpPr>
          <p:nvPr/>
        </p:nvCxnSpPr>
        <p:spPr>
          <a:xfrm>
            <a:off x="7319803" y="4078666"/>
            <a:ext cx="90196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 xmlns:a16="http://schemas.microsoft.com/office/drawing/2014/main" id="{BC87C530-A2AE-450D-9133-FAF40C38F487}"/>
              </a:ext>
            </a:extLst>
          </p:cNvPr>
          <p:cNvSpPr txBox="1"/>
          <p:nvPr/>
        </p:nvSpPr>
        <p:spPr>
          <a:xfrm>
            <a:off x="856574" y="4107029"/>
            <a:ext cx="3459956" cy="830997"/>
          </a:xfrm>
          <a:prstGeom prst="rect">
            <a:avLst/>
          </a:prstGeom>
          <a:noFill/>
        </p:spPr>
        <p:txBody>
          <a:bodyPr wrap="square" rtlCol="0">
            <a:spAutoFit/>
          </a:bodyPr>
          <a:lstStyle/>
          <a:p>
            <a:pPr algn="r"/>
            <a:r>
              <a:rPr lang="en-US" sz="1600" dirty="0">
                <a:solidFill>
                  <a:schemeClr val="tx2"/>
                </a:solidFill>
                <a:latin typeface="Museo 700" panose="02000000000000000000" pitchFamily="2" charset="0"/>
              </a:rPr>
              <a:t>At this point when your prospect is ready to buy, you have a 90% chance of being called</a:t>
            </a:r>
          </a:p>
        </p:txBody>
      </p:sp>
      <p:cxnSp>
        <p:nvCxnSpPr>
          <p:cNvPr id="123" name="Straight Arrow Connector 122">
            <a:extLst>
              <a:ext uri="{FF2B5EF4-FFF2-40B4-BE49-F238E27FC236}">
                <a16:creationId xmlns="" xmlns:a16="http://schemas.microsoft.com/office/drawing/2014/main" id="{ACF6F9C3-1E9E-4400-B9C4-4663B48008B9}"/>
              </a:ext>
            </a:extLst>
          </p:cNvPr>
          <p:cNvCxnSpPr>
            <a:cxnSpLocks/>
            <a:stCxn id="52" idx="1"/>
            <a:endCxn id="122" idx="3"/>
          </p:cNvCxnSpPr>
          <p:nvPr/>
        </p:nvCxnSpPr>
        <p:spPr>
          <a:xfrm flipH="1" flipV="1">
            <a:off x="4316530" y="4522528"/>
            <a:ext cx="2060302" cy="57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36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3"/>
                                        </p:tgtEl>
                                      </p:cBhvr>
                                    </p:animEffect>
                                    <p:set>
                                      <p:cBhvr>
                                        <p:cTn id="10" dur="1" fill="hold">
                                          <p:stCondLst>
                                            <p:cond delay="499"/>
                                          </p:stCondLst>
                                        </p:cTn>
                                        <p:tgtEl>
                                          <p:spTgt spid="4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4"/>
                                        </p:tgtEl>
                                      </p:cBhvr>
                                    </p:animEffect>
                                    <p:set>
                                      <p:cBhvr>
                                        <p:cTn id="13" dur="1" fill="hold">
                                          <p:stCondLst>
                                            <p:cond delay="499"/>
                                          </p:stCondLst>
                                        </p:cTn>
                                        <p:tgtEl>
                                          <p:spTgt spid="4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46"/>
                                        </p:tgtEl>
                                      </p:cBhvr>
                                    </p:animEffect>
                                    <p:set>
                                      <p:cBhvr>
                                        <p:cTn id="16" dur="1" fill="hold">
                                          <p:stCondLst>
                                            <p:cond delay="499"/>
                                          </p:stCondLst>
                                        </p:cTn>
                                        <p:tgtEl>
                                          <p:spTgt spid="4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48"/>
                                        </p:tgtEl>
                                      </p:cBhvr>
                                    </p:animEffect>
                                    <p:set>
                                      <p:cBhvr>
                                        <p:cTn id="22" dur="1" fill="hold">
                                          <p:stCondLst>
                                            <p:cond delay="499"/>
                                          </p:stCondLst>
                                        </p:cTn>
                                        <p:tgtEl>
                                          <p:spTgt spid="4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49"/>
                                        </p:tgtEl>
                                      </p:cBhvr>
                                    </p:animEffect>
                                    <p:set>
                                      <p:cBhvr>
                                        <p:cTn id="25" dur="1" fill="hold">
                                          <p:stCondLst>
                                            <p:cond delay="499"/>
                                          </p:stCondLst>
                                        </p:cTn>
                                        <p:tgtEl>
                                          <p:spTgt spid="49"/>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50"/>
                                        </p:tgtEl>
                                      </p:cBhvr>
                                    </p:animEffect>
                                    <p:set>
                                      <p:cBhvr>
                                        <p:cTn id="28" dur="1" fill="hold">
                                          <p:stCondLst>
                                            <p:cond delay="499"/>
                                          </p:stCondLst>
                                        </p:cTn>
                                        <p:tgtEl>
                                          <p:spTgt spid="50"/>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51"/>
                                        </p:tgtEl>
                                      </p:cBhvr>
                                    </p:animEffect>
                                    <p:set>
                                      <p:cBhvr>
                                        <p:cTn id="31" dur="1" fill="hold">
                                          <p:stCondLst>
                                            <p:cond delay="499"/>
                                          </p:stCondLst>
                                        </p:cTn>
                                        <p:tgtEl>
                                          <p:spTgt spid="5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72"/>
                                        </p:tgtEl>
                                      </p:cBhvr>
                                    </p:animEffect>
                                    <p:set>
                                      <p:cBhvr>
                                        <p:cTn id="34" dur="1" fill="hold">
                                          <p:stCondLst>
                                            <p:cond delay="499"/>
                                          </p:stCondLst>
                                        </p:cTn>
                                        <p:tgtEl>
                                          <p:spTgt spid="72"/>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73"/>
                                        </p:tgtEl>
                                      </p:cBhvr>
                                    </p:animEffect>
                                    <p:set>
                                      <p:cBhvr>
                                        <p:cTn id="37" dur="1" fill="hold">
                                          <p:stCondLst>
                                            <p:cond delay="499"/>
                                          </p:stCondLst>
                                        </p:cTn>
                                        <p:tgtEl>
                                          <p:spTgt spid="73"/>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74"/>
                                        </p:tgtEl>
                                      </p:cBhvr>
                                    </p:animEffect>
                                    <p:set>
                                      <p:cBhvr>
                                        <p:cTn id="40" dur="1" fill="hold">
                                          <p:stCondLst>
                                            <p:cond delay="499"/>
                                          </p:stCondLst>
                                        </p:cTn>
                                        <p:tgtEl>
                                          <p:spTgt spid="74"/>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75"/>
                                        </p:tgtEl>
                                      </p:cBhvr>
                                    </p:animEffect>
                                    <p:set>
                                      <p:cBhvr>
                                        <p:cTn id="43" dur="1" fill="hold">
                                          <p:stCondLst>
                                            <p:cond delay="499"/>
                                          </p:stCondLst>
                                        </p:cTn>
                                        <p:tgtEl>
                                          <p:spTgt spid="75"/>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76"/>
                                        </p:tgtEl>
                                      </p:cBhvr>
                                    </p:animEffect>
                                    <p:set>
                                      <p:cBhvr>
                                        <p:cTn id="46" dur="1" fill="hold">
                                          <p:stCondLst>
                                            <p:cond delay="499"/>
                                          </p:stCondLst>
                                        </p:cTn>
                                        <p:tgtEl>
                                          <p:spTgt spid="76"/>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77"/>
                                        </p:tgtEl>
                                      </p:cBhvr>
                                    </p:animEffect>
                                    <p:set>
                                      <p:cBhvr>
                                        <p:cTn id="49" dur="1" fill="hold">
                                          <p:stCondLst>
                                            <p:cond delay="499"/>
                                          </p:stCondLst>
                                        </p:cTn>
                                        <p:tgtEl>
                                          <p:spTgt spid="77"/>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79"/>
                                        </p:tgtEl>
                                      </p:cBhvr>
                                    </p:animEffect>
                                    <p:set>
                                      <p:cBhvr>
                                        <p:cTn id="52" dur="1" fill="hold">
                                          <p:stCondLst>
                                            <p:cond delay="499"/>
                                          </p:stCondLst>
                                        </p:cTn>
                                        <p:tgtEl>
                                          <p:spTgt spid="79"/>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81"/>
                                        </p:tgtEl>
                                      </p:cBhvr>
                                    </p:animEffect>
                                    <p:set>
                                      <p:cBhvr>
                                        <p:cTn id="55" dur="1" fill="hold">
                                          <p:stCondLst>
                                            <p:cond delay="499"/>
                                          </p:stCondLst>
                                        </p:cTn>
                                        <p:tgtEl>
                                          <p:spTgt spid="8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85"/>
                                        </p:tgtEl>
                                      </p:cBhvr>
                                    </p:animEffect>
                                    <p:set>
                                      <p:cBhvr>
                                        <p:cTn id="58" dur="1" fill="hold">
                                          <p:stCondLst>
                                            <p:cond delay="499"/>
                                          </p:stCondLst>
                                        </p:cTn>
                                        <p:tgtEl>
                                          <p:spTgt spid="85"/>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89"/>
                                        </p:tgtEl>
                                      </p:cBhvr>
                                    </p:animEffect>
                                    <p:set>
                                      <p:cBhvr>
                                        <p:cTn id="61" dur="1" fill="hold">
                                          <p:stCondLst>
                                            <p:cond delay="499"/>
                                          </p:stCondLst>
                                        </p:cTn>
                                        <p:tgtEl>
                                          <p:spTgt spid="89"/>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93"/>
                                        </p:tgtEl>
                                      </p:cBhvr>
                                    </p:animEffect>
                                    <p:set>
                                      <p:cBhvr>
                                        <p:cTn id="64" dur="1" fill="hold">
                                          <p:stCondLst>
                                            <p:cond delay="499"/>
                                          </p:stCondLst>
                                        </p:cTn>
                                        <p:tgtEl>
                                          <p:spTgt spid="93"/>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97"/>
                                        </p:tgtEl>
                                      </p:cBhvr>
                                    </p:animEffect>
                                    <p:set>
                                      <p:cBhvr>
                                        <p:cTn id="67" dur="1" fill="hold">
                                          <p:stCondLst>
                                            <p:cond delay="499"/>
                                          </p:stCondLst>
                                        </p:cTn>
                                        <p:tgtEl>
                                          <p:spTgt spid="97"/>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102"/>
                                        </p:tgtEl>
                                      </p:cBhvr>
                                    </p:animEffect>
                                    <p:set>
                                      <p:cBhvr>
                                        <p:cTn id="70" dur="1" fill="hold">
                                          <p:stCondLst>
                                            <p:cond delay="499"/>
                                          </p:stCondLst>
                                        </p:cTn>
                                        <p:tgtEl>
                                          <p:spTgt spid="102"/>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105"/>
                                        </p:tgtEl>
                                      </p:cBhvr>
                                    </p:animEffect>
                                    <p:set>
                                      <p:cBhvr>
                                        <p:cTn id="73" dur="1" fill="hold">
                                          <p:stCondLst>
                                            <p:cond delay="499"/>
                                          </p:stCondLst>
                                        </p:cTn>
                                        <p:tgtEl>
                                          <p:spTgt spid="105"/>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06"/>
                                        </p:tgtEl>
                                      </p:cBhvr>
                                    </p:animEffect>
                                    <p:set>
                                      <p:cBhvr>
                                        <p:cTn id="76" dur="1" fill="hold">
                                          <p:stCondLst>
                                            <p:cond delay="499"/>
                                          </p:stCondLst>
                                        </p:cTn>
                                        <p:tgtEl>
                                          <p:spTgt spid="10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15"/>
                                        </p:tgtEl>
                                      </p:cBhvr>
                                    </p:animEffect>
                                    <p:set>
                                      <p:cBhvr>
                                        <p:cTn id="79" dur="1" fill="hold">
                                          <p:stCondLst>
                                            <p:cond delay="499"/>
                                          </p:stCondLst>
                                        </p:cTn>
                                        <p:tgtEl>
                                          <p:spTgt spid="115"/>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114"/>
                                        </p:tgtEl>
                                      </p:cBhvr>
                                    </p:animEffect>
                                    <p:set>
                                      <p:cBhvr>
                                        <p:cTn id="82" dur="1" fill="hold">
                                          <p:stCondLst>
                                            <p:cond delay="499"/>
                                          </p:stCondLst>
                                        </p:cTn>
                                        <p:tgtEl>
                                          <p:spTgt spid="114"/>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53"/>
                                        </p:tgtEl>
                                      </p:cBhvr>
                                    </p:animEffect>
                                    <p:set>
                                      <p:cBhvr>
                                        <p:cTn id="85" dur="1" fill="hold">
                                          <p:stCondLst>
                                            <p:cond delay="499"/>
                                          </p:stCondLst>
                                        </p:cTn>
                                        <p:tgtEl>
                                          <p:spTgt spid="53"/>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500"/>
                                        <p:tgtEl>
                                          <p:spTgt spid="54"/>
                                        </p:tgtEl>
                                      </p:cBhvr>
                                    </p:animEffect>
                                    <p:set>
                                      <p:cBhvr>
                                        <p:cTn id="88" dur="1" fill="hold">
                                          <p:stCondLst>
                                            <p:cond delay="499"/>
                                          </p:stCondLst>
                                        </p:cTn>
                                        <p:tgtEl>
                                          <p:spTgt spid="54"/>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500"/>
                                        <p:tgtEl>
                                          <p:spTgt spid="71"/>
                                        </p:tgtEl>
                                      </p:cBhvr>
                                    </p:animEffect>
                                    <p:set>
                                      <p:cBhvr>
                                        <p:cTn id="91" dur="1" fill="hold">
                                          <p:stCondLst>
                                            <p:cond delay="499"/>
                                          </p:stCondLst>
                                        </p:cTn>
                                        <p:tgtEl>
                                          <p:spTgt spid="71"/>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41"/>
                                        </p:tgtEl>
                                      </p:cBhvr>
                                    </p:animEffect>
                                    <p:set>
                                      <p:cBhvr>
                                        <p:cTn id="94" dur="1" fill="hold">
                                          <p:stCondLst>
                                            <p:cond delay="499"/>
                                          </p:stCondLst>
                                        </p:cTn>
                                        <p:tgtEl>
                                          <p:spTgt spid="41"/>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500"/>
                                        <p:tgtEl>
                                          <p:spTgt spid="42"/>
                                        </p:tgtEl>
                                      </p:cBhvr>
                                    </p:animEffect>
                                    <p:set>
                                      <p:cBhvr>
                                        <p:cTn id="97"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2" grpId="0" animBg="1"/>
      <p:bldP spid="43" grpId="0" animBg="1"/>
      <p:bldP spid="44" grpId="0" animBg="1"/>
      <p:bldP spid="46" grpId="0" animBg="1"/>
      <p:bldP spid="47" grpId="0" animBg="1"/>
      <p:bldP spid="48" grpId="0" animBg="1"/>
      <p:bldP spid="49" grpId="0" animBg="1"/>
      <p:bldP spid="50" grpId="0" animBg="1"/>
      <p:bldP spid="51" grpId="0" animBg="1"/>
      <p:bldP spid="53" grpId="0" animBg="1"/>
      <p:bldP spid="54" grpId="0" animBg="1"/>
      <p:bldP spid="71" grpId="0" animBg="1"/>
      <p:bldP spid="72" grpId="0"/>
      <p:bldP spid="73" grpId="0"/>
      <p:bldP spid="74" grpId="0"/>
      <p:bldP spid="75" grpId="0"/>
      <p:bldP spid="76" grpId="0"/>
      <p:bldP spid="77" grpId="0"/>
      <p:bldP spid="102" grpId="0"/>
      <p:bldP spid="105" grpId="0"/>
      <p:bldP spid="11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40C212DF-7D19-45FB-A29C-5B1FD439795F}"/>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6" name="Oval 5">
              <a:extLst>
                <a:ext uri="{FF2B5EF4-FFF2-40B4-BE49-F238E27FC236}">
                  <a16:creationId xmlns="" xmlns:a16="http://schemas.microsoft.com/office/drawing/2014/main" id="{8F1BA2B0-83C2-48DC-AE7D-C28F6AC5EB0F}"/>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Oval 6">
              <a:extLst>
                <a:ext uri="{FF2B5EF4-FFF2-40B4-BE49-F238E27FC236}">
                  <a16:creationId xmlns="" xmlns:a16="http://schemas.microsoft.com/office/drawing/2014/main" id="{442CE0EB-622A-4C39-AF15-C3256240477D}"/>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 xmlns:a16="http://schemas.microsoft.com/office/drawing/2014/main" id="{55B35FCB-5D03-4DC4-AFE6-E562CD84D8EF}"/>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 xmlns:a16="http://schemas.microsoft.com/office/drawing/2014/main" id="{4063D958-0361-492E-9D4F-2A6769CF6EB5}"/>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 xmlns:a16="http://schemas.microsoft.com/office/drawing/2014/main" id="{B003DA24-B1DB-4B52-AA8C-7564A9F035CF}"/>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 xmlns:a16="http://schemas.microsoft.com/office/drawing/2014/main" id="{223AF9DA-706F-416F-8F26-191C3165B738}"/>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 xmlns:a16="http://schemas.microsoft.com/office/drawing/2014/main" id="{D4454249-51E5-4D1F-80C8-15D966EA4202}"/>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 xmlns:a16="http://schemas.microsoft.com/office/drawing/2014/main" id="{DAA65F7F-1D68-4A1F-931F-7C589E90DACF}"/>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 xmlns:a16="http://schemas.microsoft.com/office/drawing/2014/main" id="{B5C024AC-BA76-4409-88E2-8EFED18E16FE}"/>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 xmlns:a16="http://schemas.microsoft.com/office/drawing/2014/main" id="{ADBADA33-1412-4B01-909B-FAEC49485CC1}"/>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 xmlns:a16="http://schemas.microsoft.com/office/drawing/2014/main" id="{902F0A75-A19C-4CE0-A4F8-99BD807BD9ED}"/>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 xmlns:a16="http://schemas.microsoft.com/office/drawing/2014/main" id="{A1CE0D58-0B14-4F57-AEF9-945A7784F5A8}"/>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 xmlns:a16="http://schemas.microsoft.com/office/drawing/2014/main" id="{E7B0BB05-016B-4CA7-B95B-138B179645FE}"/>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 xmlns:a16="http://schemas.microsoft.com/office/drawing/2014/main" id="{8067F4D7-9A87-4325-B96A-E748683018B7}"/>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 xmlns:a16="http://schemas.microsoft.com/office/drawing/2014/main" id="{43F4C003-90E7-459B-9743-4BEFAD6959E9}"/>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1" name="Right Triangle 20">
            <a:extLst>
              <a:ext uri="{FF2B5EF4-FFF2-40B4-BE49-F238E27FC236}">
                <a16:creationId xmlns="" xmlns:a16="http://schemas.microsoft.com/office/drawing/2014/main" id="{CC8DA2AE-D527-484C-9604-FF355EDF22CA}"/>
              </a:ext>
            </a:extLst>
          </p:cNvPr>
          <p:cNvSpPr/>
          <p:nvPr/>
        </p:nvSpPr>
        <p:spPr>
          <a:xfrm>
            <a:off x="0" y="5013691"/>
            <a:ext cx="1844309" cy="184430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2" name="Group 21">
            <a:extLst>
              <a:ext uri="{FF2B5EF4-FFF2-40B4-BE49-F238E27FC236}">
                <a16:creationId xmlns="" xmlns:a16="http://schemas.microsoft.com/office/drawing/2014/main" id="{4D38CDC4-13BE-4567-B157-FBC02A6C1606}"/>
              </a:ext>
            </a:extLst>
          </p:cNvPr>
          <p:cNvGrpSpPr/>
          <p:nvPr/>
        </p:nvGrpSpPr>
        <p:grpSpPr>
          <a:xfrm>
            <a:off x="314559" y="4803254"/>
            <a:ext cx="1804056" cy="1703765"/>
            <a:chOff x="7625694" y="1771958"/>
            <a:chExt cx="3025379" cy="2857192"/>
          </a:xfrm>
          <a:solidFill>
            <a:schemeClr val="accent4">
              <a:lumMod val="20000"/>
              <a:lumOff val="80000"/>
            </a:schemeClr>
          </a:solidFill>
        </p:grpSpPr>
        <p:sp>
          <p:nvSpPr>
            <p:cNvPr id="23" name="Oval 22">
              <a:extLst>
                <a:ext uri="{FF2B5EF4-FFF2-40B4-BE49-F238E27FC236}">
                  <a16:creationId xmlns="" xmlns:a16="http://schemas.microsoft.com/office/drawing/2014/main" id="{9391F45A-5760-4584-95CB-59231B776445}"/>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 xmlns:a16="http://schemas.microsoft.com/office/drawing/2014/main" id="{1AA7F60D-E4D0-49C9-B31F-386A601DFD52}"/>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 xmlns:a16="http://schemas.microsoft.com/office/drawing/2014/main" id="{4DD946BF-94B7-4EA7-99F5-DBD144B0AD6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Oval 25">
              <a:extLst>
                <a:ext uri="{FF2B5EF4-FFF2-40B4-BE49-F238E27FC236}">
                  <a16:creationId xmlns="" xmlns:a16="http://schemas.microsoft.com/office/drawing/2014/main" id="{453BC6D3-0CC7-4C51-A5BF-5DCAA86B5183}"/>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 xmlns:a16="http://schemas.microsoft.com/office/drawing/2014/main" id="{72569F48-409C-4568-B211-5949470F588E}"/>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 xmlns:a16="http://schemas.microsoft.com/office/drawing/2014/main" id="{BF7B17DB-BD4F-42FE-925C-CF7F73AEFDDE}"/>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 xmlns:a16="http://schemas.microsoft.com/office/drawing/2014/main" id="{21D34C34-9577-4033-B400-D1DB6B19AFC4}"/>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 xmlns:a16="http://schemas.microsoft.com/office/drawing/2014/main" id="{74DF208A-8DE1-45E1-9741-AA42B867A44C}"/>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Oval 30">
              <a:extLst>
                <a:ext uri="{FF2B5EF4-FFF2-40B4-BE49-F238E27FC236}">
                  <a16:creationId xmlns="" xmlns:a16="http://schemas.microsoft.com/office/drawing/2014/main" id="{C8DA67F8-57B5-4092-B341-37A5D5037172}"/>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Oval 31">
              <a:extLst>
                <a:ext uri="{FF2B5EF4-FFF2-40B4-BE49-F238E27FC236}">
                  <a16:creationId xmlns="" xmlns:a16="http://schemas.microsoft.com/office/drawing/2014/main" id="{6D34B327-AB42-489E-85E6-88E2C348716C}"/>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Oval 32">
              <a:extLst>
                <a:ext uri="{FF2B5EF4-FFF2-40B4-BE49-F238E27FC236}">
                  <a16:creationId xmlns="" xmlns:a16="http://schemas.microsoft.com/office/drawing/2014/main" id="{1BFDB155-F15D-4325-8575-3E02AE708ED3}"/>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Oval 33">
              <a:extLst>
                <a:ext uri="{FF2B5EF4-FFF2-40B4-BE49-F238E27FC236}">
                  <a16:creationId xmlns="" xmlns:a16="http://schemas.microsoft.com/office/drawing/2014/main" id="{F6E1D348-9494-4531-90BB-5073A8890D91}"/>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val 34">
              <a:extLst>
                <a:ext uri="{FF2B5EF4-FFF2-40B4-BE49-F238E27FC236}">
                  <a16:creationId xmlns="" xmlns:a16="http://schemas.microsoft.com/office/drawing/2014/main" id="{FAAE047B-11AF-4C15-A005-CC6D10EECCE0}"/>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Oval 35">
              <a:extLst>
                <a:ext uri="{FF2B5EF4-FFF2-40B4-BE49-F238E27FC236}">
                  <a16:creationId xmlns="" xmlns:a16="http://schemas.microsoft.com/office/drawing/2014/main" id="{8D9168D9-BDB2-4E8A-8A81-E18E33F3C424}"/>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Oval 36">
              <a:extLst>
                <a:ext uri="{FF2B5EF4-FFF2-40B4-BE49-F238E27FC236}">
                  <a16:creationId xmlns="" xmlns:a16="http://schemas.microsoft.com/office/drawing/2014/main" id="{308DB123-2A73-4058-84A9-25EBA3D789B4}"/>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82" name="Group 81">
            <a:extLst>
              <a:ext uri="{FF2B5EF4-FFF2-40B4-BE49-F238E27FC236}">
                <a16:creationId xmlns="" xmlns:a16="http://schemas.microsoft.com/office/drawing/2014/main" id="{7483D99C-F25B-4BA9-B845-F572CF6BB18A}"/>
              </a:ext>
            </a:extLst>
          </p:cNvPr>
          <p:cNvGrpSpPr/>
          <p:nvPr/>
        </p:nvGrpSpPr>
        <p:grpSpPr>
          <a:xfrm>
            <a:off x="415633" y="1108786"/>
            <a:ext cx="10043807" cy="4256054"/>
            <a:chOff x="415633" y="1108786"/>
            <a:chExt cx="9634343" cy="4082544"/>
          </a:xfrm>
        </p:grpSpPr>
        <p:grpSp>
          <p:nvGrpSpPr>
            <p:cNvPr id="79" name="Group 78">
              <a:extLst>
                <a:ext uri="{FF2B5EF4-FFF2-40B4-BE49-F238E27FC236}">
                  <a16:creationId xmlns="" xmlns:a16="http://schemas.microsoft.com/office/drawing/2014/main" id="{EADD3622-EC75-49BA-86AB-9621FEF852A4}"/>
                </a:ext>
              </a:extLst>
            </p:cNvPr>
            <p:cNvGrpSpPr/>
            <p:nvPr/>
          </p:nvGrpSpPr>
          <p:grpSpPr>
            <a:xfrm>
              <a:off x="415633" y="1108786"/>
              <a:ext cx="1994747" cy="2135347"/>
              <a:chOff x="415633" y="1108786"/>
              <a:chExt cx="1994747" cy="2135347"/>
            </a:xfrm>
          </p:grpSpPr>
          <p:pic>
            <p:nvPicPr>
              <p:cNvPr id="38" name="Picture 37">
                <a:extLst>
                  <a:ext uri="{FF2B5EF4-FFF2-40B4-BE49-F238E27FC236}">
                    <a16:creationId xmlns="" xmlns:a16="http://schemas.microsoft.com/office/drawing/2014/main" id="{C52B1DDF-041C-4ACC-88E7-7D1848CBE8D5}"/>
                  </a:ext>
                </a:extLst>
              </p:cNvPr>
              <p:cNvPicPr>
                <a:picLocks noChangeAspect="1"/>
              </p:cNvPicPr>
              <p:nvPr/>
            </p:nvPicPr>
            <p:blipFill rotWithShape="1">
              <a:blip r:embed="rId3"/>
              <a:srcRect t="8122" r="83279" b="54840"/>
              <a:stretch/>
            </p:blipFill>
            <p:spPr>
              <a:xfrm>
                <a:off x="415633" y="1108786"/>
                <a:ext cx="1713778" cy="2135347"/>
              </a:xfrm>
              <a:prstGeom prst="rect">
                <a:avLst/>
              </a:prstGeom>
            </p:spPr>
          </p:pic>
          <p:sp>
            <p:nvSpPr>
              <p:cNvPr id="2" name="Rectangle 1">
                <a:extLst>
                  <a:ext uri="{FF2B5EF4-FFF2-40B4-BE49-F238E27FC236}">
                    <a16:creationId xmlns="" xmlns:a16="http://schemas.microsoft.com/office/drawing/2014/main" id="{8C4B07EE-5C67-4CE3-A656-09DFD2A1CE1B}"/>
                  </a:ext>
                </a:extLst>
              </p:cNvPr>
              <p:cNvSpPr/>
              <p:nvPr/>
            </p:nvSpPr>
            <p:spPr>
              <a:xfrm>
                <a:off x="1668043" y="2444033"/>
                <a:ext cx="742337"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39">
              <a:extLst>
                <a:ext uri="{FF2B5EF4-FFF2-40B4-BE49-F238E27FC236}">
                  <a16:creationId xmlns="" xmlns:a16="http://schemas.microsoft.com/office/drawing/2014/main" id="{362A6698-E3B9-4A9D-B84F-541AED81ACB0}"/>
                </a:ext>
              </a:extLst>
            </p:cNvPr>
            <p:cNvPicPr>
              <a:picLocks noChangeAspect="1"/>
            </p:cNvPicPr>
            <p:nvPr/>
          </p:nvPicPr>
          <p:blipFill>
            <a:blip r:embed="rId4"/>
            <a:stretch>
              <a:fillRect/>
            </a:stretch>
          </p:blipFill>
          <p:spPr>
            <a:xfrm>
              <a:off x="3235179" y="1895473"/>
              <a:ext cx="826939" cy="826773"/>
            </a:xfrm>
            <a:prstGeom prst="rect">
              <a:avLst/>
            </a:prstGeom>
          </p:spPr>
        </p:pic>
        <p:pic>
          <p:nvPicPr>
            <p:cNvPr id="41" name="Picture 40">
              <a:extLst>
                <a:ext uri="{FF2B5EF4-FFF2-40B4-BE49-F238E27FC236}">
                  <a16:creationId xmlns="" xmlns:a16="http://schemas.microsoft.com/office/drawing/2014/main" id="{DB56399C-FEE6-4282-AB01-39565CC62A34}"/>
                </a:ext>
              </a:extLst>
            </p:cNvPr>
            <p:cNvPicPr>
              <a:picLocks noChangeAspect="1"/>
            </p:cNvPicPr>
            <p:nvPr/>
          </p:nvPicPr>
          <p:blipFill>
            <a:blip r:embed="rId4"/>
            <a:stretch>
              <a:fillRect/>
            </a:stretch>
          </p:blipFill>
          <p:spPr>
            <a:xfrm>
              <a:off x="4716195" y="1895473"/>
              <a:ext cx="826939" cy="826773"/>
            </a:xfrm>
            <a:prstGeom prst="rect">
              <a:avLst/>
            </a:prstGeom>
          </p:spPr>
        </p:pic>
        <p:pic>
          <p:nvPicPr>
            <p:cNvPr id="42" name="Picture 41">
              <a:extLst>
                <a:ext uri="{FF2B5EF4-FFF2-40B4-BE49-F238E27FC236}">
                  <a16:creationId xmlns="" xmlns:a16="http://schemas.microsoft.com/office/drawing/2014/main" id="{44FD1806-DB53-4543-9B5A-7AF3AAE5B20D}"/>
                </a:ext>
              </a:extLst>
            </p:cNvPr>
            <p:cNvPicPr>
              <a:picLocks noChangeAspect="1"/>
            </p:cNvPicPr>
            <p:nvPr/>
          </p:nvPicPr>
          <p:blipFill>
            <a:blip r:embed="rId4"/>
            <a:stretch>
              <a:fillRect/>
            </a:stretch>
          </p:blipFill>
          <p:spPr>
            <a:xfrm>
              <a:off x="6197211" y="1895473"/>
              <a:ext cx="826939" cy="826773"/>
            </a:xfrm>
            <a:prstGeom prst="rect">
              <a:avLst/>
            </a:prstGeom>
          </p:spPr>
        </p:pic>
        <p:pic>
          <p:nvPicPr>
            <p:cNvPr id="43" name="Picture 42">
              <a:extLst>
                <a:ext uri="{FF2B5EF4-FFF2-40B4-BE49-F238E27FC236}">
                  <a16:creationId xmlns="" xmlns:a16="http://schemas.microsoft.com/office/drawing/2014/main" id="{DB9516D5-2909-4E31-8EF9-E21047EB4DA7}"/>
                </a:ext>
              </a:extLst>
            </p:cNvPr>
            <p:cNvPicPr>
              <a:picLocks noChangeAspect="1"/>
            </p:cNvPicPr>
            <p:nvPr/>
          </p:nvPicPr>
          <p:blipFill>
            <a:blip r:embed="rId4"/>
            <a:stretch>
              <a:fillRect/>
            </a:stretch>
          </p:blipFill>
          <p:spPr>
            <a:xfrm>
              <a:off x="7678227" y="1895473"/>
              <a:ext cx="826939" cy="826773"/>
            </a:xfrm>
            <a:prstGeom prst="rect">
              <a:avLst/>
            </a:prstGeom>
          </p:spPr>
        </p:pic>
        <p:sp>
          <p:nvSpPr>
            <p:cNvPr id="44" name="TextBox 43">
              <a:extLst>
                <a:ext uri="{FF2B5EF4-FFF2-40B4-BE49-F238E27FC236}">
                  <a16:creationId xmlns="" xmlns:a16="http://schemas.microsoft.com/office/drawing/2014/main" id="{7D90853D-AA6A-4A49-B4E9-B0B241B236E7}"/>
                </a:ext>
              </a:extLst>
            </p:cNvPr>
            <p:cNvSpPr txBox="1"/>
            <p:nvPr/>
          </p:nvSpPr>
          <p:spPr>
            <a:xfrm>
              <a:off x="2860952" y="1471960"/>
              <a:ext cx="1643018" cy="338554"/>
            </a:xfrm>
            <a:prstGeom prst="rect">
              <a:avLst/>
            </a:prstGeom>
            <a:noFill/>
          </p:spPr>
          <p:txBody>
            <a:bodyPr wrap="square" rtlCol="0">
              <a:spAutoFit/>
            </a:bodyPr>
            <a:lstStyle/>
            <a:p>
              <a:pPr algn="ctr"/>
              <a:r>
                <a:rPr lang="en-US" sz="1600" dirty="0">
                  <a:latin typeface="Museo 700" panose="02000000000000000000" pitchFamily="2" charset="0"/>
                </a:rPr>
                <a:t>Message 1</a:t>
              </a:r>
            </a:p>
          </p:txBody>
        </p:sp>
        <p:sp>
          <p:nvSpPr>
            <p:cNvPr id="45" name="TextBox 44">
              <a:extLst>
                <a:ext uri="{FF2B5EF4-FFF2-40B4-BE49-F238E27FC236}">
                  <a16:creationId xmlns="" xmlns:a16="http://schemas.microsoft.com/office/drawing/2014/main" id="{C79C2C20-D36F-4ED4-815A-68263FF2D49F}"/>
                </a:ext>
              </a:extLst>
            </p:cNvPr>
            <p:cNvSpPr txBox="1"/>
            <p:nvPr/>
          </p:nvSpPr>
          <p:spPr>
            <a:xfrm>
              <a:off x="4308155" y="1471960"/>
              <a:ext cx="1643018" cy="338554"/>
            </a:xfrm>
            <a:prstGeom prst="rect">
              <a:avLst/>
            </a:prstGeom>
            <a:noFill/>
          </p:spPr>
          <p:txBody>
            <a:bodyPr wrap="square" rtlCol="0">
              <a:spAutoFit/>
            </a:bodyPr>
            <a:lstStyle/>
            <a:p>
              <a:pPr algn="ctr"/>
              <a:r>
                <a:rPr lang="en-US" sz="1600" dirty="0">
                  <a:latin typeface="Museo 700" panose="02000000000000000000" pitchFamily="2" charset="0"/>
                </a:rPr>
                <a:t>Message 2</a:t>
              </a:r>
            </a:p>
          </p:txBody>
        </p:sp>
        <p:sp>
          <p:nvSpPr>
            <p:cNvPr id="46" name="TextBox 45">
              <a:extLst>
                <a:ext uri="{FF2B5EF4-FFF2-40B4-BE49-F238E27FC236}">
                  <a16:creationId xmlns="" xmlns:a16="http://schemas.microsoft.com/office/drawing/2014/main" id="{6C995A5E-1EB1-4D7F-91C1-29484F3089FA}"/>
                </a:ext>
              </a:extLst>
            </p:cNvPr>
            <p:cNvSpPr txBox="1"/>
            <p:nvPr/>
          </p:nvSpPr>
          <p:spPr>
            <a:xfrm>
              <a:off x="5789171" y="1471960"/>
              <a:ext cx="1643018" cy="338554"/>
            </a:xfrm>
            <a:prstGeom prst="rect">
              <a:avLst/>
            </a:prstGeom>
            <a:noFill/>
          </p:spPr>
          <p:txBody>
            <a:bodyPr wrap="square" rtlCol="0">
              <a:spAutoFit/>
            </a:bodyPr>
            <a:lstStyle/>
            <a:p>
              <a:pPr algn="ctr"/>
              <a:r>
                <a:rPr lang="en-US" sz="1600" dirty="0">
                  <a:latin typeface="Museo 700" panose="02000000000000000000" pitchFamily="2" charset="0"/>
                </a:rPr>
                <a:t>Message 3</a:t>
              </a:r>
            </a:p>
          </p:txBody>
        </p:sp>
        <p:sp>
          <p:nvSpPr>
            <p:cNvPr id="47" name="TextBox 46">
              <a:extLst>
                <a:ext uri="{FF2B5EF4-FFF2-40B4-BE49-F238E27FC236}">
                  <a16:creationId xmlns="" xmlns:a16="http://schemas.microsoft.com/office/drawing/2014/main" id="{72408FF1-DEBF-45CD-BA3E-752CADFFBD6D}"/>
                </a:ext>
              </a:extLst>
            </p:cNvPr>
            <p:cNvSpPr txBox="1"/>
            <p:nvPr/>
          </p:nvSpPr>
          <p:spPr>
            <a:xfrm>
              <a:off x="7270187" y="1471960"/>
              <a:ext cx="1643018" cy="338554"/>
            </a:xfrm>
            <a:prstGeom prst="rect">
              <a:avLst/>
            </a:prstGeom>
            <a:noFill/>
          </p:spPr>
          <p:txBody>
            <a:bodyPr wrap="square" rtlCol="0">
              <a:spAutoFit/>
            </a:bodyPr>
            <a:lstStyle/>
            <a:p>
              <a:pPr algn="ctr"/>
              <a:r>
                <a:rPr lang="en-US" sz="1600" dirty="0">
                  <a:latin typeface="Museo 700" panose="02000000000000000000" pitchFamily="2" charset="0"/>
                </a:rPr>
                <a:t>Message 4</a:t>
              </a:r>
            </a:p>
          </p:txBody>
        </p:sp>
        <p:pic>
          <p:nvPicPr>
            <p:cNvPr id="50" name="Picture 49">
              <a:extLst>
                <a:ext uri="{FF2B5EF4-FFF2-40B4-BE49-F238E27FC236}">
                  <a16:creationId xmlns="" xmlns:a16="http://schemas.microsoft.com/office/drawing/2014/main" id="{07D90153-A3AA-423D-AF1A-F0CC26F48E42}"/>
                </a:ext>
              </a:extLst>
            </p:cNvPr>
            <p:cNvPicPr>
              <a:picLocks noChangeAspect="1"/>
            </p:cNvPicPr>
            <p:nvPr/>
          </p:nvPicPr>
          <p:blipFill rotWithShape="1">
            <a:blip r:embed="rId3"/>
            <a:srcRect l="80202" t="51444" r="7739" b="32896"/>
            <a:stretch/>
          </p:blipFill>
          <p:spPr>
            <a:xfrm>
              <a:off x="8813973" y="2977587"/>
              <a:ext cx="1236003" cy="902826"/>
            </a:xfrm>
            <a:prstGeom prst="rect">
              <a:avLst/>
            </a:prstGeom>
          </p:spPr>
        </p:pic>
        <p:pic>
          <p:nvPicPr>
            <p:cNvPr id="51" name="Picture 50">
              <a:extLst>
                <a:ext uri="{FF2B5EF4-FFF2-40B4-BE49-F238E27FC236}">
                  <a16:creationId xmlns="" xmlns:a16="http://schemas.microsoft.com/office/drawing/2014/main" id="{3F065975-4D21-42E1-A553-D05374670573}"/>
                </a:ext>
              </a:extLst>
            </p:cNvPr>
            <p:cNvPicPr>
              <a:picLocks noChangeAspect="1"/>
            </p:cNvPicPr>
            <p:nvPr/>
          </p:nvPicPr>
          <p:blipFill>
            <a:blip r:embed="rId5"/>
            <a:stretch>
              <a:fillRect/>
            </a:stretch>
          </p:blipFill>
          <p:spPr>
            <a:xfrm>
              <a:off x="7797260" y="4367351"/>
              <a:ext cx="826939" cy="823979"/>
            </a:xfrm>
            <a:prstGeom prst="rect">
              <a:avLst/>
            </a:prstGeom>
          </p:spPr>
        </p:pic>
        <p:pic>
          <p:nvPicPr>
            <p:cNvPr id="52" name="Picture 51">
              <a:extLst>
                <a:ext uri="{FF2B5EF4-FFF2-40B4-BE49-F238E27FC236}">
                  <a16:creationId xmlns="" xmlns:a16="http://schemas.microsoft.com/office/drawing/2014/main" id="{8537A353-F513-4C7F-9205-8C707957AD92}"/>
                </a:ext>
              </a:extLst>
            </p:cNvPr>
            <p:cNvPicPr>
              <a:picLocks noChangeAspect="1"/>
            </p:cNvPicPr>
            <p:nvPr/>
          </p:nvPicPr>
          <p:blipFill>
            <a:blip r:embed="rId5"/>
            <a:stretch>
              <a:fillRect/>
            </a:stretch>
          </p:blipFill>
          <p:spPr>
            <a:xfrm>
              <a:off x="5962291" y="4367351"/>
              <a:ext cx="826939" cy="823979"/>
            </a:xfrm>
            <a:prstGeom prst="rect">
              <a:avLst/>
            </a:prstGeom>
          </p:spPr>
        </p:pic>
        <p:pic>
          <p:nvPicPr>
            <p:cNvPr id="53" name="Picture 52">
              <a:extLst>
                <a:ext uri="{FF2B5EF4-FFF2-40B4-BE49-F238E27FC236}">
                  <a16:creationId xmlns="" xmlns:a16="http://schemas.microsoft.com/office/drawing/2014/main" id="{31FCF773-A3A3-4137-9FEA-9567852DA391}"/>
                </a:ext>
              </a:extLst>
            </p:cNvPr>
            <p:cNvPicPr>
              <a:picLocks noChangeAspect="1"/>
            </p:cNvPicPr>
            <p:nvPr/>
          </p:nvPicPr>
          <p:blipFill>
            <a:blip r:embed="rId5"/>
            <a:stretch>
              <a:fillRect/>
            </a:stretch>
          </p:blipFill>
          <p:spPr>
            <a:xfrm>
              <a:off x="4127322" y="4367351"/>
              <a:ext cx="826939" cy="823979"/>
            </a:xfrm>
            <a:prstGeom prst="rect">
              <a:avLst/>
            </a:prstGeom>
          </p:spPr>
        </p:pic>
        <p:sp>
          <p:nvSpPr>
            <p:cNvPr id="54" name="TextBox 53">
              <a:extLst>
                <a:ext uri="{FF2B5EF4-FFF2-40B4-BE49-F238E27FC236}">
                  <a16:creationId xmlns="" xmlns:a16="http://schemas.microsoft.com/office/drawing/2014/main" id="{3717D51F-6661-43AA-8BAF-189D136281EA}"/>
                </a:ext>
              </a:extLst>
            </p:cNvPr>
            <p:cNvSpPr txBox="1"/>
            <p:nvPr/>
          </p:nvSpPr>
          <p:spPr>
            <a:xfrm>
              <a:off x="7425552" y="3701084"/>
              <a:ext cx="1559496" cy="584775"/>
            </a:xfrm>
            <a:prstGeom prst="rect">
              <a:avLst/>
            </a:prstGeom>
            <a:noFill/>
          </p:spPr>
          <p:txBody>
            <a:bodyPr wrap="square" rtlCol="0">
              <a:spAutoFit/>
            </a:bodyPr>
            <a:lstStyle/>
            <a:p>
              <a:pPr algn="ctr"/>
              <a:r>
                <a:rPr lang="en-US" sz="1600" dirty="0">
                  <a:latin typeface="Museo 700" panose="02000000000000000000" pitchFamily="2" charset="0"/>
                </a:rPr>
                <a:t>Follow Up Email 1</a:t>
              </a:r>
            </a:p>
          </p:txBody>
        </p:sp>
        <p:sp>
          <p:nvSpPr>
            <p:cNvPr id="55" name="TextBox 54">
              <a:extLst>
                <a:ext uri="{FF2B5EF4-FFF2-40B4-BE49-F238E27FC236}">
                  <a16:creationId xmlns="" xmlns:a16="http://schemas.microsoft.com/office/drawing/2014/main" id="{DB0FD929-AF37-47F1-8755-8402B241C5D0}"/>
                </a:ext>
              </a:extLst>
            </p:cNvPr>
            <p:cNvSpPr txBox="1"/>
            <p:nvPr/>
          </p:nvSpPr>
          <p:spPr>
            <a:xfrm>
              <a:off x="5536496" y="3701084"/>
              <a:ext cx="1559496" cy="584775"/>
            </a:xfrm>
            <a:prstGeom prst="rect">
              <a:avLst/>
            </a:prstGeom>
            <a:noFill/>
          </p:spPr>
          <p:txBody>
            <a:bodyPr wrap="square" rtlCol="0">
              <a:spAutoFit/>
            </a:bodyPr>
            <a:lstStyle/>
            <a:p>
              <a:pPr algn="ctr"/>
              <a:r>
                <a:rPr lang="en-US" sz="1600" dirty="0">
                  <a:latin typeface="Museo 700" panose="02000000000000000000" pitchFamily="2" charset="0"/>
                </a:rPr>
                <a:t>Follow Up Email 2</a:t>
              </a:r>
            </a:p>
          </p:txBody>
        </p:sp>
        <p:sp>
          <p:nvSpPr>
            <p:cNvPr id="56" name="TextBox 55">
              <a:extLst>
                <a:ext uri="{FF2B5EF4-FFF2-40B4-BE49-F238E27FC236}">
                  <a16:creationId xmlns="" xmlns:a16="http://schemas.microsoft.com/office/drawing/2014/main" id="{D25B9799-DCCA-4618-AF75-85D40F0414F0}"/>
                </a:ext>
              </a:extLst>
            </p:cNvPr>
            <p:cNvSpPr txBox="1"/>
            <p:nvPr/>
          </p:nvSpPr>
          <p:spPr>
            <a:xfrm>
              <a:off x="3647440" y="3701083"/>
              <a:ext cx="1559496" cy="584775"/>
            </a:xfrm>
            <a:prstGeom prst="rect">
              <a:avLst/>
            </a:prstGeom>
            <a:noFill/>
          </p:spPr>
          <p:txBody>
            <a:bodyPr wrap="square" rtlCol="0">
              <a:spAutoFit/>
            </a:bodyPr>
            <a:lstStyle/>
            <a:p>
              <a:pPr algn="ctr"/>
              <a:r>
                <a:rPr lang="en-US" sz="1600" dirty="0">
                  <a:latin typeface="Museo 700" panose="02000000000000000000" pitchFamily="2" charset="0"/>
                </a:rPr>
                <a:t>Follow Up Email 3</a:t>
              </a:r>
            </a:p>
          </p:txBody>
        </p:sp>
        <p:cxnSp>
          <p:nvCxnSpPr>
            <p:cNvPr id="57" name="Straight Arrow Connector 56">
              <a:extLst>
                <a:ext uri="{FF2B5EF4-FFF2-40B4-BE49-F238E27FC236}">
                  <a16:creationId xmlns="" xmlns:a16="http://schemas.microsoft.com/office/drawing/2014/main" id="{E600D565-5FEB-413C-AEBD-C6B398AB7ECE}"/>
                </a:ext>
              </a:extLst>
            </p:cNvPr>
            <p:cNvCxnSpPr>
              <a:cxnSpLocks/>
            </p:cNvCxnSpPr>
            <p:nvPr/>
          </p:nvCxnSpPr>
          <p:spPr>
            <a:xfrm flipV="1">
              <a:off x="4152091" y="2308860"/>
              <a:ext cx="473011"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 xmlns:a16="http://schemas.microsoft.com/office/drawing/2014/main" id="{51F811C6-E25A-4E19-BD07-D422F7ED7F45}"/>
                </a:ext>
              </a:extLst>
            </p:cNvPr>
            <p:cNvCxnSpPr>
              <a:cxnSpLocks/>
            </p:cNvCxnSpPr>
            <p:nvPr/>
          </p:nvCxnSpPr>
          <p:spPr>
            <a:xfrm flipV="1">
              <a:off x="5633667" y="2308860"/>
              <a:ext cx="473011"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 xmlns:a16="http://schemas.microsoft.com/office/drawing/2014/main" id="{6B59B786-D4DF-4FE6-BAA5-DCD8BAA2FFAE}"/>
                </a:ext>
              </a:extLst>
            </p:cNvPr>
            <p:cNvCxnSpPr>
              <a:cxnSpLocks/>
            </p:cNvCxnSpPr>
            <p:nvPr/>
          </p:nvCxnSpPr>
          <p:spPr>
            <a:xfrm flipH="1">
              <a:off x="6961297" y="4778493"/>
              <a:ext cx="663895"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 xmlns:a16="http://schemas.microsoft.com/office/drawing/2014/main" id="{904BA252-2AD6-43D7-A8CF-3F83C6DE4EB6}"/>
                </a:ext>
              </a:extLst>
            </p:cNvPr>
            <p:cNvCxnSpPr>
              <a:cxnSpLocks/>
            </p:cNvCxnSpPr>
            <p:nvPr/>
          </p:nvCxnSpPr>
          <p:spPr>
            <a:xfrm flipH="1">
              <a:off x="5126328" y="4778493"/>
              <a:ext cx="663895"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 xmlns:a16="http://schemas.microsoft.com/office/drawing/2014/main" id="{F1702075-D87B-432D-BA69-D2671A1E8BC4}"/>
                </a:ext>
              </a:extLst>
            </p:cNvPr>
            <p:cNvCxnSpPr>
              <a:cxnSpLocks/>
            </p:cNvCxnSpPr>
            <p:nvPr/>
          </p:nvCxnSpPr>
          <p:spPr>
            <a:xfrm flipV="1">
              <a:off x="7114683" y="2308860"/>
              <a:ext cx="473011"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 xmlns:a16="http://schemas.microsoft.com/office/drawing/2014/main" id="{348DDE2A-925C-4DC1-B054-B5E93BE91810}"/>
                </a:ext>
              </a:extLst>
            </p:cNvPr>
            <p:cNvCxnSpPr>
              <a:cxnSpLocks/>
              <a:endCxn id="50" idx="0"/>
            </p:cNvCxnSpPr>
            <p:nvPr/>
          </p:nvCxnSpPr>
          <p:spPr>
            <a:xfrm>
              <a:off x="8676699" y="2308864"/>
              <a:ext cx="755276" cy="668723"/>
            </a:xfrm>
            <a:prstGeom prst="curved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62">
              <a:extLst>
                <a:ext uri="{FF2B5EF4-FFF2-40B4-BE49-F238E27FC236}">
                  <a16:creationId xmlns="" xmlns:a16="http://schemas.microsoft.com/office/drawing/2014/main" id="{FA247BAA-8B61-472F-927C-63C892DB6262}"/>
                </a:ext>
              </a:extLst>
            </p:cNvPr>
            <p:cNvCxnSpPr>
              <a:cxnSpLocks/>
              <a:stCxn id="50" idx="2"/>
              <a:endCxn id="76" idx="3"/>
            </p:cNvCxnSpPr>
            <p:nvPr/>
          </p:nvCxnSpPr>
          <p:spPr>
            <a:xfrm rot="5400000">
              <a:off x="8675163" y="3996371"/>
              <a:ext cx="872770" cy="640855"/>
            </a:xfrm>
            <a:prstGeom prst="curved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 xmlns:a16="http://schemas.microsoft.com/office/drawing/2014/main" id="{A75C01B7-9516-4CDA-B6BB-9B86F91F9D7D}"/>
                </a:ext>
              </a:extLst>
            </p:cNvPr>
            <p:cNvSpPr/>
            <p:nvPr/>
          </p:nvSpPr>
          <p:spPr>
            <a:xfrm>
              <a:off x="8624199" y="4524583"/>
              <a:ext cx="166921"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Arrow Connector 79">
              <a:extLst>
                <a:ext uri="{FF2B5EF4-FFF2-40B4-BE49-F238E27FC236}">
                  <a16:creationId xmlns="" xmlns:a16="http://schemas.microsoft.com/office/drawing/2014/main" id="{548CBE22-F8BF-44C8-BBA3-6D7881DA0F6A}"/>
                </a:ext>
              </a:extLst>
            </p:cNvPr>
            <p:cNvCxnSpPr>
              <a:cxnSpLocks/>
            </p:cNvCxnSpPr>
            <p:nvPr/>
          </p:nvCxnSpPr>
          <p:spPr>
            <a:xfrm>
              <a:off x="2300944" y="2307718"/>
              <a:ext cx="681333"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14951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F72771F-AD6D-4253-91FD-C8863BCD94FA}"/>
              </a:ext>
            </a:extLst>
          </p:cNvPr>
          <p:cNvSpPr/>
          <p:nvPr/>
        </p:nvSpPr>
        <p:spPr>
          <a:xfrm>
            <a:off x="1010022" y="1475441"/>
            <a:ext cx="10171955" cy="1323439"/>
          </a:xfrm>
          <a:prstGeom prst="rect">
            <a:avLst/>
          </a:prstGeom>
        </p:spPr>
        <p:txBody>
          <a:bodyPr wrap="square">
            <a:spAutoFit/>
          </a:bodyPr>
          <a:lstStyle/>
          <a:p>
            <a:pPr lvl="0" defTabSz="609600">
              <a:spcBef>
                <a:spcPts val="2300"/>
              </a:spcBef>
            </a:pPr>
            <a:r>
              <a:rPr lang="en-US" sz="8000" dirty="0">
                <a:solidFill>
                  <a:srgbClr val="FFFFFF"/>
                </a:solidFill>
                <a:latin typeface="Museo 700" panose="02000000000000000000" pitchFamily="2" charset="0"/>
              </a:rPr>
              <a:t>Let’s do the math…</a:t>
            </a:r>
          </a:p>
        </p:txBody>
      </p:sp>
      <p:grpSp>
        <p:nvGrpSpPr>
          <p:cNvPr id="5" name="Group 4">
            <a:extLst>
              <a:ext uri="{FF2B5EF4-FFF2-40B4-BE49-F238E27FC236}">
                <a16:creationId xmlns="" xmlns:a16="http://schemas.microsoft.com/office/drawing/2014/main" id="{40C212DF-7D19-45FB-A29C-5B1FD439795F}"/>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6" name="Oval 5">
              <a:extLst>
                <a:ext uri="{FF2B5EF4-FFF2-40B4-BE49-F238E27FC236}">
                  <a16:creationId xmlns="" xmlns:a16="http://schemas.microsoft.com/office/drawing/2014/main" id="{8F1BA2B0-83C2-48DC-AE7D-C28F6AC5EB0F}"/>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Oval 6">
              <a:extLst>
                <a:ext uri="{FF2B5EF4-FFF2-40B4-BE49-F238E27FC236}">
                  <a16:creationId xmlns="" xmlns:a16="http://schemas.microsoft.com/office/drawing/2014/main" id="{442CE0EB-622A-4C39-AF15-C3256240477D}"/>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 xmlns:a16="http://schemas.microsoft.com/office/drawing/2014/main" id="{55B35FCB-5D03-4DC4-AFE6-E562CD84D8EF}"/>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 xmlns:a16="http://schemas.microsoft.com/office/drawing/2014/main" id="{4063D958-0361-492E-9D4F-2A6769CF6EB5}"/>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 xmlns:a16="http://schemas.microsoft.com/office/drawing/2014/main" id="{B003DA24-B1DB-4B52-AA8C-7564A9F035CF}"/>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 xmlns:a16="http://schemas.microsoft.com/office/drawing/2014/main" id="{223AF9DA-706F-416F-8F26-191C3165B738}"/>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 xmlns:a16="http://schemas.microsoft.com/office/drawing/2014/main" id="{D4454249-51E5-4D1F-80C8-15D966EA4202}"/>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 xmlns:a16="http://schemas.microsoft.com/office/drawing/2014/main" id="{DAA65F7F-1D68-4A1F-931F-7C589E90DACF}"/>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 xmlns:a16="http://schemas.microsoft.com/office/drawing/2014/main" id="{B5C024AC-BA76-4409-88E2-8EFED18E16FE}"/>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 xmlns:a16="http://schemas.microsoft.com/office/drawing/2014/main" id="{ADBADA33-1412-4B01-909B-FAEC49485CC1}"/>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 xmlns:a16="http://schemas.microsoft.com/office/drawing/2014/main" id="{902F0A75-A19C-4CE0-A4F8-99BD807BD9ED}"/>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 xmlns:a16="http://schemas.microsoft.com/office/drawing/2014/main" id="{A1CE0D58-0B14-4F57-AEF9-945A7784F5A8}"/>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 xmlns:a16="http://schemas.microsoft.com/office/drawing/2014/main" id="{E7B0BB05-016B-4CA7-B95B-138B179645FE}"/>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 xmlns:a16="http://schemas.microsoft.com/office/drawing/2014/main" id="{8067F4D7-9A87-4325-B96A-E748683018B7}"/>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 xmlns:a16="http://schemas.microsoft.com/office/drawing/2014/main" id="{43F4C003-90E7-459B-9743-4BEFAD6959E9}"/>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1" name="Right Triangle 20">
            <a:extLst>
              <a:ext uri="{FF2B5EF4-FFF2-40B4-BE49-F238E27FC236}">
                <a16:creationId xmlns="" xmlns:a16="http://schemas.microsoft.com/office/drawing/2014/main" id="{CC8DA2AE-D527-484C-9604-FF355EDF22CA}"/>
              </a:ext>
            </a:extLst>
          </p:cNvPr>
          <p:cNvSpPr/>
          <p:nvPr/>
        </p:nvSpPr>
        <p:spPr>
          <a:xfrm>
            <a:off x="0" y="5013691"/>
            <a:ext cx="1844309" cy="184430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2" name="Group 21">
            <a:extLst>
              <a:ext uri="{FF2B5EF4-FFF2-40B4-BE49-F238E27FC236}">
                <a16:creationId xmlns="" xmlns:a16="http://schemas.microsoft.com/office/drawing/2014/main" id="{4D38CDC4-13BE-4567-B157-FBC02A6C1606}"/>
              </a:ext>
            </a:extLst>
          </p:cNvPr>
          <p:cNvGrpSpPr/>
          <p:nvPr/>
        </p:nvGrpSpPr>
        <p:grpSpPr>
          <a:xfrm>
            <a:off x="314559" y="4803254"/>
            <a:ext cx="1804056" cy="1703765"/>
            <a:chOff x="7625694" y="1771958"/>
            <a:chExt cx="3025379" cy="2857192"/>
          </a:xfrm>
          <a:solidFill>
            <a:schemeClr val="accent4">
              <a:lumMod val="20000"/>
              <a:lumOff val="80000"/>
            </a:schemeClr>
          </a:solidFill>
        </p:grpSpPr>
        <p:sp>
          <p:nvSpPr>
            <p:cNvPr id="23" name="Oval 22">
              <a:extLst>
                <a:ext uri="{FF2B5EF4-FFF2-40B4-BE49-F238E27FC236}">
                  <a16:creationId xmlns="" xmlns:a16="http://schemas.microsoft.com/office/drawing/2014/main" id="{9391F45A-5760-4584-95CB-59231B776445}"/>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 xmlns:a16="http://schemas.microsoft.com/office/drawing/2014/main" id="{1AA7F60D-E4D0-49C9-B31F-386A601DFD52}"/>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 xmlns:a16="http://schemas.microsoft.com/office/drawing/2014/main" id="{4DD946BF-94B7-4EA7-99F5-DBD144B0AD6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Oval 25">
              <a:extLst>
                <a:ext uri="{FF2B5EF4-FFF2-40B4-BE49-F238E27FC236}">
                  <a16:creationId xmlns="" xmlns:a16="http://schemas.microsoft.com/office/drawing/2014/main" id="{453BC6D3-0CC7-4C51-A5BF-5DCAA86B5183}"/>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 xmlns:a16="http://schemas.microsoft.com/office/drawing/2014/main" id="{72569F48-409C-4568-B211-5949470F588E}"/>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 xmlns:a16="http://schemas.microsoft.com/office/drawing/2014/main" id="{BF7B17DB-BD4F-42FE-925C-CF7F73AEFDDE}"/>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 xmlns:a16="http://schemas.microsoft.com/office/drawing/2014/main" id="{21D34C34-9577-4033-B400-D1DB6B19AFC4}"/>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 xmlns:a16="http://schemas.microsoft.com/office/drawing/2014/main" id="{74DF208A-8DE1-45E1-9741-AA42B867A44C}"/>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Oval 30">
              <a:extLst>
                <a:ext uri="{FF2B5EF4-FFF2-40B4-BE49-F238E27FC236}">
                  <a16:creationId xmlns="" xmlns:a16="http://schemas.microsoft.com/office/drawing/2014/main" id="{C8DA67F8-57B5-4092-B341-37A5D5037172}"/>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Oval 31">
              <a:extLst>
                <a:ext uri="{FF2B5EF4-FFF2-40B4-BE49-F238E27FC236}">
                  <a16:creationId xmlns="" xmlns:a16="http://schemas.microsoft.com/office/drawing/2014/main" id="{6D34B327-AB42-489E-85E6-88E2C348716C}"/>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Oval 32">
              <a:extLst>
                <a:ext uri="{FF2B5EF4-FFF2-40B4-BE49-F238E27FC236}">
                  <a16:creationId xmlns="" xmlns:a16="http://schemas.microsoft.com/office/drawing/2014/main" id="{1BFDB155-F15D-4325-8575-3E02AE708ED3}"/>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Oval 33">
              <a:extLst>
                <a:ext uri="{FF2B5EF4-FFF2-40B4-BE49-F238E27FC236}">
                  <a16:creationId xmlns="" xmlns:a16="http://schemas.microsoft.com/office/drawing/2014/main" id="{F6E1D348-9494-4531-90BB-5073A8890D91}"/>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val 34">
              <a:extLst>
                <a:ext uri="{FF2B5EF4-FFF2-40B4-BE49-F238E27FC236}">
                  <a16:creationId xmlns="" xmlns:a16="http://schemas.microsoft.com/office/drawing/2014/main" id="{FAAE047B-11AF-4C15-A005-CC6D10EECCE0}"/>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Oval 35">
              <a:extLst>
                <a:ext uri="{FF2B5EF4-FFF2-40B4-BE49-F238E27FC236}">
                  <a16:creationId xmlns="" xmlns:a16="http://schemas.microsoft.com/office/drawing/2014/main" id="{8D9168D9-BDB2-4E8A-8A81-E18E33F3C424}"/>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Oval 36">
              <a:extLst>
                <a:ext uri="{FF2B5EF4-FFF2-40B4-BE49-F238E27FC236}">
                  <a16:creationId xmlns="" xmlns:a16="http://schemas.microsoft.com/office/drawing/2014/main" id="{308DB123-2A73-4058-84A9-25EBA3D789B4}"/>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 name="Rectangle 1">
            <a:extLst>
              <a:ext uri="{FF2B5EF4-FFF2-40B4-BE49-F238E27FC236}">
                <a16:creationId xmlns="" xmlns:a16="http://schemas.microsoft.com/office/drawing/2014/main" id="{ADED5895-40A3-41D6-B1DC-AE996FB9BBD9}"/>
              </a:ext>
            </a:extLst>
          </p:cNvPr>
          <p:cNvSpPr/>
          <p:nvPr/>
        </p:nvSpPr>
        <p:spPr>
          <a:xfrm>
            <a:off x="2118615" y="3244334"/>
            <a:ext cx="8499443" cy="830997"/>
          </a:xfrm>
          <a:prstGeom prst="rect">
            <a:avLst/>
          </a:prstGeom>
        </p:spPr>
        <p:txBody>
          <a:bodyPr wrap="none">
            <a:spAutoFit/>
          </a:bodyPr>
          <a:lstStyle/>
          <a:p>
            <a:r>
              <a:rPr lang="en-US" sz="4800" dirty="0">
                <a:solidFill>
                  <a:schemeClr val="accent2"/>
                </a:solidFill>
                <a:latin typeface="Museo 700" panose="02000000000000000000" pitchFamily="2" charset="0"/>
              </a:rPr>
              <a:t>60 appointments per month</a:t>
            </a:r>
          </a:p>
        </p:txBody>
      </p:sp>
    </p:spTree>
    <p:extLst>
      <p:ext uri="{BB962C8B-B14F-4D97-AF65-F5344CB8AC3E}">
        <p14:creationId xmlns:p14="http://schemas.microsoft.com/office/powerpoint/2010/main" val="24842643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arallelogram 46">
            <a:extLst>
              <a:ext uri="{FF2B5EF4-FFF2-40B4-BE49-F238E27FC236}">
                <a16:creationId xmlns="" xmlns:a16="http://schemas.microsoft.com/office/drawing/2014/main" id="{0DF5C88B-8CCF-4CEB-8599-B88E3285A636}"/>
              </a:ext>
            </a:extLst>
          </p:cNvPr>
          <p:cNvSpPr/>
          <p:nvPr/>
        </p:nvSpPr>
        <p:spPr>
          <a:xfrm>
            <a:off x="2997843" y="2749318"/>
            <a:ext cx="8151751" cy="1359363"/>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4999" b="1">
              <a:solidFill>
                <a:srgbClr val="FFFFFF"/>
              </a:solidFill>
              <a:latin typeface="Museo 700" panose="02000000000000000000" pitchFamily="2" charset="0"/>
            </a:endParaRPr>
          </a:p>
        </p:txBody>
      </p:sp>
      <p:sp>
        <p:nvSpPr>
          <p:cNvPr id="50" name="Parallelogram 49">
            <a:extLst>
              <a:ext uri="{FF2B5EF4-FFF2-40B4-BE49-F238E27FC236}">
                <a16:creationId xmlns="" xmlns:a16="http://schemas.microsoft.com/office/drawing/2014/main" id="{7F845CDA-27E3-488D-87A8-FAB663D14B23}"/>
              </a:ext>
            </a:extLst>
          </p:cNvPr>
          <p:cNvSpPr/>
          <p:nvPr/>
        </p:nvSpPr>
        <p:spPr>
          <a:xfrm>
            <a:off x="2164466" y="4573059"/>
            <a:ext cx="8522141" cy="1359363"/>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4999" b="1">
              <a:solidFill>
                <a:srgbClr val="FFFFFF"/>
              </a:solidFill>
              <a:latin typeface="Museo 700" panose="02000000000000000000" pitchFamily="2" charset="0"/>
            </a:endParaRPr>
          </a:p>
        </p:txBody>
      </p:sp>
      <p:sp>
        <p:nvSpPr>
          <p:cNvPr id="43" name="Parallelogram 42">
            <a:extLst>
              <a:ext uri="{FF2B5EF4-FFF2-40B4-BE49-F238E27FC236}">
                <a16:creationId xmlns="" xmlns:a16="http://schemas.microsoft.com/office/drawing/2014/main" id="{1E5D16B8-5AB2-4BEF-9AC1-58DEA780C829}"/>
              </a:ext>
            </a:extLst>
          </p:cNvPr>
          <p:cNvSpPr/>
          <p:nvPr/>
        </p:nvSpPr>
        <p:spPr>
          <a:xfrm>
            <a:off x="3138001" y="959238"/>
            <a:ext cx="8490520" cy="1359363"/>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4999" b="1">
              <a:solidFill>
                <a:srgbClr val="FFFFFF"/>
              </a:solidFill>
              <a:latin typeface="Museo 700" panose="02000000000000000000" pitchFamily="2" charset="0"/>
            </a:endParaRPr>
          </a:p>
        </p:txBody>
      </p:sp>
      <p:sp>
        <p:nvSpPr>
          <p:cNvPr id="45" name="Rectangle 44">
            <a:extLst>
              <a:ext uri="{FF2B5EF4-FFF2-40B4-BE49-F238E27FC236}">
                <a16:creationId xmlns="" xmlns:a16="http://schemas.microsoft.com/office/drawing/2014/main" id="{FF0BFF8E-458E-4BAC-86F8-1B7163EADD46}"/>
              </a:ext>
            </a:extLst>
          </p:cNvPr>
          <p:cNvSpPr/>
          <p:nvPr/>
        </p:nvSpPr>
        <p:spPr>
          <a:xfrm>
            <a:off x="3788622" y="1049657"/>
            <a:ext cx="6734599" cy="830997"/>
          </a:xfrm>
          <a:prstGeom prst="rect">
            <a:avLst/>
          </a:prstGeom>
        </p:spPr>
        <p:txBody>
          <a:bodyPr wrap="square">
            <a:spAutoFit/>
          </a:bodyPr>
          <a:lstStyle/>
          <a:p>
            <a:pPr defTabSz="914217"/>
            <a:r>
              <a:rPr lang="en-US" sz="2400" b="1" dirty="0">
                <a:solidFill>
                  <a:srgbClr val="FFFFFF"/>
                </a:solidFill>
                <a:latin typeface="Museo 700" panose="02000000000000000000" pitchFamily="2" charset="0"/>
              </a:rPr>
              <a:t>1,000 connection requests sent per month = 400 new connections</a:t>
            </a:r>
          </a:p>
        </p:txBody>
      </p:sp>
      <p:sp>
        <p:nvSpPr>
          <p:cNvPr id="46" name="Rectangle 45">
            <a:extLst>
              <a:ext uri="{FF2B5EF4-FFF2-40B4-BE49-F238E27FC236}">
                <a16:creationId xmlns="" xmlns:a16="http://schemas.microsoft.com/office/drawing/2014/main" id="{903DE82B-C8FC-4AC6-ABD2-0EDA20A978C7}"/>
              </a:ext>
            </a:extLst>
          </p:cNvPr>
          <p:cNvSpPr/>
          <p:nvPr/>
        </p:nvSpPr>
        <p:spPr>
          <a:xfrm>
            <a:off x="3788622" y="1856937"/>
            <a:ext cx="7009565" cy="400110"/>
          </a:xfrm>
          <a:prstGeom prst="rect">
            <a:avLst/>
          </a:prstGeom>
        </p:spPr>
        <p:txBody>
          <a:bodyPr wrap="square">
            <a:spAutoFit/>
          </a:bodyPr>
          <a:lstStyle/>
          <a:p>
            <a:pPr defTabSz="914217"/>
            <a:r>
              <a:rPr lang="en-US" sz="2000" b="1" dirty="0">
                <a:solidFill>
                  <a:srgbClr val="11233F"/>
                </a:solidFill>
                <a:latin typeface="Museo 700" panose="02000000000000000000" pitchFamily="2" charset="0"/>
              </a:rPr>
              <a:t>Each worked through 2-3 month messaging campaign</a:t>
            </a:r>
          </a:p>
        </p:txBody>
      </p:sp>
      <p:sp>
        <p:nvSpPr>
          <p:cNvPr id="24" name="Rectangle 15">
            <a:extLst>
              <a:ext uri="{FF2B5EF4-FFF2-40B4-BE49-F238E27FC236}">
                <a16:creationId xmlns="" xmlns:a16="http://schemas.microsoft.com/office/drawing/2014/main" id="{9AEB701B-1CA5-40A2-B42F-DFBF73E1B33E}"/>
              </a:ext>
            </a:extLst>
          </p:cNvPr>
          <p:cNvSpPr/>
          <p:nvPr/>
        </p:nvSpPr>
        <p:spPr>
          <a:xfrm>
            <a:off x="-5417" y="0"/>
            <a:ext cx="3897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9866" y="2389760"/>
            <a:ext cx="3828873" cy="1754326"/>
          </a:xfrm>
          <a:prstGeom prst="rect">
            <a:avLst/>
          </a:prstGeom>
          <a:noFill/>
        </p:spPr>
        <p:txBody>
          <a:bodyPr wrap="square" rtlCol="0">
            <a:spAutoFit/>
          </a:bodyPr>
          <a:lstStyle/>
          <a:p>
            <a:r>
              <a:rPr lang="en-US" sz="3600" b="1" dirty="0">
                <a:solidFill>
                  <a:schemeClr val="bg2"/>
                </a:solidFill>
                <a:latin typeface="Museo 700" panose="02000000000000000000" pitchFamily="2" charset="0"/>
                <a:ea typeface="Montserrat" charset="0"/>
                <a:cs typeface="Montserrat" charset="0"/>
              </a:rPr>
              <a:t>To get to </a:t>
            </a:r>
            <a:r>
              <a:rPr lang="en-US" sz="3600" b="1" dirty="0">
                <a:solidFill>
                  <a:schemeClr val="accent3"/>
                </a:solidFill>
                <a:latin typeface="Museo 700" panose="02000000000000000000" pitchFamily="2" charset="0"/>
                <a:ea typeface="Montserrat" charset="0"/>
                <a:cs typeface="Montserrat" charset="0"/>
              </a:rPr>
              <a:t>60 appointments </a:t>
            </a:r>
            <a:r>
              <a:rPr lang="en-US" sz="3600" b="1" dirty="0">
                <a:solidFill>
                  <a:schemeClr val="bg2"/>
                </a:solidFill>
                <a:latin typeface="Museo 700" panose="02000000000000000000" pitchFamily="2" charset="0"/>
                <a:ea typeface="Montserrat" charset="0"/>
                <a:cs typeface="Montserrat" charset="0"/>
              </a:rPr>
              <a:t>per month…</a:t>
            </a: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3"/>
          <a:stretch>
            <a:fillRect/>
          </a:stretch>
        </p:blipFill>
        <p:spPr>
          <a:xfrm>
            <a:off x="9863333" y="6145972"/>
            <a:ext cx="2121796" cy="602066"/>
          </a:xfrm>
          <a:prstGeom prst="rect">
            <a:avLst/>
          </a:prstGeom>
        </p:spPr>
      </p:pic>
      <p:sp>
        <p:nvSpPr>
          <p:cNvPr id="48" name="Rectangle 47">
            <a:extLst>
              <a:ext uri="{FF2B5EF4-FFF2-40B4-BE49-F238E27FC236}">
                <a16:creationId xmlns="" xmlns:a16="http://schemas.microsoft.com/office/drawing/2014/main" id="{5149EC41-AB5B-4692-957A-FE805FE43D3D}"/>
              </a:ext>
            </a:extLst>
          </p:cNvPr>
          <p:cNvSpPr/>
          <p:nvPr/>
        </p:nvSpPr>
        <p:spPr>
          <a:xfrm>
            <a:off x="3600601" y="2991151"/>
            <a:ext cx="6734599" cy="461665"/>
          </a:xfrm>
          <a:prstGeom prst="rect">
            <a:avLst/>
          </a:prstGeom>
        </p:spPr>
        <p:txBody>
          <a:bodyPr wrap="square">
            <a:spAutoFit/>
          </a:bodyPr>
          <a:lstStyle/>
          <a:p>
            <a:pPr defTabSz="914217"/>
            <a:r>
              <a:rPr lang="en-US" sz="2400" b="1" dirty="0">
                <a:solidFill>
                  <a:srgbClr val="FFFFFF"/>
                </a:solidFill>
                <a:latin typeface="Museo 700" panose="02000000000000000000" pitchFamily="2" charset="0"/>
              </a:rPr>
              <a:t>800-1,200 prospects messaged per month</a:t>
            </a:r>
          </a:p>
        </p:txBody>
      </p:sp>
      <p:sp>
        <p:nvSpPr>
          <p:cNvPr id="49" name="Rectangle 48">
            <a:extLst>
              <a:ext uri="{FF2B5EF4-FFF2-40B4-BE49-F238E27FC236}">
                <a16:creationId xmlns="" xmlns:a16="http://schemas.microsoft.com/office/drawing/2014/main" id="{B75B5FCE-D045-41CE-96D9-0B829551050B}"/>
              </a:ext>
            </a:extLst>
          </p:cNvPr>
          <p:cNvSpPr/>
          <p:nvPr/>
        </p:nvSpPr>
        <p:spPr>
          <a:xfrm>
            <a:off x="3600601" y="3437342"/>
            <a:ext cx="7009565" cy="400110"/>
          </a:xfrm>
          <a:prstGeom prst="rect">
            <a:avLst/>
          </a:prstGeom>
        </p:spPr>
        <p:txBody>
          <a:bodyPr wrap="square">
            <a:spAutoFit/>
          </a:bodyPr>
          <a:lstStyle/>
          <a:p>
            <a:pPr defTabSz="914217"/>
            <a:r>
              <a:rPr lang="en-US" sz="2000" b="1" dirty="0">
                <a:solidFill>
                  <a:srgbClr val="11233F"/>
                </a:solidFill>
                <a:latin typeface="Museo 700" panose="02000000000000000000" pitchFamily="2" charset="0"/>
              </a:rPr>
              <a:t>2 messages per month</a:t>
            </a:r>
          </a:p>
        </p:txBody>
      </p:sp>
      <p:sp>
        <p:nvSpPr>
          <p:cNvPr id="51" name="Rectangle 50">
            <a:extLst>
              <a:ext uri="{FF2B5EF4-FFF2-40B4-BE49-F238E27FC236}">
                <a16:creationId xmlns="" xmlns:a16="http://schemas.microsoft.com/office/drawing/2014/main" id="{3E6E218D-66FA-4BB4-A062-BBADF7BA80FA}"/>
              </a:ext>
            </a:extLst>
          </p:cNvPr>
          <p:cNvSpPr/>
          <p:nvPr/>
        </p:nvSpPr>
        <p:spPr>
          <a:xfrm>
            <a:off x="3325635" y="4790870"/>
            <a:ext cx="6734599" cy="461665"/>
          </a:xfrm>
          <a:prstGeom prst="rect">
            <a:avLst/>
          </a:prstGeom>
        </p:spPr>
        <p:txBody>
          <a:bodyPr wrap="square">
            <a:spAutoFit/>
          </a:bodyPr>
          <a:lstStyle/>
          <a:p>
            <a:pPr defTabSz="914217"/>
            <a:r>
              <a:rPr lang="en-US" sz="2400" b="1" dirty="0">
                <a:solidFill>
                  <a:srgbClr val="FFFFFF"/>
                </a:solidFill>
                <a:latin typeface="Museo 700" panose="02000000000000000000" pitchFamily="2" charset="0"/>
              </a:rPr>
              <a:t>1,600-2,400 total messages per month</a:t>
            </a:r>
          </a:p>
        </p:txBody>
      </p:sp>
      <p:sp>
        <p:nvSpPr>
          <p:cNvPr id="52" name="Rectangle 51">
            <a:extLst>
              <a:ext uri="{FF2B5EF4-FFF2-40B4-BE49-F238E27FC236}">
                <a16:creationId xmlns="" xmlns:a16="http://schemas.microsoft.com/office/drawing/2014/main" id="{7293EC92-AE1F-47A1-BC1C-BFB8F117AE09}"/>
              </a:ext>
            </a:extLst>
          </p:cNvPr>
          <p:cNvSpPr/>
          <p:nvPr/>
        </p:nvSpPr>
        <p:spPr>
          <a:xfrm>
            <a:off x="3325635" y="5248673"/>
            <a:ext cx="7009565" cy="400110"/>
          </a:xfrm>
          <a:prstGeom prst="rect">
            <a:avLst/>
          </a:prstGeom>
        </p:spPr>
        <p:txBody>
          <a:bodyPr wrap="square">
            <a:spAutoFit/>
          </a:bodyPr>
          <a:lstStyle/>
          <a:p>
            <a:pPr defTabSz="914217"/>
            <a:r>
              <a:rPr lang="en-US" sz="2000" b="1" dirty="0">
                <a:solidFill>
                  <a:srgbClr val="11233F"/>
                </a:solidFill>
                <a:latin typeface="Museo 700" panose="02000000000000000000" pitchFamily="2" charset="0"/>
              </a:rPr>
              <a:t>80-120 per day, 5 days a week</a:t>
            </a:r>
          </a:p>
        </p:txBody>
      </p:sp>
    </p:spTree>
    <p:extLst>
      <p:ext uri="{BB962C8B-B14F-4D97-AF65-F5344CB8AC3E}">
        <p14:creationId xmlns:p14="http://schemas.microsoft.com/office/powerpoint/2010/main" val="221523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43" grpId="0" animBg="1"/>
      <p:bldP spid="45" grpId="0"/>
      <p:bldP spid="46" grpId="0"/>
      <p:bldP spid="48" grpId="0"/>
      <p:bldP spid="49" grpId="0"/>
      <p:bldP spid="51" grpId="0"/>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5">
            <a:extLst>
              <a:ext uri="{FF2B5EF4-FFF2-40B4-BE49-F238E27FC236}">
                <a16:creationId xmlns="" xmlns:a16="http://schemas.microsoft.com/office/drawing/2014/main" id="{CE28B96A-7AF6-4222-8EE9-79D88220A760}"/>
              </a:ext>
            </a:extLst>
          </p:cNvPr>
          <p:cNvSpPr/>
          <p:nvPr/>
        </p:nvSpPr>
        <p:spPr>
          <a:xfrm>
            <a:off x="-5417" y="0"/>
            <a:ext cx="5926158"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9259613" y="865130"/>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39181" y="1284489"/>
            <a:ext cx="4579534" cy="4401205"/>
          </a:xfrm>
          <a:prstGeom prst="rect">
            <a:avLst/>
          </a:prstGeom>
          <a:noFill/>
        </p:spPr>
        <p:txBody>
          <a:bodyPr wrap="square" rtlCol="0">
            <a:spAutoFit/>
          </a:bodyPr>
          <a:lstStyle/>
          <a:p>
            <a:r>
              <a:rPr lang="en-US" sz="4000" b="1" dirty="0">
                <a:solidFill>
                  <a:schemeClr val="bg2"/>
                </a:solidFill>
                <a:latin typeface="Museo 700" panose="02000000000000000000" pitchFamily="2" charset="0"/>
                <a:ea typeface="Montserrat" charset="0"/>
                <a:cs typeface="Montserrat" charset="0"/>
              </a:rPr>
              <a:t>Forget $27 </a:t>
            </a:r>
            <a:r>
              <a:rPr lang="en-US" sz="4000" b="1" dirty="0" smtClean="0">
                <a:solidFill>
                  <a:schemeClr val="bg2"/>
                </a:solidFill>
                <a:latin typeface="Museo 700" panose="02000000000000000000" pitchFamily="2" charset="0"/>
                <a:ea typeface="Montserrat" charset="0"/>
                <a:cs typeface="Montserrat" charset="0"/>
              </a:rPr>
              <a:t>products and services…</a:t>
            </a:r>
            <a:r>
              <a:rPr lang="en-US" sz="4000" b="1" dirty="0">
                <a:solidFill>
                  <a:schemeClr val="bg2"/>
                </a:solidFill>
                <a:latin typeface="Museo 700" panose="02000000000000000000" pitchFamily="2" charset="0"/>
                <a:ea typeface="Montserrat" charset="0"/>
                <a:cs typeface="Montserrat" charset="0"/>
              </a:rPr>
              <a:t/>
            </a:r>
            <a:br>
              <a:rPr lang="en-US" sz="4000" b="1" dirty="0">
                <a:solidFill>
                  <a:schemeClr val="bg2"/>
                </a:solidFill>
                <a:latin typeface="Museo 700" panose="02000000000000000000" pitchFamily="2" charset="0"/>
                <a:ea typeface="Montserrat" charset="0"/>
                <a:cs typeface="Montserrat" charset="0"/>
              </a:rPr>
            </a:br>
            <a:r>
              <a:rPr lang="en-US" sz="4000" b="1" dirty="0" smtClean="0">
                <a:solidFill>
                  <a:schemeClr val="bg2"/>
                </a:solidFill>
                <a:latin typeface="Museo 700" panose="02000000000000000000" pitchFamily="2" charset="0"/>
                <a:ea typeface="Montserrat" charset="0"/>
                <a:cs typeface="Montserrat" charset="0"/>
              </a:rPr>
              <a:t>we </a:t>
            </a:r>
            <a:r>
              <a:rPr lang="en-US" sz="4000" b="1" dirty="0">
                <a:solidFill>
                  <a:schemeClr val="bg2"/>
                </a:solidFill>
                <a:latin typeface="Museo 700" panose="02000000000000000000" pitchFamily="2" charset="0"/>
                <a:ea typeface="Montserrat" charset="0"/>
                <a:cs typeface="Montserrat" charset="0"/>
              </a:rPr>
              <a:t>needed a mouse trap that could get me </a:t>
            </a:r>
          </a:p>
          <a:p>
            <a:r>
              <a:rPr lang="en-US" sz="4000" b="1" dirty="0">
                <a:solidFill>
                  <a:schemeClr val="accent2"/>
                </a:solidFill>
                <a:latin typeface="Museo 700" panose="02000000000000000000" pitchFamily="2" charset="0"/>
                <a:ea typeface="Montserrat" charset="0"/>
                <a:cs typeface="Montserrat" charset="0"/>
              </a:rPr>
              <a:t>$</a:t>
            </a:r>
            <a:r>
              <a:rPr lang="en-US" sz="4000" b="1" dirty="0" smtClean="0">
                <a:solidFill>
                  <a:schemeClr val="accent2"/>
                </a:solidFill>
                <a:latin typeface="Museo 700" panose="02000000000000000000" pitchFamily="2" charset="0"/>
                <a:ea typeface="Montserrat" charset="0"/>
                <a:cs typeface="Montserrat" charset="0"/>
              </a:rPr>
              <a:t>27,000 clients</a:t>
            </a:r>
            <a:r>
              <a:rPr lang="en-US" sz="4000" b="1" dirty="0">
                <a:solidFill>
                  <a:schemeClr val="accent2"/>
                </a:solidFill>
                <a:latin typeface="Museo 700" panose="02000000000000000000" pitchFamily="2" charset="0"/>
                <a:ea typeface="Montserrat" charset="0"/>
                <a:cs typeface="Montserrat" charset="0"/>
              </a:rPr>
              <a:t>…</a:t>
            </a:r>
          </a:p>
        </p:txBody>
      </p:sp>
      <p:pic>
        <p:nvPicPr>
          <p:cNvPr id="6" name="Picture 2" descr="Image result for mouse trap cartoon mouse working out">
            <a:extLst>
              <a:ext uri="{FF2B5EF4-FFF2-40B4-BE49-F238E27FC236}">
                <a16:creationId xmlns="" xmlns:a16="http://schemas.microsoft.com/office/drawing/2014/main" id="{4EDB4E02-2CE8-4CB5-879B-9202B3F41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0741" y="1396249"/>
            <a:ext cx="5230557" cy="3785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28304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arallelogram 46">
            <a:extLst>
              <a:ext uri="{FF2B5EF4-FFF2-40B4-BE49-F238E27FC236}">
                <a16:creationId xmlns="" xmlns:a16="http://schemas.microsoft.com/office/drawing/2014/main" id="{0DF5C88B-8CCF-4CEB-8599-B88E3285A636}"/>
              </a:ext>
            </a:extLst>
          </p:cNvPr>
          <p:cNvSpPr/>
          <p:nvPr/>
        </p:nvSpPr>
        <p:spPr>
          <a:xfrm>
            <a:off x="2997843" y="2749318"/>
            <a:ext cx="8151751" cy="1359363"/>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4999" b="1">
              <a:solidFill>
                <a:srgbClr val="FFFFFF"/>
              </a:solidFill>
              <a:latin typeface="Museo 700" panose="02000000000000000000" pitchFamily="2" charset="0"/>
            </a:endParaRPr>
          </a:p>
        </p:txBody>
      </p:sp>
      <p:sp>
        <p:nvSpPr>
          <p:cNvPr id="50" name="Parallelogram 49">
            <a:extLst>
              <a:ext uri="{FF2B5EF4-FFF2-40B4-BE49-F238E27FC236}">
                <a16:creationId xmlns="" xmlns:a16="http://schemas.microsoft.com/office/drawing/2014/main" id="{7F845CDA-27E3-488D-87A8-FAB663D14B23}"/>
              </a:ext>
            </a:extLst>
          </p:cNvPr>
          <p:cNvSpPr/>
          <p:nvPr/>
        </p:nvSpPr>
        <p:spPr>
          <a:xfrm>
            <a:off x="2164466" y="4573059"/>
            <a:ext cx="8522141" cy="1359363"/>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4999" b="1">
              <a:solidFill>
                <a:srgbClr val="FFFFFF"/>
              </a:solidFill>
              <a:latin typeface="Museo 700" panose="02000000000000000000" pitchFamily="2" charset="0"/>
            </a:endParaRPr>
          </a:p>
        </p:txBody>
      </p:sp>
      <p:sp>
        <p:nvSpPr>
          <p:cNvPr id="43" name="Parallelogram 42">
            <a:extLst>
              <a:ext uri="{FF2B5EF4-FFF2-40B4-BE49-F238E27FC236}">
                <a16:creationId xmlns="" xmlns:a16="http://schemas.microsoft.com/office/drawing/2014/main" id="{1E5D16B8-5AB2-4BEF-9AC1-58DEA780C829}"/>
              </a:ext>
            </a:extLst>
          </p:cNvPr>
          <p:cNvSpPr/>
          <p:nvPr/>
        </p:nvSpPr>
        <p:spPr>
          <a:xfrm>
            <a:off x="3138001" y="959238"/>
            <a:ext cx="8490520" cy="1359363"/>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4999" b="1">
              <a:solidFill>
                <a:srgbClr val="FFFFFF"/>
              </a:solidFill>
              <a:latin typeface="Museo 700" panose="02000000000000000000" pitchFamily="2" charset="0"/>
            </a:endParaRPr>
          </a:p>
        </p:txBody>
      </p:sp>
      <p:sp>
        <p:nvSpPr>
          <p:cNvPr id="45" name="Rectangle 44">
            <a:extLst>
              <a:ext uri="{FF2B5EF4-FFF2-40B4-BE49-F238E27FC236}">
                <a16:creationId xmlns="" xmlns:a16="http://schemas.microsoft.com/office/drawing/2014/main" id="{FF0BFF8E-458E-4BAC-86F8-1B7163EADD46}"/>
              </a:ext>
            </a:extLst>
          </p:cNvPr>
          <p:cNvSpPr/>
          <p:nvPr/>
        </p:nvSpPr>
        <p:spPr>
          <a:xfrm>
            <a:off x="3788622" y="1049657"/>
            <a:ext cx="6734599" cy="830997"/>
          </a:xfrm>
          <a:prstGeom prst="rect">
            <a:avLst/>
          </a:prstGeom>
        </p:spPr>
        <p:txBody>
          <a:bodyPr wrap="square">
            <a:spAutoFit/>
          </a:bodyPr>
          <a:lstStyle/>
          <a:p>
            <a:pPr defTabSz="914217"/>
            <a:r>
              <a:rPr lang="en-US" sz="2400" b="1" dirty="0">
                <a:solidFill>
                  <a:srgbClr val="FFFFFF"/>
                </a:solidFill>
                <a:latin typeface="Museo 700" panose="02000000000000000000" pitchFamily="2" charset="0"/>
              </a:rPr>
              <a:t>250 connection requests sent per month = 100 new connections</a:t>
            </a:r>
          </a:p>
        </p:txBody>
      </p:sp>
      <p:sp>
        <p:nvSpPr>
          <p:cNvPr id="46" name="Rectangle 45">
            <a:extLst>
              <a:ext uri="{FF2B5EF4-FFF2-40B4-BE49-F238E27FC236}">
                <a16:creationId xmlns="" xmlns:a16="http://schemas.microsoft.com/office/drawing/2014/main" id="{903DE82B-C8FC-4AC6-ABD2-0EDA20A978C7}"/>
              </a:ext>
            </a:extLst>
          </p:cNvPr>
          <p:cNvSpPr/>
          <p:nvPr/>
        </p:nvSpPr>
        <p:spPr>
          <a:xfrm>
            <a:off x="3788622" y="1856937"/>
            <a:ext cx="7009565" cy="400110"/>
          </a:xfrm>
          <a:prstGeom prst="rect">
            <a:avLst/>
          </a:prstGeom>
        </p:spPr>
        <p:txBody>
          <a:bodyPr wrap="square">
            <a:spAutoFit/>
          </a:bodyPr>
          <a:lstStyle/>
          <a:p>
            <a:pPr defTabSz="914217"/>
            <a:r>
              <a:rPr lang="en-US" sz="2000" b="1" dirty="0">
                <a:solidFill>
                  <a:srgbClr val="11233F"/>
                </a:solidFill>
                <a:latin typeface="Museo 700" panose="02000000000000000000" pitchFamily="2" charset="0"/>
              </a:rPr>
              <a:t>Each worked through 2-3 month messaging campaign</a:t>
            </a:r>
          </a:p>
        </p:txBody>
      </p:sp>
      <p:sp>
        <p:nvSpPr>
          <p:cNvPr id="24" name="Rectangle 15">
            <a:extLst>
              <a:ext uri="{FF2B5EF4-FFF2-40B4-BE49-F238E27FC236}">
                <a16:creationId xmlns="" xmlns:a16="http://schemas.microsoft.com/office/drawing/2014/main" id="{9AEB701B-1CA5-40A2-B42F-DFBF73E1B33E}"/>
              </a:ext>
            </a:extLst>
          </p:cNvPr>
          <p:cNvSpPr/>
          <p:nvPr/>
        </p:nvSpPr>
        <p:spPr>
          <a:xfrm>
            <a:off x="-5417" y="0"/>
            <a:ext cx="3897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9866" y="2419816"/>
            <a:ext cx="3828873" cy="1754326"/>
          </a:xfrm>
          <a:prstGeom prst="rect">
            <a:avLst/>
          </a:prstGeom>
          <a:noFill/>
        </p:spPr>
        <p:txBody>
          <a:bodyPr wrap="square" rtlCol="0">
            <a:spAutoFit/>
          </a:bodyPr>
          <a:lstStyle/>
          <a:p>
            <a:r>
              <a:rPr lang="en-US" sz="3600" b="1" dirty="0">
                <a:solidFill>
                  <a:schemeClr val="bg2"/>
                </a:solidFill>
                <a:latin typeface="Museo 700" panose="02000000000000000000" pitchFamily="2" charset="0"/>
                <a:ea typeface="Montserrat" charset="0"/>
                <a:cs typeface="Montserrat" charset="0"/>
              </a:rPr>
              <a:t>To get to </a:t>
            </a:r>
            <a:r>
              <a:rPr lang="en-US" sz="3600" b="1" dirty="0">
                <a:solidFill>
                  <a:schemeClr val="accent3"/>
                </a:solidFill>
                <a:latin typeface="Museo 700" panose="02000000000000000000" pitchFamily="2" charset="0"/>
                <a:ea typeface="Montserrat" charset="0"/>
                <a:cs typeface="Montserrat" charset="0"/>
              </a:rPr>
              <a:t>15 appointments </a:t>
            </a:r>
            <a:r>
              <a:rPr lang="en-US" sz="3600" b="1" dirty="0">
                <a:solidFill>
                  <a:schemeClr val="bg2"/>
                </a:solidFill>
                <a:latin typeface="Museo 700" panose="02000000000000000000" pitchFamily="2" charset="0"/>
                <a:ea typeface="Montserrat" charset="0"/>
                <a:cs typeface="Montserrat" charset="0"/>
              </a:rPr>
              <a:t>per month…</a:t>
            </a: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3"/>
          <a:stretch>
            <a:fillRect/>
          </a:stretch>
        </p:blipFill>
        <p:spPr>
          <a:xfrm>
            <a:off x="9863333" y="6145972"/>
            <a:ext cx="2121796" cy="602066"/>
          </a:xfrm>
          <a:prstGeom prst="rect">
            <a:avLst/>
          </a:prstGeom>
        </p:spPr>
      </p:pic>
      <p:sp>
        <p:nvSpPr>
          <p:cNvPr id="48" name="Rectangle 47">
            <a:extLst>
              <a:ext uri="{FF2B5EF4-FFF2-40B4-BE49-F238E27FC236}">
                <a16:creationId xmlns="" xmlns:a16="http://schemas.microsoft.com/office/drawing/2014/main" id="{5149EC41-AB5B-4692-957A-FE805FE43D3D}"/>
              </a:ext>
            </a:extLst>
          </p:cNvPr>
          <p:cNvSpPr/>
          <p:nvPr/>
        </p:nvSpPr>
        <p:spPr>
          <a:xfrm>
            <a:off x="3600601" y="2991151"/>
            <a:ext cx="6734599" cy="461665"/>
          </a:xfrm>
          <a:prstGeom prst="rect">
            <a:avLst/>
          </a:prstGeom>
        </p:spPr>
        <p:txBody>
          <a:bodyPr wrap="square">
            <a:spAutoFit/>
          </a:bodyPr>
          <a:lstStyle/>
          <a:p>
            <a:pPr defTabSz="914217"/>
            <a:r>
              <a:rPr lang="en-US" sz="2400" b="1" dirty="0">
                <a:solidFill>
                  <a:srgbClr val="FFFFFF"/>
                </a:solidFill>
                <a:latin typeface="Museo 700" panose="02000000000000000000" pitchFamily="2" charset="0"/>
              </a:rPr>
              <a:t>200-300 prospects messaged per month</a:t>
            </a:r>
          </a:p>
        </p:txBody>
      </p:sp>
      <p:sp>
        <p:nvSpPr>
          <p:cNvPr id="49" name="Rectangle 48">
            <a:extLst>
              <a:ext uri="{FF2B5EF4-FFF2-40B4-BE49-F238E27FC236}">
                <a16:creationId xmlns="" xmlns:a16="http://schemas.microsoft.com/office/drawing/2014/main" id="{B75B5FCE-D045-41CE-96D9-0B829551050B}"/>
              </a:ext>
            </a:extLst>
          </p:cNvPr>
          <p:cNvSpPr/>
          <p:nvPr/>
        </p:nvSpPr>
        <p:spPr>
          <a:xfrm>
            <a:off x="3600601" y="3437342"/>
            <a:ext cx="7009565" cy="461665"/>
          </a:xfrm>
          <a:prstGeom prst="rect">
            <a:avLst/>
          </a:prstGeom>
        </p:spPr>
        <p:txBody>
          <a:bodyPr wrap="square">
            <a:spAutoFit/>
          </a:bodyPr>
          <a:lstStyle/>
          <a:p>
            <a:pPr defTabSz="914217"/>
            <a:r>
              <a:rPr lang="en-US" sz="2400" b="1" dirty="0">
                <a:solidFill>
                  <a:srgbClr val="11233F"/>
                </a:solidFill>
                <a:latin typeface="Museo 700" panose="02000000000000000000" pitchFamily="2" charset="0"/>
              </a:rPr>
              <a:t>2 messages per campaign</a:t>
            </a:r>
          </a:p>
        </p:txBody>
      </p:sp>
      <p:sp>
        <p:nvSpPr>
          <p:cNvPr id="51" name="Rectangle 50">
            <a:extLst>
              <a:ext uri="{FF2B5EF4-FFF2-40B4-BE49-F238E27FC236}">
                <a16:creationId xmlns="" xmlns:a16="http://schemas.microsoft.com/office/drawing/2014/main" id="{3E6E218D-66FA-4BB4-A062-BBADF7BA80FA}"/>
              </a:ext>
            </a:extLst>
          </p:cNvPr>
          <p:cNvSpPr/>
          <p:nvPr/>
        </p:nvSpPr>
        <p:spPr>
          <a:xfrm>
            <a:off x="3325635" y="4790870"/>
            <a:ext cx="6734599" cy="461665"/>
          </a:xfrm>
          <a:prstGeom prst="rect">
            <a:avLst/>
          </a:prstGeom>
        </p:spPr>
        <p:txBody>
          <a:bodyPr wrap="square">
            <a:spAutoFit/>
          </a:bodyPr>
          <a:lstStyle/>
          <a:p>
            <a:pPr defTabSz="914217"/>
            <a:r>
              <a:rPr lang="en-US" sz="2400" b="1" dirty="0">
                <a:solidFill>
                  <a:srgbClr val="FFFFFF"/>
                </a:solidFill>
                <a:latin typeface="Museo 700" panose="02000000000000000000" pitchFamily="2" charset="0"/>
              </a:rPr>
              <a:t>400-600 total messages per month</a:t>
            </a:r>
          </a:p>
        </p:txBody>
      </p:sp>
      <p:sp>
        <p:nvSpPr>
          <p:cNvPr id="52" name="Rectangle 51">
            <a:extLst>
              <a:ext uri="{FF2B5EF4-FFF2-40B4-BE49-F238E27FC236}">
                <a16:creationId xmlns="" xmlns:a16="http://schemas.microsoft.com/office/drawing/2014/main" id="{7293EC92-AE1F-47A1-BC1C-BFB8F117AE09}"/>
              </a:ext>
            </a:extLst>
          </p:cNvPr>
          <p:cNvSpPr/>
          <p:nvPr/>
        </p:nvSpPr>
        <p:spPr>
          <a:xfrm>
            <a:off x="3325635" y="5248673"/>
            <a:ext cx="7009565" cy="400110"/>
          </a:xfrm>
          <a:prstGeom prst="rect">
            <a:avLst/>
          </a:prstGeom>
        </p:spPr>
        <p:txBody>
          <a:bodyPr wrap="square">
            <a:spAutoFit/>
          </a:bodyPr>
          <a:lstStyle/>
          <a:p>
            <a:pPr defTabSz="914217"/>
            <a:r>
              <a:rPr lang="en-US" sz="2000" b="1" dirty="0">
                <a:solidFill>
                  <a:srgbClr val="11233F"/>
                </a:solidFill>
                <a:latin typeface="Museo 700" panose="02000000000000000000" pitchFamily="2" charset="0"/>
              </a:rPr>
              <a:t>20-30 per day, 5 days a week</a:t>
            </a:r>
          </a:p>
        </p:txBody>
      </p:sp>
    </p:spTree>
    <p:extLst>
      <p:ext uri="{BB962C8B-B14F-4D97-AF65-F5344CB8AC3E}">
        <p14:creationId xmlns:p14="http://schemas.microsoft.com/office/powerpoint/2010/main" val="414620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43" grpId="0" animBg="1"/>
      <p:bldP spid="45" grpId="0"/>
      <p:bldP spid="46" grpId="0"/>
      <p:bldP spid="48" grpId="0"/>
      <p:bldP spid="49" grpId="0"/>
      <p:bldP spid="51" grpId="0"/>
      <p:bldP spid="5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4852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6335" y="2477006"/>
            <a:ext cx="3828873" cy="2585323"/>
          </a:xfrm>
          <a:prstGeom prst="rect">
            <a:avLst/>
          </a:prstGeom>
          <a:noFill/>
        </p:spPr>
        <p:txBody>
          <a:bodyPr wrap="square" rtlCol="0">
            <a:spAutoFit/>
          </a:bodyPr>
          <a:lstStyle/>
          <a:p>
            <a:r>
              <a:rPr lang="en-US" sz="5400" b="1" dirty="0">
                <a:solidFill>
                  <a:schemeClr val="accent3"/>
                </a:solidFill>
                <a:latin typeface="Museo 700" panose="02000000000000000000" pitchFamily="2" charset="0"/>
                <a:ea typeface="Montserrat" charset="0"/>
                <a:cs typeface="Montserrat" charset="0"/>
              </a:rPr>
              <a:t>3-Step</a:t>
            </a:r>
            <a:r>
              <a:rPr lang="en-US" sz="5400" b="1" dirty="0">
                <a:solidFill>
                  <a:schemeClr val="bg1"/>
                </a:solidFill>
                <a:latin typeface="Museo 700" panose="02000000000000000000" pitchFamily="2" charset="0"/>
                <a:ea typeface="Montserrat" charset="0"/>
                <a:cs typeface="Montserrat" charset="0"/>
              </a:rPr>
              <a:t> LinkedIn System…</a:t>
            </a: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3"/>
          <a:stretch>
            <a:fillRect/>
          </a:stretch>
        </p:blipFill>
        <p:spPr>
          <a:xfrm>
            <a:off x="9863333" y="6145972"/>
            <a:ext cx="2121796" cy="602066"/>
          </a:xfrm>
          <a:prstGeom prst="rect">
            <a:avLst/>
          </a:prstGeom>
        </p:spPr>
      </p:pic>
      <p:pic>
        <p:nvPicPr>
          <p:cNvPr id="23" name="Picture 22">
            <a:extLst>
              <a:ext uri="{FF2B5EF4-FFF2-40B4-BE49-F238E27FC236}">
                <a16:creationId xmlns="" xmlns:a16="http://schemas.microsoft.com/office/drawing/2014/main" id="{7043DAC9-6282-4C70-8D81-6E1A213770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6984" y="1496853"/>
            <a:ext cx="6648968" cy="4190382"/>
          </a:xfrm>
          <a:prstGeom prst="rect">
            <a:avLst/>
          </a:prstGeom>
        </p:spPr>
      </p:pic>
    </p:spTree>
    <p:extLst>
      <p:ext uri="{BB962C8B-B14F-4D97-AF65-F5344CB8AC3E}">
        <p14:creationId xmlns:p14="http://schemas.microsoft.com/office/powerpoint/2010/main" val="5275666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70A800FC-8548-4C22-91BB-B3C9BA71DC33}"/>
              </a:ext>
            </a:extLst>
          </p:cNvPr>
          <p:cNvSpPr/>
          <p:nvPr/>
        </p:nvSpPr>
        <p:spPr>
          <a:xfrm>
            <a:off x="9089674" y="6548237"/>
            <a:ext cx="3100739" cy="29750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394" tIns="25394" rIns="25394" bIns="25394" numCol="1" spcCol="38100" rtlCol="0" anchor="ctr">
            <a:spAutoFit/>
          </a:bodyPr>
          <a:lstStyle/>
          <a:p>
            <a:pPr algn="ctr" defTabSz="412626" hangingPunct="0"/>
            <a:endParaRPr lang="en-US" sz="1600">
              <a:solidFill>
                <a:srgbClr val="FFFFFF"/>
              </a:solidFill>
              <a:latin typeface="Lato Light"/>
              <a:sym typeface="Arial"/>
            </a:endParaRPr>
          </a:p>
        </p:txBody>
      </p:sp>
      <p:sp>
        <p:nvSpPr>
          <p:cNvPr id="5" name="TextBox 4">
            <a:extLst>
              <a:ext uri="{FF2B5EF4-FFF2-40B4-BE49-F238E27FC236}">
                <a16:creationId xmlns="" xmlns:a16="http://schemas.microsoft.com/office/drawing/2014/main" id="{9FEB5584-1F97-48B4-A35D-BF1DFE810818}"/>
              </a:ext>
            </a:extLst>
          </p:cNvPr>
          <p:cNvSpPr txBox="1"/>
          <p:nvPr/>
        </p:nvSpPr>
        <p:spPr>
          <a:xfrm>
            <a:off x="8552296" y="6399517"/>
            <a:ext cx="4175496" cy="2975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4" tIns="25394" rIns="25394" bIns="25394" numCol="1" spcCol="38100" rtlCol="0" anchor="ctr">
            <a:spAutoFit/>
          </a:bodyPr>
          <a:lstStyle/>
          <a:p>
            <a:pPr algn="ctr" defTabSz="412626" hangingPunct="0"/>
            <a:r>
              <a:rPr lang="en-US" sz="1600" b="1" dirty="0">
                <a:solidFill>
                  <a:srgbClr val="FFFFFF">
                    <a:lumMod val="50000"/>
                  </a:srgbClr>
                </a:solidFill>
                <a:latin typeface="Lato"/>
                <a:sym typeface="Arial"/>
              </a:rPr>
              <a:t>#TCS2018 | @</a:t>
            </a:r>
            <a:r>
              <a:rPr lang="en-US" sz="1600" b="1" dirty="0" err="1">
                <a:solidFill>
                  <a:srgbClr val="FFFFFF">
                    <a:lumMod val="50000"/>
                  </a:srgbClr>
                </a:solidFill>
                <a:latin typeface="Lato"/>
                <a:sym typeface="Arial"/>
              </a:rPr>
              <a:t>JoshBTurner</a:t>
            </a:r>
            <a:endParaRPr lang="en-US" sz="1600" b="1" dirty="0">
              <a:solidFill>
                <a:srgbClr val="FFFFFF">
                  <a:lumMod val="50000"/>
                </a:srgbClr>
              </a:solidFill>
              <a:latin typeface="Lato"/>
              <a:sym typeface="Arial"/>
            </a:endParaRPr>
          </a:p>
        </p:txBody>
      </p:sp>
      <p:pic>
        <p:nvPicPr>
          <p:cNvPr id="8" name="Picture 7">
            <a:extLst>
              <a:ext uri="{FF2B5EF4-FFF2-40B4-BE49-F238E27FC236}">
                <a16:creationId xmlns="" xmlns:a16="http://schemas.microsoft.com/office/drawing/2014/main" id="{61AFD02C-6A5F-4644-9F78-6DC5DE1294D8}"/>
              </a:ext>
            </a:extLst>
          </p:cNvPr>
          <p:cNvPicPr>
            <a:picLocks noChangeAspect="1"/>
          </p:cNvPicPr>
          <p:nvPr/>
        </p:nvPicPr>
        <p:blipFill rotWithShape="1">
          <a:blip r:embed="rId3">
            <a:extLst>
              <a:ext uri="{28A0092B-C50C-407E-A947-70E740481C1C}">
                <a14:useLocalDpi xmlns:a14="http://schemas.microsoft.com/office/drawing/2010/main" val="0"/>
              </a:ext>
            </a:extLst>
          </a:blip>
          <a:srcRect t="12040" b="14026"/>
          <a:stretch/>
        </p:blipFill>
        <p:spPr>
          <a:xfrm>
            <a:off x="1588" y="-105792"/>
            <a:ext cx="12184398" cy="6962899"/>
          </a:xfrm>
          <a:prstGeom prst="rect">
            <a:avLst/>
          </a:prstGeom>
        </p:spPr>
      </p:pic>
    </p:spTree>
    <p:extLst>
      <p:ext uri="{BB962C8B-B14F-4D97-AF65-F5344CB8AC3E}">
        <p14:creationId xmlns:p14="http://schemas.microsoft.com/office/powerpoint/2010/main" val="686467420"/>
      </p:ext>
    </p:extLst>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F72771F-AD6D-4253-91FD-C8863BCD94FA}"/>
              </a:ext>
            </a:extLst>
          </p:cNvPr>
          <p:cNvSpPr/>
          <p:nvPr/>
        </p:nvSpPr>
        <p:spPr>
          <a:xfrm>
            <a:off x="1527326" y="804984"/>
            <a:ext cx="10171955" cy="1323439"/>
          </a:xfrm>
          <a:prstGeom prst="rect">
            <a:avLst/>
          </a:prstGeom>
        </p:spPr>
        <p:txBody>
          <a:bodyPr wrap="square">
            <a:spAutoFit/>
          </a:bodyPr>
          <a:lstStyle/>
          <a:p>
            <a:pPr lvl="0" defTabSz="609600">
              <a:spcBef>
                <a:spcPts val="2300"/>
              </a:spcBef>
            </a:pPr>
            <a:r>
              <a:rPr lang="en-US" sz="8000" dirty="0">
                <a:solidFill>
                  <a:srgbClr val="FFFFFF"/>
                </a:solidFill>
                <a:latin typeface="Museo 700" panose="02000000000000000000" pitchFamily="2" charset="0"/>
              </a:rPr>
              <a:t>ROI</a:t>
            </a:r>
            <a:endParaRPr kumimoji="0" lang="en-US" sz="8000" b="0" i="0" u="none" strike="noStrike" kern="1200" cap="none" spc="0" normalizeH="0" baseline="0" noProof="0" dirty="0">
              <a:ln>
                <a:noFill/>
              </a:ln>
              <a:solidFill>
                <a:srgbClr val="FFFFFF"/>
              </a:solidFill>
              <a:effectLst/>
              <a:uLnTx/>
              <a:uFillTx/>
              <a:latin typeface="Museo 700" panose="02000000000000000000" pitchFamily="2" charset="0"/>
              <a:ea typeface="+mn-ea"/>
              <a:cs typeface="+mn-cs"/>
            </a:endParaRPr>
          </a:p>
        </p:txBody>
      </p:sp>
      <p:grpSp>
        <p:nvGrpSpPr>
          <p:cNvPr id="5" name="Group 4">
            <a:extLst>
              <a:ext uri="{FF2B5EF4-FFF2-40B4-BE49-F238E27FC236}">
                <a16:creationId xmlns="" xmlns:a16="http://schemas.microsoft.com/office/drawing/2014/main" id="{40C212DF-7D19-45FB-A29C-5B1FD439795F}"/>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6" name="Oval 5">
              <a:extLst>
                <a:ext uri="{FF2B5EF4-FFF2-40B4-BE49-F238E27FC236}">
                  <a16:creationId xmlns="" xmlns:a16="http://schemas.microsoft.com/office/drawing/2014/main" id="{8F1BA2B0-83C2-48DC-AE7D-C28F6AC5EB0F}"/>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Oval 6">
              <a:extLst>
                <a:ext uri="{FF2B5EF4-FFF2-40B4-BE49-F238E27FC236}">
                  <a16:creationId xmlns="" xmlns:a16="http://schemas.microsoft.com/office/drawing/2014/main" id="{442CE0EB-622A-4C39-AF15-C3256240477D}"/>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 xmlns:a16="http://schemas.microsoft.com/office/drawing/2014/main" id="{55B35FCB-5D03-4DC4-AFE6-E562CD84D8EF}"/>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 xmlns:a16="http://schemas.microsoft.com/office/drawing/2014/main" id="{4063D958-0361-492E-9D4F-2A6769CF6EB5}"/>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 xmlns:a16="http://schemas.microsoft.com/office/drawing/2014/main" id="{B003DA24-B1DB-4B52-AA8C-7564A9F035CF}"/>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 xmlns:a16="http://schemas.microsoft.com/office/drawing/2014/main" id="{223AF9DA-706F-416F-8F26-191C3165B738}"/>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 xmlns:a16="http://schemas.microsoft.com/office/drawing/2014/main" id="{D4454249-51E5-4D1F-80C8-15D966EA4202}"/>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 xmlns:a16="http://schemas.microsoft.com/office/drawing/2014/main" id="{DAA65F7F-1D68-4A1F-931F-7C589E90DACF}"/>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 xmlns:a16="http://schemas.microsoft.com/office/drawing/2014/main" id="{B5C024AC-BA76-4409-88E2-8EFED18E16FE}"/>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 xmlns:a16="http://schemas.microsoft.com/office/drawing/2014/main" id="{ADBADA33-1412-4B01-909B-FAEC49485CC1}"/>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 xmlns:a16="http://schemas.microsoft.com/office/drawing/2014/main" id="{902F0A75-A19C-4CE0-A4F8-99BD807BD9ED}"/>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 xmlns:a16="http://schemas.microsoft.com/office/drawing/2014/main" id="{A1CE0D58-0B14-4F57-AEF9-945A7784F5A8}"/>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 xmlns:a16="http://schemas.microsoft.com/office/drawing/2014/main" id="{E7B0BB05-016B-4CA7-B95B-138B179645FE}"/>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 xmlns:a16="http://schemas.microsoft.com/office/drawing/2014/main" id="{8067F4D7-9A87-4325-B96A-E748683018B7}"/>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 xmlns:a16="http://schemas.microsoft.com/office/drawing/2014/main" id="{43F4C003-90E7-459B-9743-4BEFAD6959E9}"/>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1" name="Right Triangle 20">
            <a:extLst>
              <a:ext uri="{FF2B5EF4-FFF2-40B4-BE49-F238E27FC236}">
                <a16:creationId xmlns="" xmlns:a16="http://schemas.microsoft.com/office/drawing/2014/main" id="{CC8DA2AE-D527-484C-9604-FF355EDF22CA}"/>
              </a:ext>
            </a:extLst>
          </p:cNvPr>
          <p:cNvSpPr/>
          <p:nvPr/>
        </p:nvSpPr>
        <p:spPr>
          <a:xfrm>
            <a:off x="0" y="5013691"/>
            <a:ext cx="1844309" cy="184430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2" name="Group 21">
            <a:extLst>
              <a:ext uri="{FF2B5EF4-FFF2-40B4-BE49-F238E27FC236}">
                <a16:creationId xmlns="" xmlns:a16="http://schemas.microsoft.com/office/drawing/2014/main" id="{4D38CDC4-13BE-4567-B157-FBC02A6C1606}"/>
              </a:ext>
            </a:extLst>
          </p:cNvPr>
          <p:cNvGrpSpPr/>
          <p:nvPr/>
        </p:nvGrpSpPr>
        <p:grpSpPr>
          <a:xfrm>
            <a:off x="314559" y="4803254"/>
            <a:ext cx="1804056" cy="1703765"/>
            <a:chOff x="7625694" y="1771958"/>
            <a:chExt cx="3025379" cy="2857192"/>
          </a:xfrm>
          <a:solidFill>
            <a:schemeClr val="accent4">
              <a:lumMod val="20000"/>
              <a:lumOff val="80000"/>
            </a:schemeClr>
          </a:solidFill>
        </p:grpSpPr>
        <p:sp>
          <p:nvSpPr>
            <p:cNvPr id="23" name="Oval 22">
              <a:extLst>
                <a:ext uri="{FF2B5EF4-FFF2-40B4-BE49-F238E27FC236}">
                  <a16:creationId xmlns="" xmlns:a16="http://schemas.microsoft.com/office/drawing/2014/main" id="{9391F45A-5760-4584-95CB-59231B776445}"/>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 xmlns:a16="http://schemas.microsoft.com/office/drawing/2014/main" id="{1AA7F60D-E4D0-49C9-B31F-386A601DFD52}"/>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 xmlns:a16="http://schemas.microsoft.com/office/drawing/2014/main" id="{4DD946BF-94B7-4EA7-99F5-DBD144B0AD6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Oval 25">
              <a:extLst>
                <a:ext uri="{FF2B5EF4-FFF2-40B4-BE49-F238E27FC236}">
                  <a16:creationId xmlns="" xmlns:a16="http://schemas.microsoft.com/office/drawing/2014/main" id="{453BC6D3-0CC7-4C51-A5BF-5DCAA86B5183}"/>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 xmlns:a16="http://schemas.microsoft.com/office/drawing/2014/main" id="{72569F48-409C-4568-B211-5949470F588E}"/>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 xmlns:a16="http://schemas.microsoft.com/office/drawing/2014/main" id="{BF7B17DB-BD4F-42FE-925C-CF7F73AEFDDE}"/>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 xmlns:a16="http://schemas.microsoft.com/office/drawing/2014/main" id="{21D34C34-9577-4033-B400-D1DB6B19AFC4}"/>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 xmlns:a16="http://schemas.microsoft.com/office/drawing/2014/main" id="{74DF208A-8DE1-45E1-9741-AA42B867A44C}"/>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Oval 30">
              <a:extLst>
                <a:ext uri="{FF2B5EF4-FFF2-40B4-BE49-F238E27FC236}">
                  <a16:creationId xmlns="" xmlns:a16="http://schemas.microsoft.com/office/drawing/2014/main" id="{C8DA67F8-57B5-4092-B341-37A5D5037172}"/>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Oval 31">
              <a:extLst>
                <a:ext uri="{FF2B5EF4-FFF2-40B4-BE49-F238E27FC236}">
                  <a16:creationId xmlns="" xmlns:a16="http://schemas.microsoft.com/office/drawing/2014/main" id="{6D34B327-AB42-489E-85E6-88E2C348716C}"/>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Oval 32">
              <a:extLst>
                <a:ext uri="{FF2B5EF4-FFF2-40B4-BE49-F238E27FC236}">
                  <a16:creationId xmlns="" xmlns:a16="http://schemas.microsoft.com/office/drawing/2014/main" id="{1BFDB155-F15D-4325-8575-3E02AE708ED3}"/>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Oval 33">
              <a:extLst>
                <a:ext uri="{FF2B5EF4-FFF2-40B4-BE49-F238E27FC236}">
                  <a16:creationId xmlns="" xmlns:a16="http://schemas.microsoft.com/office/drawing/2014/main" id="{F6E1D348-9494-4531-90BB-5073A8890D91}"/>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val 34">
              <a:extLst>
                <a:ext uri="{FF2B5EF4-FFF2-40B4-BE49-F238E27FC236}">
                  <a16:creationId xmlns="" xmlns:a16="http://schemas.microsoft.com/office/drawing/2014/main" id="{FAAE047B-11AF-4C15-A005-CC6D10EECCE0}"/>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Oval 35">
              <a:extLst>
                <a:ext uri="{FF2B5EF4-FFF2-40B4-BE49-F238E27FC236}">
                  <a16:creationId xmlns="" xmlns:a16="http://schemas.microsoft.com/office/drawing/2014/main" id="{8D9168D9-BDB2-4E8A-8A81-E18E33F3C424}"/>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Oval 36">
              <a:extLst>
                <a:ext uri="{FF2B5EF4-FFF2-40B4-BE49-F238E27FC236}">
                  <a16:creationId xmlns="" xmlns:a16="http://schemas.microsoft.com/office/drawing/2014/main" id="{308DB123-2A73-4058-84A9-25EBA3D789B4}"/>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 name="Rectangle 1">
            <a:extLst>
              <a:ext uri="{FF2B5EF4-FFF2-40B4-BE49-F238E27FC236}">
                <a16:creationId xmlns="" xmlns:a16="http://schemas.microsoft.com/office/drawing/2014/main" id="{ADED5895-40A3-41D6-B1DC-AE996FB9BBD9}"/>
              </a:ext>
            </a:extLst>
          </p:cNvPr>
          <p:cNvSpPr/>
          <p:nvPr/>
        </p:nvSpPr>
        <p:spPr>
          <a:xfrm>
            <a:off x="1527326" y="2095289"/>
            <a:ext cx="9307001" cy="3170099"/>
          </a:xfrm>
          <a:prstGeom prst="rect">
            <a:avLst/>
          </a:prstGeom>
        </p:spPr>
        <p:txBody>
          <a:bodyPr wrap="square">
            <a:spAutoFit/>
          </a:bodyPr>
          <a:lstStyle/>
          <a:p>
            <a:pPr lvl="0"/>
            <a:r>
              <a:rPr lang="en-US" sz="4000" dirty="0">
                <a:solidFill>
                  <a:srgbClr val="FFC600"/>
                </a:solidFill>
                <a:latin typeface="Museo 700" panose="02000000000000000000" pitchFamily="2" charset="0"/>
              </a:rPr>
              <a:t>Do the math yourself.  </a:t>
            </a:r>
          </a:p>
          <a:p>
            <a:pPr lvl="0"/>
            <a:r>
              <a:rPr lang="en-US" sz="4000" dirty="0">
                <a:solidFill>
                  <a:srgbClr val="FFC600"/>
                </a:solidFill>
                <a:latin typeface="Museo 700" panose="02000000000000000000" pitchFamily="2" charset="0"/>
              </a:rPr>
              <a:t>If you had just 15 new high ticket appointments each month….what would that mean to you over the course of the next few years?</a:t>
            </a:r>
          </a:p>
        </p:txBody>
      </p:sp>
    </p:spTree>
    <p:extLst>
      <p:ext uri="{BB962C8B-B14F-4D97-AF65-F5344CB8AC3E}">
        <p14:creationId xmlns:p14="http://schemas.microsoft.com/office/powerpoint/2010/main" val="8985215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4852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75498" y="2151407"/>
            <a:ext cx="3828873" cy="2369880"/>
          </a:xfrm>
          <a:prstGeom prst="rect">
            <a:avLst/>
          </a:prstGeom>
          <a:noFill/>
        </p:spPr>
        <p:txBody>
          <a:bodyPr wrap="square" rtlCol="0">
            <a:spAutoFit/>
          </a:bodyPr>
          <a:lstStyle/>
          <a:p>
            <a:r>
              <a:rPr lang="en-US" sz="5400" b="1" dirty="0" smtClean="0">
                <a:solidFill>
                  <a:schemeClr val="bg1"/>
                </a:solidFill>
                <a:latin typeface="Museo 700" panose="02000000000000000000" pitchFamily="2" charset="0"/>
                <a:ea typeface="Montserrat" charset="0"/>
                <a:cs typeface="Montserrat" charset="0"/>
              </a:rPr>
              <a:t>Text </a:t>
            </a:r>
            <a:r>
              <a:rPr lang="en-US" sz="5400" b="1" dirty="0" smtClean="0">
                <a:solidFill>
                  <a:srgbClr val="FF0000"/>
                </a:solidFill>
                <a:latin typeface="Museo 700" panose="02000000000000000000" pitchFamily="2" charset="0"/>
                <a:ea typeface="Montserrat" charset="0"/>
                <a:cs typeface="Montserrat" charset="0"/>
              </a:rPr>
              <a:t>UPDATE</a:t>
            </a:r>
            <a:r>
              <a:rPr lang="en-US" sz="5400" b="1" dirty="0" smtClean="0">
                <a:solidFill>
                  <a:schemeClr val="bg1"/>
                </a:solidFill>
                <a:latin typeface="Museo 700" panose="02000000000000000000" pitchFamily="2" charset="0"/>
                <a:ea typeface="Montserrat" charset="0"/>
                <a:cs typeface="Montserrat" charset="0"/>
              </a:rPr>
              <a:t> </a:t>
            </a:r>
            <a:r>
              <a:rPr lang="en-US" sz="5400" b="1" dirty="0" smtClean="0">
                <a:solidFill>
                  <a:schemeClr val="bg1"/>
                </a:solidFill>
                <a:latin typeface="Museo 700" panose="02000000000000000000" pitchFamily="2" charset="0"/>
                <a:ea typeface="Montserrat" charset="0"/>
                <a:cs typeface="Montserrat" charset="0"/>
              </a:rPr>
              <a:t>to </a:t>
            </a:r>
            <a:br>
              <a:rPr lang="en-US" sz="5400" b="1" dirty="0" smtClean="0">
                <a:solidFill>
                  <a:schemeClr val="bg1"/>
                </a:solidFill>
                <a:latin typeface="Museo 700" panose="02000000000000000000" pitchFamily="2" charset="0"/>
                <a:ea typeface="Montserrat" charset="0"/>
                <a:cs typeface="Montserrat" charset="0"/>
              </a:rPr>
            </a:br>
            <a:r>
              <a:rPr lang="en-US" sz="4000" b="1" dirty="0" smtClean="0">
                <a:solidFill>
                  <a:schemeClr val="bg1"/>
                </a:solidFill>
                <a:latin typeface="Museo 700" panose="02000000000000000000" pitchFamily="2" charset="0"/>
                <a:ea typeface="Montserrat" charset="0"/>
                <a:cs typeface="Montserrat" charset="0"/>
              </a:rPr>
              <a:t>314-279-3277</a:t>
            </a:r>
            <a:endParaRPr lang="en-US" sz="4000" b="1" dirty="0">
              <a:solidFill>
                <a:schemeClr val="bg1"/>
              </a:solidFill>
              <a:latin typeface="Museo 700" panose="02000000000000000000" pitchFamily="2" charset="0"/>
              <a:ea typeface="Montserrat" charset="0"/>
              <a:cs typeface="Montserrat" charset="0"/>
            </a:endParaRP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3"/>
          <a:stretch>
            <a:fillRect/>
          </a:stretch>
        </p:blipFill>
        <p:spPr>
          <a:xfrm>
            <a:off x="9863333" y="6145972"/>
            <a:ext cx="2121796" cy="602066"/>
          </a:xfrm>
          <a:prstGeom prst="rect">
            <a:avLst/>
          </a:prstGeom>
        </p:spPr>
      </p:pic>
      <p:pic>
        <p:nvPicPr>
          <p:cNvPr id="41" name="Picture 40">
            <a:extLst>
              <a:ext uri="{FF2B5EF4-FFF2-40B4-BE49-F238E27FC236}">
                <a16:creationId xmlns="" xmlns:a16="http://schemas.microsoft.com/office/drawing/2014/main" id="{AEA6F4E7-A211-4359-A726-0201A3B64310}"/>
              </a:ext>
            </a:extLst>
          </p:cNvPr>
          <p:cNvPicPr>
            <a:picLocks noChangeAspect="1"/>
          </p:cNvPicPr>
          <p:nvPr/>
        </p:nvPicPr>
        <p:blipFill>
          <a:blip r:embed="rId4"/>
          <a:stretch>
            <a:fillRect/>
          </a:stretch>
        </p:blipFill>
        <p:spPr>
          <a:xfrm>
            <a:off x="5046828" y="1964992"/>
            <a:ext cx="5643137" cy="3648729"/>
          </a:xfrm>
          <a:prstGeom prst="rect">
            <a:avLst/>
          </a:prstGeom>
          <a:solidFill>
            <a:srgbClr val="FFFFFF">
              <a:shade val="85000"/>
            </a:srgbClr>
          </a:solidFill>
          <a:ln w="190500" cap="rnd">
            <a:solidFill>
              <a:srgbClr val="FFFFFF"/>
            </a:solidFill>
          </a:ln>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131917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F72771F-AD6D-4253-91FD-C8863BCD94FA}"/>
              </a:ext>
            </a:extLst>
          </p:cNvPr>
          <p:cNvSpPr/>
          <p:nvPr/>
        </p:nvSpPr>
        <p:spPr>
          <a:xfrm>
            <a:off x="435459" y="1336709"/>
            <a:ext cx="4930868" cy="3526606"/>
          </a:xfrm>
          <a:prstGeom prst="rect">
            <a:avLst/>
          </a:prstGeom>
        </p:spPr>
        <p:txBody>
          <a:bodyPr wrap="square">
            <a:spAutoFit/>
          </a:bodyPr>
          <a:lstStyle/>
          <a:p>
            <a:pPr marL="0" marR="0" lvl="0" indent="0" algn="l" defTabSz="609600" rtl="0" eaLnBrk="1" fontAlgn="auto" latinLnBrk="0" hangingPunct="1">
              <a:lnSpc>
                <a:spcPct val="100000"/>
              </a:lnSpc>
              <a:spcBef>
                <a:spcPts val="2300"/>
              </a:spcBef>
              <a:spcAft>
                <a:spcPts val="0"/>
              </a:spcAft>
              <a:buClrTx/>
              <a:buSzTx/>
              <a:buFontTx/>
              <a:buNone/>
              <a:tabLst/>
              <a:defRPr/>
            </a:pPr>
            <a:r>
              <a:rPr kumimoji="0" lang="en-US" sz="8000" b="0" i="0" u="none" strike="noStrike" kern="1200" cap="none" spc="0" normalizeH="0" baseline="0" noProof="0" dirty="0" smtClean="0">
                <a:ln>
                  <a:noFill/>
                </a:ln>
                <a:solidFill>
                  <a:srgbClr val="FFFFFF"/>
                </a:solidFill>
                <a:effectLst/>
                <a:uLnTx/>
                <a:uFillTx/>
                <a:latin typeface="Museo 700" panose="02000000000000000000" pitchFamily="2" charset="0"/>
                <a:ea typeface="+mn-ea"/>
                <a:cs typeface="+mn-cs"/>
              </a:rPr>
              <a:t>TEXT ‘EXPO’</a:t>
            </a:r>
          </a:p>
          <a:p>
            <a:pPr marL="0" marR="0" lvl="0" indent="0" algn="l" defTabSz="609600" rtl="0" eaLnBrk="1" fontAlgn="auto" latinLnBrk="0" hangingPunct="1">
              <a:lnSpc>
                <a:spcPct val="100000"/>
              </a:lnSpc>
              <a:spcBef>
                <a:spcPts val="2300"/>
              </a:spcBef>
              <a:spcAft>
                <a:spcPts val="0"/>
              </a:spcAft>
              <a:buClrTx/>
              <a:buSzTx/>
              <a:buFontTx/>
              <a:buNone/>
              <a:tabLst/>
              <a:defRPr/>
            </a:pPr>
            <a:r>
              <a:rPr kumimoji="0" lang="en-US" sz="4400" b="0" i="0" u="none" strike="noStrike" kern="1200" cap="none" spc="0" normalizeH="0" baseline="0" noProof="0" dirty="0" smtClean="0">
                <a:ln>
                  <a:noFill/>
                </a:ln>
                <a:solidFill>
                  <a:srgbClr val="FFFFFF"/>
                </a:solidFill>
                <a:effectLst/>
                <a:uLnTx/>
                <a:uFillTx/>
                <a:latin typeface="Museo 700" panose="02000000000000000000" pitchFamily="2" charset="0"/>
                <a:ea typeface="+mn-ea"/>
                <a:cs typeface="+mn-cs"/>
              </a:rPr>
              <a:t>TO 314-279-3277</a:t>
            </a:r>
            <a:endParaRPr kumimoji="0" lang="en-US" sz="4400" b="0" i="0" u="none" strike="noStrike" kern="1200" cap="none" spc="0" normalizeH="0" baseline="0" noProof="0" dirty="0">
              <a:ln>
                <a:noFill/>
              </a:ln>
              <a:solidFill>
                <a:srgbClr val="FFFFFF"/>
              </a:solidFill>
              <a:effectLst/>
              <a:uLnTx/>
              <a:uFillTx/>
              <a:latin typeface="Museo 700" panose="02000000000000000000" pitchFamily="2" charset="0"/>
              <a:ea typeface="+mn-ea"/>
              <a:cs typeface="+mn-cs"/>
            </a:endParaRPr>
          </a:p>
        </p:txBody>
      </p:sp>
      <p:grpSp>
        <p:nvGrpSpPr>
          <p:cNvPr id="5" name="Group 4">
            <a:extLst>
              <a:ext uri="{FF2B5EF4-FFF2-40B4-BE49-F238E27FC236}">
                <a16:creationId xmlns="" xmlns:a16="http://schemas.microsoft.com/office/drawing/2014/main" id="{40C212DF-7D19-45FB-A29C-5B1FD439795F}"/>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6" name="Oval 5">
              <a:extLst>
                <a:ext uri="{FF2B5EF4-FFF2-40B4-BE49-F238E27FC236}">
                  <a16:creationId xmlns="" xmlns:a16="http://schemas.microsoft.com/office/drawing/2014/main" id="{8F1BA2B0-83C2-48DC-AE7D-C28F6AC5EB0F}"/>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Oval 6">
              <a:extLst>
                <a:ext uri="{FF2B5EF4-FFF2-40B4-BE49-F238E27FC236}">
                  <a16:creationId xmlns="" xmlns:a16="http://schemas.microsoft.com/office/drawing/2014/main" id="{442CE0EB-622A-4C39-AF15-C3256240477D}"/>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 xmlns:a16="http://schemas.microsoft.com/office/drawing/2014/main" id="{55B35FCB-5D03-4DC4-AFE6-E562CD84D8EF}"/>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 xmlns:a16="http://schemas.microsoft.com/office/drawing/2014/main" id="{4063D958-0361-492E-9D4F-2A6769CF6EB5}"/>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 xmlns:a16="http://schemas.microsoft.com/office/drawing/2014/main" id="{B003DA24-B1DB-4B52-AA8C-7564A9F035CF}"/>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 xmlns:a16="http://schemas.microsoft.com/office/drawing/2014/main" id="{223AF9DA-706F-416F-8F26-191C3165B738}"/>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 xmlns:a16="http://schemas.microsoft.com/office/drawing/2014/main" id="{D4454249-51E5-4D1F-80C8-15D966EA4202}"/>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 xmlns:a16="http://schemas.microsoft.com/office/drawing/2014/main" id="{DAA65F7F-1D68-4A1F-931F-7C589E90DACF}"/>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 xmlns:a16="http://schemas.microsoft.com/office/drawing/2014/main" id="{B5C024AC-BA76-4409-88E2-8EFED18E16FE}"/>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 xmlns:a16="http://schemas.microsoft.com/office/drawing/2014/main" id="{ADBADA33-1412-4B01-909B-FAEC49485CC1}"/>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 xmlns:a16="http://schemas.microsoft.com/office/drawing/2014/main" id="{902F0A75-A19C-4CE0-A4F8-99BD807BD9ED}"/>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 xmlns:a16="http://schemas.microsoft.com/office/drawing/2014/main" id="{A1CE0D58-0B14-4F57-AEF9-945A7784F5A8}"/>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 xmlns:a16="http://schemas.microsoft.com/office/drawing/2014/main" id="{E7B0BB05-016B-4CA7-B95B-138B179645FE}"/>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 xmlns:a16="http://schemas.microsoft.com/office/drawing/2014/main" id="{8067F4D7-9A87-4325-B96A-E748683018B7}"/>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 xmlns:a16="http://schemas.microsoft.com/office/drawing/2014/main" id="{43F4C003-90E7-459B-9743-4BEFAD6959E9}"/>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1" name="Right Triangle 20">
            <a:extLst>
              <a:ext uri="{FF2B5EF4-FFF2-40B4-BE49-F238E27FC236}">
                <a16:creationId xmlns="" xmlns:a16="http://schemas.microsoft.com/office/drawing/2014/main" id="{CC8DA2AE-D527-484C-9604-FF355EDF22CA}"/>
              </a:ext>
            </a:extLst>
          </p:cNvPr>
          <p:cNvSpPr/>
          <p:nvPr/>
        </p:nvSpPr>
        <p:spPr>
          <a:xfrm>
            <a:off x="0" y="5013691"/>
            <a:ext cx="1844309" cy="184430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2" name="Group 21">
            <a:extLst>
              <a:ext uri="{FF2B5EF4-FFF2-40B4-BE49-F238E27FC236}">
                <a16:creationId xmlns="" xmlns:a16="http://schemas.microsoft.com/office/drawing/2014/main" id="{4D38CDC4-13BE-4567-B157-FBC02A6C1606}"/>
              </a:ext>
            </a:extLst>
          </p:cNvPr>
          <p:cNvGrpSpPr/>
          <p:nvPr/>
        </p:nvGrpSpPr>
        <p:grpSpPr>
          <a:xfrm>
            <a:off x="314559" y="4803254"/>
            <a:ext cx="1804056" cy="1703765"/>
            <a:chOff x="7625694" y="1771958"/>
            <a:chExt cx="3025379" cy="2857192"/>
          </a:xfrm>
          <a:solidFill>
            <a:schemeClr val="accent4">
              <a:lumMod val="20000"/>
              <a:lumOff val="80000"/>
            </a:schemeClr>
          </a:solidFill>
        </p:grpSpPr>
        <p:sp>
          <p:nvSpPr>
            <p:cNvPr id="23" name="Oval 22">
              <a:extLst>
                <a:ext uri="{FF2B5EF4-FFF2-40B4-BE49-F238E27FC236}">
                  <a16:creationId xmlns="" xmlns:a16="http://schemas.microsoft.com/office/drawing/2014/main" id="{9391F45A-5760-4584-95CB-59231B776445}"/>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 xmlns:a16="http://schemas.microsoft.com/office/drawing/2014/main" id="{1AA7F60D-E4D0-49C9-B31F-386A601DFD52}"/>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 xmlns:a16="http://schemas.microsoft.com/office/drawing/2014/main" id="{4DD946BF-94B7-4EA7-99F5-DBD144B0AD6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Oval 25">
              <a:extLst>
                <a:ext uri="{FF2B5EF4-FFF2-40B4-BE49-F238E27FC236}">
                  <a16:creationId xmlns="" xmlns:a16="http://schemas.microsoft.com/office/drawing/2014/main" id="{453BC6D3-0CC7-4C51-A5BF-5DCAA86B5183}"/>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 xmlns:a16="http://schemas.microsoft.com/office/drawing/2014/main" id="{72569F48-409C-4568-B211-5949470F588E}"/>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 xmlns:a16="http://schemas.microsoft.com/office/drawing/2014/main" id="{BF7B17DB-BD4F-42FE-925C-CF7F73AEFDDE}"/>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 xmlns:a16="http://schemas.microsoft.com/office/drawing/2014/main" id="{21D34C34-9577-4033-B400-D1DB6B19AFC4}"/>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 xmlns:a16="http://schemas.microsoft.com/office/drawing/2014/main" id="{74DF208A-8DE1-45E1-9741-AA42B867A44C}"/>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Oval 30">
              <a:extLst>
                <a:ext uri="{FF2B5EF4-FFF2-40B4-BE49-F238E27FC236}">
                  <a16:creationId xmlns="" xmlns:a16="http://schemas.microsoft.com/office/drawing/2014/main" id="{C8DA67F8-57B5-4092-B341-37A5D5037172}"/>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Oval 31">
              <a:extLst>
                <a:ext uri="{FF2B5EF4-FFF2-40B4-BE49-F238E27FC236}">
                  <a16:creationId xmlns="" xmlns:a16="http://schemas.microsoft.com/office/drawing/2014/main" id="{6D34B327-AB42-489E-85E6-88E2C348716C}"/>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Oval 32">
              <a:extLst>
                <a:ext uri="{FF2B5EF4-FFF2-40B4-BE49-F238E27FC236}">
                  <a16:creationId xmlns="" xmlns:a16="http://schemas.microsoft.com/office/drawing/2014/main" id="{1BFDB155-F15D-4325-8575-3E02AE708ED3}"/>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Oval 33">
              <a:extLst>
                <a:ext uri="{FF2B5EF4-FFF2-40B4-BE49-F238E27FC236}">
                  <a16:creationId xmlns="" xmlns:a16="http://schemas.microsoft.com/office/drawing/2014/main" id="{F6E1D348-9494-4531-90BB-5073A8890D91}"/>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val 34">
              <a:extLst>
                <a:ext uri="{FF2B5EF4-FFF2-40B4-BE49-F238E27FC236}">
                  <a16:creationId xmlns="" xmlns:a16="http://schemas.microsoft.com/office/drawing/2014/main" id="{FAAE047B-11AF-4C15-A005-CC6D10EECCE0}"/>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Oval 35">
              <a:extLst>
                <a:ext uri="{FF2B5EF4-FFF2-40B4-BE49-F238E27FC236}">
                  <a16:creationId xmlns="" xmlns:a16="http://schemas.microsoft.com/office/drawing/2014/main" id="{8D9168D9-BDB2-4E8A-8A81-E18E33F3C424}"/>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Oval 36">
              <a:extLst>
                <a:ext uri="{FF2B5EF4-FFF2-40B4-BE49-F238E27FC236}">
                  <a16:creationId xmlns="" xmlns:a16="http://schemas.microsoft.com/office/drawing/2014/main" id="{308DB123-2A73-4058-84A9-25EBA3D789B4}"/>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34720">
            <a:off x="5401375" y="179331"/>
            <a:ext cx="5540660" cy="3884325"/>
          </a:xfrm>
          <a:prstGeom prst="rect">
            <a:avLst/>
          </a:prstGeom>
          <a:effectLst>
            <a:outerShdw blurRad="50800" dist="38100" dir="2700000" algn="tl" rotWithShape="0">
              <a:prstClr val="black">
                <a:alpha val="40000"/>
              </a:prstClr>
            </a:outerShdw>
          </a:effectLst>
          <a:scene3d>
            <a:camera prst="orthographicFront"/>
            <a:lightRig rig="threePt" dir="t"/>
          </a:scene3d>
          <a:sp3d prstMaterial="matte"/>
        </p:spPr>
      </p:pic>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95464">
            <a:off x="6687497" y="1123330"/>
            <a:ext cx="4805913" cy="4492484"/>
          </a:xfrm>
          <a:prstGeom prst="rect">
            <a:avLst/>
          </a:prstGeom>
          <a:effectLst>
            <a:outerShdw blurRad="50800" dist="38100" dir="2700000" algn="tl" rotWithShape="0">
              <a:prstClr val="black">
                <a:alpha val="40000"/>
              </a:prstClr>
            </a:outerShdw>
          </a:effectLst>
        </p:spPr>
      </p:pic>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05173">
            <a:off x="8761949" y="2052713"/>
            <a:ext cx="3219048" cy="40380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077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3">
            <a:extLst>
              <a:ext uri="{FF2B5EF4-FFF2-40B4-BE49-F238E27FC236}">
                <a16:creationId xmlns="" xmlns:a16="http://schemas.microsoft.com/office/drawing/2014/main" id="{110DF234-DE8B-482E-A5A4-45DC6C2597BB}"/>
              </a:ext>
            </a:extLst>
          </p:cNvPr>
          <p:cNvSpPr/>
          <p:nvPr/>
        </p:nvSpPr>
        <p:spPr>
          <a:xfrm rot="5400000">
            <a:off x="5139213" y="-191294"/>
            <a:ext cx="1913573" cy="12192002"/>
          </a:xfrm>
          <a:custGeom>
            <a:avLst/>
            <a:gdLst>
              <a:gd name="connsiteX0" fmla="*/ 0 w 4093029"/>
              <a:gd name="connsiteY0" fmla="*/ 0 h 6858000"/>
              <a:gd name="connsiteX1" fmla="*/ 4093029 w 4093029"/>
              <a:gd name="connsiteY1" fmla="*/ 0 h 6858000"/>
              <a:gd name="connsiteX2" fmla="*/ 4093029 w 4093029"/>
              <a:gd name="connsiteY2" fmla="*/ 6858000 h 6858000"/>
              <a:gd name="connsiteX3" fmla="*/ 0 w 4093029"/>
              <a:gd name="connsiteY3" fmla="*/ 6858000 h 6858000"/>
              <a:gd name="connsiteX4" fmla="*/ 0 w 4093029"/>
              <a:gd name="connsiteY4" fmla="*/ 0 h 6858000"/>
              <a:gd name="connsiteX0" fmla="*/ 0 w 5525589"/>
              <a:gd name="connsiteY0" fmla="*/ 0 h 6858000"/>
              <a:gd name="connsiteX1" fmla="*/ 5525589 w 5525589"/>
              <a:gd name="connsiteY1" fmla="*/ 0 h 6858000"/>
              <a:gd name="connsiteX2" fmla="*/ 5525589 w 5525589"/>
              <a:gd name="connsiteY2" fmla="*/ 6858000 h 6858000"/>
              <a:gd name="connsiteX3" fmla="*/ 1432560 w 5525589"/>
              <a:gd name="connsiteY3" fmla="*/ 6858000 h 6858000"/>
              <a:gd name="connsiteX4" fmla="*/ 0 w 552558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589" h="6858000">
                <a:moveTo>
                  <a:pt x="0" y="0"/>
                </a:moveTo>
                <a:lnTo>
                  <a:pt x="5525589" y="0"/>
                </a:lnTo>
                <a:lnTo>
                  <a:pt x="5525589" y="6858000"/>
                </a:lnTo>
                <a:lnTo>
                  <a:pt x="143256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599854" y="2438400"/>
            <a:ext cx="6992289" cy="769441"/>
          </a:xfrm>
          <a:prstGeom prst="rect">
            <a:avLst/>
          </a:prstGeom>
          <a:noFill/>
        </p:spPr>
        <p:txBody>
          <a:bodyPr wrap="square" rtlCol="0">
            <a:spAutoFit/>
          </a:bodyPr>
          <a:lstStyle/>
          <a:p>
            <a:pPr algn="ctr"/>
            <a:r>
              <a:rPr lang="en-US" sz="4400" b="1" dirty="0" smtClean="0">
                <a:solidFill>
                  <a:schemeClr val="accent1"/>
                </a:solidFill>
                <a:latin typeface="Museo 700" panose="02000000000000000000" pitchFamily="2" charset="0"/>
                <a:ea typeface="Ebrima" panose="02000000000000000000" pitchFamily="2" charset="0"/>
                <a:cs typeface="Ebrima" panose="02000000000000000000" pitchFamily="2" charset="0"/>
              </a:rPr>
              <a:t>“Where do I start?”</a:t>
            </a:r>
            <a:endParaRPr lang="en-US" sz="4400" b="1" dirty="0">
              <a:solidFill>
                <a:schemeClr val="accent1"/>
              </a:solidFill>
              <a:latin typeface="Museo 700" panose="02000000000000000000" pitchFamily="2" charset="0"/>
              <a:ea typeface="Ebrima" panose="02000000000000000000" pitchFamily="2" charset="0"/>
              <a:cs typeface="Ebrima" panose="02000000000000000000" pitchFamily="2" charset="0"/>
            </a:endParaRPr>
          </a:p>
        </p:txBody>
      </p:sp>
      <p:grpSp>
        <p:nvGrpSpPr>
          <p:cNvPr id="32" name="Group 31">
            <a:extLst>
              <a:ext uri="{FF2B5EF4-FFF2-40B4-BE49-F238E27FC236}">
                <a16:creationId xmlns="" xmlns:a16="http://schemas.microsoft.com/office/drawing/2014/main" id="{53ECD719-2E62-4BA3-9ACE-721D976A4756}"/>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33" name="Oval 32">
              <a:extLst>
                <a:ext uri="{FF2B5EF4-FFF2-40B4-BE49-F238E27FC236}">
                  <a16:creationId xmlns="" xmlns:a16="http://schemas.microsoft.com/office/drawing/2014/main" id="{AD2F4E27-1EAA-4E4D-B7E6-C0D31E009AA0}"/>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ABD0CE45-615B-420C-B0ED-45C99AC43A5E}"/>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B7D8991-1AF5-4C7A-A631-BDB72359EB5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C586FFE9-AE5F-4631-B89F-73B51B6D7F82}"/>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A89CBA14-DB7A-45E9-8A49-E77705F40FFA}"/>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0E0D6586-4646-46C0-B00F-C1FEA5F76AA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6C98E767-58D1-488C-8094-BC96FF5011C2}"/>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202B0418-534A-491F-B835-E72DB0BDBB92}"/>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50C83317-BAC6-4420-A101-49625CD625DC}"/>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06385725-9042-4B5B-9A90-E263C03366F1}"/>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6EF6435F-661C-4E62-A50C-699862C0E25F}"/>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6DF94795-B34F-4C6D-9417-9294C46F90F1}"/>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95F81243-D3EF-47A4-8A3D-A011E0228AFA}"/>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89EA13EC-242B-48B5-A863-AC4B88592679}"/>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4532822D-2B89-4B4E-944E-D7B338B36A87}"/>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013364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3">
            <a:extLst>
              <a:ext uri="{FF2B5EF4-FFF2-40B4-BE49-F238E27FC236}">
                <a16:creationId xmlns="" xmlns:a16="http://schemas.microsoft.com/office/drawing/2014/main" id="{110DF234-DE8B-482E-A5A4-45DC6C2597BB}"/>
              </a:ext>
            </a:extLst>
          </p:cNvPr>
          <p:cNvSpPr/>
          <p:nvPr/>
        </p:nvSpPr>
        <p:spPr>
          <a:xfrm rot="5400000">
            <a:off x="5139213" y="-191294"/>
            <a:ext cx="1913573" cy="12192002"/>
          </a:xfrm>
          <a:custGeom>
            <a:avLst/>
            <a:gdLst>
              <a:gd name="connsiteX0" fmla="*/ 0 w 4093029"/>
              <a:gd name="connsiteY0" fmla="*/ 0 h 6858000"/>
              <a:gd name="connsiteX1" fmla="*/ 4093029 w 4093029"/>
              <a:gd name="connsiteY1" fmla="*/ 0 h 6858000"/>
              <a:gd name="connsiteX2" fmla="*/ 4093029 w 4093029"/>
              <a:gd name="connsiteY2" fmla="*/ 6858000 h 6858000"/>
              <a:gd name="connsiteX3" fmla="*/ 0 w 4093029"/>
              <a:gd name="connsiteY3" fmla="*/ 6858000 h 6858000"/>
              <a:gd name="connsiteX4" fmla="*/ 0 w 4093029"/>
              <a:gd name="connsiteY4" fmla="*/ 0 h 6858000"/>
              <a:gd name="connsiteX0" fmla="*/ 0 w 5525589"/>
              <a:gd name="connsiteY0" fmla="*/ 0 h 6858000"/>
              <a:gd name="connsiteX1" fmla="*/ 5525589 w 5525589"/>
              <a:gd name="connsiteY1" fmla="*/ 0 h 6858000"/>
              <a:gd name="connsiteX2" fmla="*/ 5525589 w 5525589"/>
              <a:gd name="connsiteY2" fmla="*/ 6858000 h 6858000"/>
              <a:gd name="connsiteX3" fmla="*/ 1432560 w 5525589"/>
              <a:gd name="connsiteY3" fmla="*/ 6858000 h 6858000"/>
              <a:gd name="connsiteX4" fmla="*/ 0 w 552558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589" h="6858000">
                <a:moveTo>
                  <a:pt x="0" y="0"/>
                </a:moveTo>
                <a:lnTo>
                  <a:pt x="5525589" y="0"/>
                </a:lnTo>
                <a:lnTo>
                  <a:pt x="5525589" y="6858000"/>
                </a:lnTo>
                <a:lnTo>
                  <a:pt x="143256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336800" y="2138950"/>
            <a:ext cx="7741920" cy="2123658"/>
          </a:xfrm>
          <a:prstGeom prst="rect">
            <a:avLst/>
          </a:prstGeom>
          <a:noFill/>
        </p:spPr>
        <p:txBody>
          <a:bodyPr wrap="square" rtlCol="0">
            <a:spAutoFit/>
          </a:bodyPr>
          <a:lstStyle/>
          <a:p>
            <a:pPr algn="ctr"/>
            <a:r>
              <a:rPr lang="en-US" sz="4400" b="1" dirty="0">
                <a:solidFill>
                  <a:schemeClr val="accent1"/>
                </a:solidFill>
                <a:latin typeface="Museo 700" panose="02000000000000000000" pitchFamily="2" charset="0"/>
                <a:ea typeface="Ebrima" panose="02000000000000000000" pitchFamily="2" charset="0"/>
                <a:cs typeface="Ebrima" panose="02000000000000000000" pitchFamily="2" charset="0"/>
              </a:rPr>
              <a:t>“Who is the right prospect to </a:t>
            </a:r>
            <a:r>
              <a:rPr lang="en-US" sz="4400" b="1" dirty="0" smtClean="0">
                <a:solidFill>
                  <a:schemeClr val="accent1"/>
                </a:solidFill>
                <a:latin typeface="Museo 700" panose="02000000000000000000" pitchFamily="2" charset="0"/>
                <a:ea typeface="Ebrima" panose="02000000000000000000" pitchFamily="2" charset="0"/>
                <a:cs typeface="Ebrima" panose="02000000000000000000" pitchFamily="2" charset="0"/>
              </a:rPr>
              <a:t>target for my business on LinkedIn?”</a:t>
            </a:r>
            <a:endParaRPr lang="en-US" sz="4400" b="1" dirty="0">
              <a:solidFill>
                <a:schemeClr val="accent1"/>
              </a:solidFill>
              <a:latin typeface="Museo 700" panose="02000000000000000000" pitchFamily="2" charset="0"/>
              <a:ea typeface="Ebrima" panose="02000000000000000000" pitchFamily="2" charset="0"/>
              <a:cs typeface="Ebrima" panose="02000000000000000000" pitchFamily="2" charset="0"/>
            </a:endParaRPr>
          </a:p>
        </p:txBody>
      </p:sp>
      <p:grpSp>
        <p:nvGrpSpPr>
          <p:cNvPr id="32" name="Group 31">
            <a:extLst>
              <a:ext uri="{FF2B5EF4-FFF2-40B4-BE49-F238E27FC236}">
                <a16:creationId xmlns="" xmlns:a16="http://schemas.microsoft.com/office/drawing/2014/main" id="{53ECD719-2E62-4BA3-9ACE-721D976A4756}"/>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33" name="Oval 32">
              <a:extLst>
                <a:ext uri="{FF2B5EF4-FFF2-40B4-BE49-F238E27FC236}">
                  <a16:creationId xmlns="" xmlns:a16="http://schemas.microsoft.com/office/drawing/2014/main" id="{AD2F4E27-1EAA-4E4D-B7E6-C0D31E009AA0}"/>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ABD0CE45-615B-420C-B0ED-45C99AC43A5E}"/>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B7D8991-1AF5-4C7A-A631-BDB72359EB5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C586FFE9-AE5F-4631-B89F-73B51B6D7F82}"/>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A89CBA14-DB7A-45E9-8A49-E77705F40FFA}"/>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0E0D6586-4646-46C0-B00F-C1FEA5F76AA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6C98E767-58D1-488C-8094-BC96FF5011C2}"/>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202B0418-534A-491F-B835-E72DB0BDBB92}"/>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50C83317-BAC6-4420-A101-49625CD625DC}"/>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06385725-9042-4B5B-9A90-E263C03366F1}"/>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6EF6435F-661C-4E62-A50C-699862C0E25F}"/>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6DF94795-B34F-4C6D-9417-9294C46F90F1}"/>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95F81243-D3EF-47A4-8A3D-A011E0228AFA}"/>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89EA13EC-242B-48B5-A863-AC4B88592679}"/>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4532822D-2B89-4B4E-944E-D7B338B36A87}"/>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72449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3">
            <a:extLst>
              <a:ext uri="{FF2B5EF4-FFF2-40B4-BE49-F238E27FC236}">
                <a16:creationId xmlns="" xmlns:a16="http://schemas.microsoft.com/office/drawing/2014/main" id="{110DF234-DE8B-482E-A5A4-45DC6C2597BB}"/>
              </a:ext>
            </a:extLst>
          </p:cNvPr>
          <p:cNvSpPr/>
          <p:nvPr/>
        </p:nvSpPr>
        <p:spPr>
          <a:xfrm rot="5400000">
            <a:off x="5139213" y="-191294"/>
            <a:ext cx="1913573" cy="12192002"/>
          </a:xfrm>
          <a:custGeom>
            <a:avLst/>
            <a:gdLst>
              <a:gd name="connsiteX0" fmla="*/ 0 w 4093029"/>
              <a:gd name="connsiteY0" fmla="*/ 0 h 6858000"/>
              <a:gd name="connsiteX1" fmla="*/ 4093029 w 4093029"/>
              <a:gd name="connsiteY1" fmla="*/ 0 h 6858000"/>
              <a:gd name="connsiteX2" fmla="*/ 4093029 w 4093029"/>
              <a:gd name="connsiteY2" fmla="*/ 6858000 h 6858000"/>
              <a:gd name="connsiteX3" fmla="*/ 0 w 4093029"/>
              <a:gd name="connsiteY3" fmla="*/ 6858000 h 6858000"/>
              <a:gd name="connsiteX4" fmla="*/ 0 w 4093029"/>
              <a:gd name="connsiteY4" fmla="*/ 0 h 6858000"/>
              <a:gd name="connsiteX0" fmla="*/ 0 w 5525589"/>
              <a:gd name="connsiteY0" fmla="*/ 0 h 6858000"/>
              <a:gd name="connsiteX1" fmla="*/ 5525589 w 5525589"/>
              <a:gd name="connsiteY1" fmla="*/ 0 h 6858000"/>
              <a:gd name="connsiteX2" fmla="*/ 5525589 w 5525589"/>
              <a:gd name="connsiteY2" fmla="*/ 6858000 h 6858000"/>
              <a:gd name="connsiteX3" fmla="*/ 1432560 w 5525589"/>
              <a:gd name="connsiteY3" fmla="*/ 6858000 h 6858000"/>
              <a:gd name="connsiteX4" fmla="*/ 0 w 552558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589" h="6858000">
                <a:moveTo>
                  <a:pt x="0" y="0"/>
                </a:moveTo>
                <a:lnTo>
                  <a:pt x="5525589" y="0"/>
                </a:lnTo>
                <a:lnTo>
                  <a:pt x="5525589" y="6858000"/>
                </a:lnTo>
                <a:lnTo>
                  <a:pt x="143256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899920" y="2269743"/>
            <a:ext cx="8351520" cy="1446550"/>
          </a:xfrm>
          <a:prstGeom prst="rect">
            <a:avLst/>
          </a:prstGeom>
          <a:noFill/>
        </p:spPr>
        <p:txBody>
          <a:bodyPr wrap="square" rtlCol="0">
            <a:spAutoFit/>
          </a:bodyPr>
          <a:lstStyle/>
          <a:p>
            <a:pPr algn="ctr"/>
            <a:r>
              <a:rPr lang="en-US" sz="4400" b="1" dirty="0">
                <a:solidFill>
                  <a:schemeClr val="accent1"/>
                </a:solidFill>
                <a:latin typeface="Museo 700" panose="02000000000000000000" pitchFamily="2" charset="0"/>
                <a:ea typeface="Ebrima" panose="02000000000000000000" pitchFamily="2" charset="0"/>
                <a:cs typeface="Ebrima" panose="02000000000000000000" pitchFamily="2" charset="0"/>
              </a:rPr>
              <a:t>“How do I get </a:t>
            </a:r>
            <a:r>
              <a:rPr lang="en-US" sz="4400" b="1" dirty="0" smtClean="0">
                <a:solidFill>
                  <a:schemeClr val="accent1"/>
                </a:solidFill>
                <a:latin typeface="Museo 700" panose="02000000000000000000" pitchFamily="2" charset="0"/>
                <a:ea typeface="Ebrima" panose="02000000000000000000" pitchFamily="2" charset="0"/>
                <a:cs typeface="Ebrima" panose="02000000000000000000" pitchFamily="2" charset="0"/>
              </a:rPr>
              <a:t>connected with them?”</a:t>
            </a:r>
            <a:endParaRPr lang="en-US" sz="4400" b="1" dirty="0">
              <a:solidFill>
                <a:schemeClr val="accent1"/>
              </a:solidFill>
              <a:latin typeface="Museo 700" panose="02000000000000000000" pitchFamily="2" charset="0"/>
              <a:ea typeface="Ebrima" panose="02000000000000000000" pitchFamily="2" charset="0"/>
              <a:cs typeface="Ebrima" panose="02000000000000000000" pitchFamily="2" charset="0"/>
            </a:endParaRPr>
          </a:p>
        </p:txBody>
      </p:sp>
      <p:grpSp>
        <p:nvGrpSpPr>
          <p:cNvPr id="32" name="Group 31">
            <a:extLst>
              <a:ext uri="{FF2B5EF4-FFF2-40B4-BE49-F238E27FC236}">
                <a16:creationId xmlns="" xmlns:a16="http://schemas.microsoft.com/office/drawing/2014/main" id="{53ECD719-2E62-4BA3-9ACE-721D976A4756}"/>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33" name="Oval 32">
              <a:extLst>
                <a:ext uri="{FF2B5EF4-FFF2-40B4-BE49-F238E27FC236}">
                  <a16:creationId xmlns="" xmlns:a16="http://schemas.microsoft.com/office/drawing/2014/main" id="{AD2F4E27-1EAA-4E4D-B7E6-C0D31E009AA0}"/>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ABD0CE45-615B-420C-B0ED-45C99AC43A5E}"/>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B7D8991-1AF5-4C7A-A631-BDB72359EB5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C586FFE9-AE5F-4631-B89F-73B51B6D7F82}"/>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A89CBA14-DB7A-45E9-8A49-E77705F40FFA}"/>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0E0D6586-4646-46C0-B00F-C1FEA5F76AA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6C98E767-58D1-488C-8094-BC96FF5011C2}"/>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202B0418-534A-491F-B835-E72DB0BDBB92}"/>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50C83317-BAC6-4420-A101-49625CD625DC}"/>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06385725-9042-4B5B-9A90-E263C03366F1}"/>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6EF6435F-661C-4E62-A50C-699862C0E25F}"/>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6DF94795-B34F-4C6D-9417-9294C46F90F1}"/>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95F81243-D3EF-47A4-8A3D-A011E0228AFA}"/>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89EA13EC-242B-48B5-A863-AC4B88592679}"/>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4532822D-2B89-4B4E-944E-D7B338B36A87}"/>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2463517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3">
            <a:extLst>
              <a:ext uri="{FF2B5EF4-FFF2-40B4-BE49-F238E27FC236}">
                <a16:creationId xmlns="" xmlns:a16="http://schemas.microsoft.com/office/drawing/2014/main" id="{110DF234-DE8B-482E-A5A4-45DC6C2597BB}"/>
              </a:ext>
            </a:extLst>
          </p:cNvPr>
          <p:cNvSpPr/>
          <p:nvPr/>
        </p:nvSpPr>
        <p:spPr>
          <a:xfrm rot="5400000">
            <a:off x="5139213" y="-191294"/>
            <a:ext cx="1913573" cy="12192002"/>
          </a:xfrm>
          <a:custGeom>
            <a:avLst/>
            <a:gdLst>
              <a:gd name="connsiteX0" fmla="*/ 0 w 4093029"/>
              <a:gd name="connsiteY0" fmla="*/ 0 h 6858000"/>
              <a:gd name="connsiteX1" fmla="*/ 4093029 w 4093029"/>
              <a:gd name="connsiteY1" fmla="*/ 0 h 6858000"/>
              <a:gd name="connsiteX2" fmla="*/ 4093029 w 4093029"/>
              <a:gd name="connsiteY2" fmla="*/ 6858000 h 6858000"/>
              <a:gd name="connsiteX3" fmla="*/ 0 w 4093029"/>
              <a:gd name="connsiteY3" fmla="*/ 6858000 h 6858000"/>
              <a:gd name="connsiteX4" fmla="*/ 0 w 4093029"/>
              <a:gd name="connsiteY4" fmla="*/ 0 h 6858000"/>
              <a:gd name="connsiteX0" fmla="*/ 0 w 5525589"/>
              <a:gd name="connsiteY0" fmla="*/ 0 h 6858000"/>
              <a:gd name="connsiteX1" fmla="*/ 5525589 w 5525589"/>
              <a:gd name="connsiteY1" fmla="*/ 0 h 6858000"/>
              <a:gd name="connsiteX2" fmla="*/ 5525589 w 5525589"/>
              <a:gd name="connsiteY2" fmla="*/ 6858000 h 6858000"/>
              <a:gd name="connsiteX3" fmla="*/ 1432560 w 5525589"/>
              <a:gd name="connsiteY3" fmla="*/ 6858000 h 6858000"/>
              <a:gd name="connsiteX4" fmla="*/ 0 w 552558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589" h="6858000">
                <a:moveTo>
                  <a:pt x="0" y="0"/>
                </a:moveTo>
                <a:lnTo>
                  <a:pt x="5525589" y="0"/>
                </a:lnTo>
                <a:lnTo>
                  <a:pt x="5525589" y="6858000"/>
                </a:lnTo>
                <a:lnTo>
                  <a:pt x="143256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30399" y="2138950"/>
            <a:ext cx="8331200" cy="1446550"/>
          </a:xfrm>
          <a:prstGeom prst="rect">
            <a:avLst/>
          </a:prstGeom>
          <a:noFill/>
        </p:spPr>
        <p:txBody>
          <a:bodyPr wrap="square" rtlCol="0">
            <a:spAutoFit/>
          </a:bodyPr>
          <a:lstStyle/>
          <a:p>
            <a:pPr algn="ctr"/>
            <a:r>
              <a:rPr lang="en-US" sz="4400" b="1" dirty="0">
                <a:solidFill>
                  <a:schemeClr val="accent1"/>
                </a:solidFill>
                <a:latin typeface="Museo 700" panose="02000000000000000000" pitchFamily="2" charset="0"/>
                <a:ea typeface="Ebrima" panose="02000000000000000000" pitchFamily="2" charset="0"/>
                <a:cs typeface="Ebrima" panose="02000000000000000000" pitchFamily="2" charset="0"/>
              </a:rPr>
              <a:t>“How do I get more </a:t>
            </a:r>
            <a:r>
              <a:rPr lang="en-US" sz="4400" b="1" dirty="0" smtClean="0">
                <a:solidFill>
                  <a:schemeClr val="accent1"/>
                </a:solidFill>
                <a:latin typeface="Museo 700" panose="02000000000000000000" pitchFamily="2" charset="0"/>
                <a:ea typeface="Ebrima" panose="02000000000000000000" pitchFamily="2" charset="0"/>
                <a:cs typeface="Ebrima" panose="02000000000000000000" pitchFamily="2" charset="0"/>
              </a:rPr>
              <a:t>of these prospects </a:t>
            </a:r>
            <a:r>
              <a:rPr lang="en-US" sz="4400" b="1" dirty="0">
                <a:solidFill>
                  <a:schemeClr val="accent1"/>
                </a:solidFill>
                <a:latin typeface="Museo 700" panose="02000000000000000000" pitchFamily="2" charset="0"/>
                <a:ea typeface="Ebrima" panose="02000000000000000000" pitchFamily="2" charset="0"/>
                <a:cs typeface="Ebrima" panose="02000000000000000000" pitchFamily="2" charset="0"/>
              </a:rPr>
              <a:t>on the phone?”</a:t>
            </a:r>
          </a:p>
        </p:txBody>
      </p:sp>
      <p:grpSp>
        <p:nvGrpSpPr>
          <p:cNvPr id="32" name="Group 31">
            <a:extLst>
              <a:ext uri="{FF2B5EF4-FFF2-40B4-BE49-F238E27FC236}">
                <a16:creationId xmlns="" xmlns:a16="http://schemas.microsoft.com/office/drawing/2014/main" id="{53ECD719-2E62-4BA3-9ACE-721D976A4756}"/>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33" name="Oval 32">
              <a:extLst>
                <a:ext uri="{FF2B5EF4-FFF2-40B4-BE49-F238E27FC236}">
                  <a16:creationId xmlns="" xmlns:a16="http://schemas.microsoft.com/office/drawing/2014/main" id="{AD2F4E27-1EAA-4E4D-B7E6-C0D31E009AA0}"/>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ABD0CE45-615B-420C-B0ED-45C99AC43A5E}"/>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B7D8991-1AF5-4C7A-A631-BDB72359EB5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C586FFE9-AE5F-4631-B89F-73B51B6D7F82}"/>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A89CBA14-DB7A-45E9-8A49-E77705F40FFA}"/>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0E0D6586-4646-46C0-B00F-C1FEA5F76AA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6C98E767-58D1-488C-8094-BC96FF5011C2}"/>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202B0418-534A-491F-B835-E72DB0BDBB92}"/>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50C83317-BAC6-4420-A101-49625CD625DC}"/>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06385725-9042-4B5B-9A90-E263C03366F1}"/>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6EF6435F-661C-4E62-A50C-699862C0E25F}"/>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6DF94795-B34F-4C6D-9417-9294C46F90F1}"/>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95F81243-D3EF-47A4-8A3D-A011E0228AFA}"/>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89EA13EC-242B-48B5-A863-AC4B88592679}"/>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4532822D-2B89-4B4E-944E-D7B338B36A87}"/>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11603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Placeholder 113">
            <a:extLst>
              <a:ext uri="{FF2B5EF4-FFF2-40B4-BE49-F238E27FC236}">
                <a16:creationId xmlns="" xmlns:a16="http://schemas.microsoft.com/office/drawing/2014/main" id="{53E6CD4A-2DD0-49B0-8A79-A8FA34A35676}"/>
              </a:ext>
            </a:extLst>
          </p:cNvPr>
          <p:cNvPicPr>
            <a:picLocks noGrp="1" noChangeAspect="1"/>
          </p:cNvPicPr>
          <p:nvPr>
            <p:ph type="pic" sz="quarter" idx="10"/>
          </p:nvPr>
        </p:nvPicPr>
        <p:blipFill>
          <a:blip r:embed="rId3"/>
          <a:srcRect l="28377" r="28377"/>
          <a:stretch>
            <a:fillRect/>
          </a:stretch>
        </p:blipFill>
        <p:spPr/>
      </p:pic>
      <p:sp>
        <p:nvSpPr>
          <p:cNvPr id="16" name="Rectangle 15">
            <a:extLst>
              <a:ext uri="{FF2B5EF4-FFF2-40B4-BE49-F238E27FC236}">
                <a16:creationId xmlns="" xmlns:a16="http://schemas.microsoft.com/office/drawing/2014/main" id="{00D4662F-8376-438D-90F3-F20394ABF9B2}"/>
              </a:ext>
            </a:extLst>
          </p:cNvPr>
          <p:cNvSpPr/>
          <p:nvPr/>
        </p:nvSpPr>
        <p:spPr>
          <a:xfrm>
            <a:off x="-5417" y="0"/>
            <a:ext cx="4443964"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 xmlns:a16="http://schemas.microsoft.com/office/drawing/2014/main" id="{2A4ECB8E-54FB-4F6E-9455-EFD3D270E508}"/>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68" name="Oval 67">
              <a:extLst>
                <a:ext uri="{FF2B5EF4-FFF2-40B4-BE49-F238E27FC236}">
                  <a16:creationId xmlns="" xmlns:a16="http://schemas.microsoft.com/office/drawing/2014/main" id="{BFB82AB9-CE0A-44F1-9D19-1F5BB1932B9A}"/>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 xmlns:a16="http://schemas.microsoft.com/office/drawing/2014/main" id="{6FE45BD2-66A7-4A18-946A-FFF1630EC2AD}"/>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 xmlns:a16="http://schemas.microsoft.com/office/drawing/2014/main" id="{8FE44305-1485-4BAA-8833-A12846584670}"/>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 xmlns:a16="http://schemas.microsoft.com/office/drawing/2014/main" id="{8079DF6F-8249-44C6-BC16-D78DAAF49B0F}"/>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 xmlns:a16="http://schemas.microsoft.com/office/drawing/2014/main" id="{BCB3DBAD-5788-4F02-BA54-05F124711EAA}"/>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 xmlns:a16="http://schemas.microsoft.com/office/drawing/2014/main" id="{13B573E9-A3E7-4971-B4E9-4C31C375DEBA}"/>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 xmlns:a16="http://schemas.microsoft.com/office/drawing/2014/main" id="{7889C086-EC4F-4098-B450-354166A3F33E}"/>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 xmlns:a16="http://schemas.microsoft.com/office/drawing/2014/main" id="{05D3ED80-87AF-4994-B646-BE1D7D04B8C6}"/>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 xmlns:a16="http://schemas.microsoft.com/office/drawing/2014/main" id="{F4C9F4A1-1D3E-4EF2-A3D1-09557749311F}"/>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 xmlns:a16="http://schemas.microsoft.com/office/drawing/2014/main" id="{E5573270-6582-468A-8172-AEBD9A967C9D}"/>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 xmlns:a16="http://schemas.microsoft.com/office/drawing/2014/main" id="{72C141E6-BB66-4F83-886B-536B22D4F926}"/>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 xmlns:a16="http://schemas.microsoft.com/office/drawing/2014/main" id="{4ECBB058-15A2-40B1-AB8F-FEBF6EB4AA7A}"/>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 xmlns:a16="http://schemas.microsoft.com/office/drawing/2014/main" id="{174934A9-366E-4F1B-A00B-1AA3C45BB3F8}"/>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 xmlns:a16="http://schemas.microsoft.com/office/drawing/2014/main" id="{A2EAAEF1-F167-4889-ACF0-7688D67C9BF0}"/>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 xmlns:a16="http://schemas.microsoft.com/office/drawing/2014/main" id="{9E2B362C-39CB-47B0-B67D-6C8E3E8DAAD5}"/>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 xmlns:a16="http://schemas.microsoft.com/office/drawing/2014/main" id="{F7609895-35C0-46F2-8791-E50E04C43512}"/>
              </a:ext>
            </a:extLst>
          </p:cNvPr>
          <p:cNvSpPr txBox="1"/>
          <p:nvPr/>
        </p:nvSpPr>
        <p:spPr>
          <a:xfrm>
            <a:off x="195862" y="2866230"/>
            <a:ext cx="3837015" cy="1446550"/>
          </a:xfrm>
          <a:prstGeom prst="rect">
            <a:avLst/>
          </a:prstGeom>
          <a:noFill/>
        </p:spPr>
        <p:txBody>
          <a:bodyPr wrap="square" rtlCol="0">
            <a:spAutoFit/>
          </a:bodyPr>
          <a:lstStyle/>
          <a:p>
            <a:r>
              <a:rPr lang="en-US" sz="4400" b="1" dirty="0">
                <a:solidFill>
                  <a:schemeClr val="bg2"/>
                </a:solidFill>
                <a:latin typeface="Museo 700" panose="02000000000000000000" pitchFamily="2" charset="0"/>
                <a:ea typeface="Montserrat Semi" charset="0"/>
                <a:cs typeface="Montserrat Semi" charset="0"/>
              </a:rPr>
              <a:t>Why </a:t>
            </a:r>
            <a:r>
              <a:rPr lang="en-US" sz="4400" b="1" dirty="0" smtClean="0">
                <a:solidFill>
                  <a:schemeClr val="bg2"/>
                </a:solidFill>
                <a:latin typeface="Museo 700" panose="02000000000000000000" pitchFamily="2" charset="0"/>
                <a:ea typeface="Montserrat Semi" charset="0"/>
                <a:cs typeface="Montserrat Semi" charset="0"/>
              </a:rPr>
              <a:t>LinkedIn</a:t>
            </a:r>
            <a:r>
              <a:rPr lang="en-US" sz="4400" b="1" dirty="0">
                <a:solidFill>
                  <a:schemeClr val="bg2"/>
                </a:solidFill>
                <a:latin typeface="Museo 700" panose="02000000000000000000" pitchFamily="2" charset="0"/>
                <a:ea typeface="Montserrat Semi" charset="0"/>
                <a:cs typeface="Montserrat Semi" charset="0"/>
              </a:rPr>
              <a:t>…</a:t>
            </a:r>
          </a:p>
        </p:txBody>
      </p:sp>
      <p:grpSp>
        <p:nvGrpSpPr>
          <p:cNvPr id="42" name="Group 41">
            <a:extLst>
              <a:ext uri="{FF2B5EF4-FFF2-40B4-BE49-F238E27FC236}">
                <a16:creationId xmlns="" xmlns:a16="http://schemas.microsoft.com/office/drawing/2014/main" id="{EA2CEDAC-8987-4622-B9A3-43B42467C1E1}"/>
              </a:ext>
            </a:extLst>
          </p:cNvPr>
          <p:cNvGrpSpPr/>
          <p:nvPr/>
        </p:nvGrpSpPr>
        <p:grpSpPr>
          <a:xfrm>
            <a:off x="4872548" y="487670"/>
            <a:ext cx="5098321" cy="943039"/>
            <a:chOff x="776689" y="2173074"/>
            <a:chExt cx="5098321" cy="943039"/>
          </a:xfrm>
        </p:grpSpPr>
        <p:sp>
          <p:nvSpPr>
            <p:cNvPr id="43" name="Rectangle 42">
              <a:extLst>
                <a:ext uri="{FF2B5EF4-FFF2-40B4-BE49-F238E27FC236}">
                  <a16:creationId xmlns="" xmlns:a16="http://schemas.microsoft.com/office/drawing/2014/main" id="{01816195-AA87-44DF-839D-576A3F305265}"/>
                </a:ext>
              </a:extLst>
            </p:cNvPr>
            <p:cNvSpPr/>
            <p:nvPr/>
          </p:nvSpPr>
          <p:spPr>
            <a:xfrm>
              <a:off x="1874510" y="2334152"/>
              <a:ext cx="4000500" cy="597536"/>
            </a:xfrm>
            <a:prstGeom prst="rect">
              <a:avLst/>
            </a:prstGeom>
          </p:spPr>
          <p:txBody>
            <a:bodyPr wrap="square">
              <a:spAutoFit/>
            </a:bodyPr>
            <a:lstStyle/>
            <a:p>
              <a:pPr>
                <a:lnSpc>
                  <a:spcPct val="150000"/>
                </a:lnSpc>
                <a:buSzPct val="25000"/>
              </a:pPr>
              <a:r>
                <a:rPr lang="en-US" sz="2400" b="1" dirty="0">
                  <a:solidFill>
                    <a:schemeClr val="accent1"/>
                  </a:solidFill>
                  <a:latin typeface="Museo 700" panose="02000000000000000000" pitchFamily="2" charset="0"/>
                </a:rPr>
                <a:t>Over </a:t>
              </a:r>
              <a:r>
                <a:rPr lang="en-US" sz="2400" b="1" dirty="0">
                  <a:solidFill>
                    <a:schemeClr val="accent3"/>
                  </a:solidFill>
                  <a:latin typeface="Museo 700" panose="02000000000000000000" pitchFamily="2" charset="0"/>
                </a:rPr>
                <a:t>500+</a:t>
              </a:r>
              <a:r>
                <a:rPr lang="en-US" sz="2400" b="1" dirty="0">
                  <a:solidFill>
                    <a:schemeClr val="accent1"/>
                  </a:solidFill>
                  <a:latin typeface="Museo 700" panose="02000000000000000000" pitchFamily="2" charset="0"/>
                </a:rPr>
                <a:t> million users</a:t>
              </a:r>
              <a:endParaRPr lang="en-US" sz="2400" dirty="0">
                <a:latin typeface="Museo 700" panose="02000000000000000000" pitchFamily="2" charset="0"/>
              </a:endParaRPr>
            </a:p>
          </p:txBody>
        </p:sp>
        <p:sp>
          <p:nvSpPr>
            <p:cNvPr id="44" name="Rectangle 43">
              <a:extLst>
                <a:ext uri="{FF2B5EF4-FFF2-40B4-BE49-F238E27FC236}">
                  <a16:creationId xmlns="" xmlns:a16="http://schemas.microsoft.com/office/drawing/2014/main" id="{4A2E1148-5B68-45D0-AA9C-7FC97248C9C6}"/>
                </a:ext>
              </a:extLst>
            </p:cNvPr>
            <p:cNvSpPr/>
            <p:nvPr/>
          </p:nvSpPr>
          <p:spPr>
            <a:xfrm>
              <a:off x="1781037" y="2654448"/>
              <a:ext cx="184731" cy="461665"/>
            </a:xfrm>
            <a:prstGeom prst="rect">
              <a:avLst/>
            </a:prstGeom>
          </p:spPr>
          <p:txBody>
            <a:bodyPr wrap="none">
              <a:spAutoFit/>
            </a:bodyPr>
            <a:lstStyle/>
            <a:p>
              <a:endParaRPr lang="en-US" sz="2400" dirty="0"/>
            </a:p>
          </p:txBody>
        </p:sp>
        <p:grpSp>
          <p:nvGrpSpPr>
            <p:cNvPr id="45" name="Group 4">
              <a:extLst>
                <a:ext uri="{FF2B5EF4-FFF2-40B4-BE49-F238E27FC236}">
                  <a16:creationId xmlns="" xmlns:a16="http://schemas.microsoft.com/office/drawing/2014/main" id="{8FF7E7A3-DC29-4161-9576-1218FDEB957F}"/>
                </a:ext>
              </a:extLst>
            </p:cNvPr>
            <p:cNvGrpSpPr>
              <a:grpSpLocks noChangeAspect="1"/>
            </p:cNvGrpSpPr>
            <p:nvPr/>
          </p:nvGrpSpPr>
          <p:grpSpPr bwMode="auto">
            <a:xfrm>
              <a:off x="776689" y="2173074"/>
              <a:ext cx="906272" cy="914400"/>
              <a:chOff x="385" y="1319"/>
              <a:chExt cx="669" cy="675"/>
            </a:xfrm>
          </p:grpSpPr>
          <p:sp>
            <p:nvSpPr>
              <p:cNvPr id="49" name="Freeform 5">
                <a:extLst>
                  <a:ext uri="{FF2B5EF4-FFF2-40B4-BE49-F238E27FC236}">
                    <a16:creationId xmlns="" xmlns:a16="http://schemas.microsoft.com/office/drawing/2014/main" id="{3A4EF41E-8DDF-497B-9839-7D8BF241A374}"/>
                  </a:ext>
                </a:extLst>
              </p:cNvPr>
              <p:cNvSpPr>
                <a:spLocks noEditPoints="1"/>
              </p:cNvSpPr>
              <p:nvPr/>
            </p:nvSpPr>
            <p:spPr bwMode="auto">
              <a:xfrm>
                <a:off x="385" y="1683"/>
                <a:ext cx="312" cy="311"/>
              </a:xfrm>
              <a:custGeom>
                <a:avLst/>
                <a:gdLst>
                  <a:gd name="T0" fmla="*/ 95 w 189"/>
                  <a:gd name="T1" fmla="*/ 189 h 189"/>
                  <a:gd name="T2" fmla="*/ 0 w 189"/>
                  <a:gd name="T3" fmla="*/ 94 h 189"/>
                  <a:gd name="T4" fmla="*/ 95 w 189"/>
                  <a:gd name="T5" fmla="*/ 0 h 189"/>
                  <a:gd name="T6" fmla="*/ 189 w 189"/>
                  <a:gd name="T7" fmla="*/ 94 h 189"/>
                  <a:gd name="T8" fmla="*/ 95 w 189"/>
                  <a:gd name="T9" fmla="*/ 189 h 189"/>
                  <a:gd name="T10" fmla="*/ 95 w 189"/>
                  <a:gd name="T11" fmla="*/ 16 h 189"/>
                  <a:gd name="T12" fmla="*/ 16 w 189"/>
                  <a:gd name="T13" fmla="*/ 94 h 189"/>
                  <a:gd name="T14" fmla="*/ 95 w 189"/>
                  <a:gd name="T15" fmla="*/ 173 h 189"/>
                  <a:gd name="T16" fmla="*/ 173 w 189"/>
                  <a:gd name="T17" fmla="*/ 94 h 189"/>
                  <a:gd name="T18" fmla="*/ 95 w 189"/>
                  <a:gd name="T19" fmla="*/ 16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89">
                    <a:moveTo>
                      <a:pt x="95" y="189"/>
                    </a:moveTo>
                    <a:cubicBezTo>
                      <a:pt x="43" y="189"/>
                      <a:pt x="0" y="146"/>
                      <a:pt x="0" y="94"/>
                    </a:cubicBezTo>
                    <a:cubicBezTo>
                      <a:pt x="0" y="42"/>
                      <a:pt x="43" y="0"/>
                      <a:pt x="95" y="0"/>
                    </a:cubicBezTo>
                    <a:cubicBezTo>
                      <a:pt x="147" y="0"/>
                      <a:pt x="189" y="42"/>
                      <a:pt x="189" y="94"/>
                    </a:cubicBezTo>
                    <a:cubicBezTo>
                      <a:pt x="189" y="146"/>
                      <a:pt x="147" y="189"/>
                      <a:pt x="95" y="189"/>
                    </a:cubicBezTo>
                    <a:close/>
                    <a:moveTo>
                      <a:pt x="95" y="16"/>
                    </a:moveTo>
                    <a:cubicBezTo>
                      <a:pt x="52" y="16"/>
                      <a:pt x="16" y="51"/>
                      <a:pt x="16" y="94"/>
                    </a:cubicBezTo>
                    <a:cubicBezTo>
                      <a:pt x="16" y="137"/>
                      <a:pt x="52" y="173"/>
                      <a:pt x="95" y="173"/>
                    </a:cubicBezTo>
                    <a:cubicBezTo>
                      <a:pt x="138" y="173"/>
                      <a:pt x="173" y="137"/>
                      <a:pt x="173" y="94"/>
                    </a:cubicBezTo>
                    <a:cubicBezTo>
                      <a:pt x="173" y="51"/>
                      <a:pt x="138" y="16"/>
                      <a:pt x="95" y="16"/>
                    </a:cubicBezTo>
                    <a:close/>
                  </a:path>
                </a:pathLst>
              </a:custGeom>
              <a:solidFill>
                <a:srgbClr val="282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6">
                <a:extLst>
                  <a:ext uri="{FF2B5EF4-FFF2-40B4-BE49-F238E27FC236}">
                    <a16:creationId xmlns="" xmlns:a16="http://schemas.microsoft.com/office/drawing/2014/main" id="{2512A7C8-694B-4AD2-9A32-8932EC5F1615}"/>
                  </a:ext>
                </a:extLst>
              </p:cNvPr>
              <p:cNvSpPr>
                <a:spLocks/>
              </p:cNvSpPr>
              <p:nvPr/>
            </p:nvSpPr>
            <p:spPr bwMode="auto">
              <a:xfrm>
                <a:off x="445" y="1742"/>
                <a:ext cx="192" cy="151"/>
              </a:xfrm>
              <a:custGeom>
                <a:avLst/>
                <a:gdLst>
                  <a:gd name="T0" fmla="*/ 11 w 117"/>
                  <a:gd name="T1" fmla="*/ 92 h 92"/>
                  <a:gd name="T2" fmla="*/ 0 w 117"/>
                  <a:gd name="T3" fmla="*/ 58 h 92"/>
                  <a:gd name="T4" fmla="*/ 59 w 117"/>
                  <a:gd name="T5" fmla="*/ 0 h 92"/>
                  <a:gd name="T6" fmla="*/ 117 w 117"/>
                  <a:gd name="T7" fmla="*/ 58 h 92"/>
                  <a:gd name="T8" fmla="*/ 107 w 117"/>
                  <a:gd name="T9" fmla="*/ 92 h 92"/>
                  <a:gd name="T10" fmla="*/ 78 w 117"/>
                  <a:gd name="T11" fmla="*/ 72 h 92"/>
                  <a:gd name="T12" fmla="*/ 40 w 117"/>
                  <a:gd name="T13" fmla="*/ 72 h 92"/>
                  <a:gd name="T14" fmla="*/ 11 w 117"/>
                  <a:gd name="T15" fmla="*/ 92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92">
                    <a:moveTo>
                      <a:pt x="11" y="92"/>
                    </a:moveTo>
                    <a:cubicBezTo>
                      <a:pt x="4" y="82"/>
                      <a:pt x="0" y="70"/>
                      <a:pt x="0" y="58"/>
                    </a:cubicBezTo>
                    <a:cubicBezTo>
                      <a:pt x="0" y="26"/>
                      <a:pt x="27" y="0"/>
                      <a:pt x="59" y="0"/>
                    </a:cubicBezTo>
                    <a:cubicBezTo>
                      <a:pt x="91" y="0"/>
                      <a:pt x="117" y="26"/>
                      <a:pt x="117" y="58"/>
                    </a:cubicBezTo>
                    <a:cubicBezTo>
                      <a:pt x="117" y="70"/>
                      <a:pt x="113" y="82"/>
                      <a:pt x="107" y="92"/>
                    </a:cubicBezTo>
                    <a:cubicBezTo>
                      <a:pt x="102" y="80"/>
                      <a:pt x="91" y="72"/>
                      <a:pt x="78" y="72"/>
                    </a:cubicBezTo>
                    <a:cubicBezTo>
                      <a:pt x="40" y="72"/>
                      <a:pt x="40" y="72"/>
                      <a:pt x="40" y="72"/>
                    </a:cubicBezTo>
                    <a:cubicBezTo>
                      <a:pt x="27" y="72"/>
                      <a:pt x="15" y="80"/>
                      <a:pt x="11" y="9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7">
                <a:extLst>
                  <a:ext uri="{FF2B5EF4-FFF2-40B4-BE49-F238E27FC236}">
                    <a16:creationId xmlns="" xmlns:a16="http://schemas.microsoft.com/office/drawing/2014/main" id="{03E57DA0-6F04-43EF-8C78-AD57992BED35}"/>
                  </a:ext>
                </a:extLst>
              </p:cNvPr>
              <p:cNvSpPr>
                <a:spLocks noChangeArrowheads="1"/>
              </p:cNvSpPr>
              <p:nvPr/>
            </p:nvSpPr>
            <p:spPr bwMode="auto">
              <a:xfrm>
                <a:off x="603" y="1367"/>
                <a:ext cx="235" cy="237"/>
              </a:xfrm>
              <a:prstGeom prst="ellipse">
                <a:avLst/>
              </a:prstGeom>
              <a:solidFill>
                <a:srgbClr val="B7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8">
                <a:extLst>
                  <a:ext uri="{FF2B5EF4-FFF2-40B4-BE49-F238E27FC236}">
                    <a16:creationId xmlns="" xmlns:a16="http://schemas.microsoft.com/office/drawing/2014/main" id="{10C8B15C-B2DD-4E75-81F4-2EA355DD6B1E}"/>
                  </a:ext>
                </a:extLst>
              </p:cNvPr>
              <p:cNvSpPr>
                <a:spLocks noEditPoints="1"/>
              </p:cNvSpPr>
              <p:nvPr/>
            </p:nvSpPr>
            <p:spPr bwMode="auto">
              <a:xfrm>
                <a:off x="555" y="1319"/>
                <a:ext cx="331" cy="333"/>
              </a:xfrm>
              <a:custGeom>
                <a:avLst/>
                <a:gdLst>
                  <a:gd name="T0" fmla="*/ 101 w 201"/>
                  <a:gd name="T1" fmla="*/ 202 h 202"/>
                  <a:gd name="T2" fmla="*/ 0 w 201"/>
                  <a:gd name="T3" fmla="*/ 101 h 202"/>
                  <a:gd name="T4" fmla="*/ 101 w 201"/>
                  <a:gd name="T5" fmla="*/ 0 h 202"/>
                  <a:gd name="T6" fmla="*/ 201 w 201"/>
                  <a:gd name="T7" fmla="*/ 101 h 202"/>
                  <a:gd name="T8" fmla="*/ 101 w 201"/>
                  <a:gd name="T9" fmla="*/ 202 h 202"/>
                  <a:gd name="T10" fmla="*/ 101 w 201"/>
                  <a:gd name="T11" fmla="*/ 16 h 202"/>
                  <a:gd name="T12" fmla="*/ 16 w 201"/>
                  <a:gd name="T13" fmla="*/ 101 h 202"/>
                  <a:gd name="T14" fmla="*/ 101 w 201"/>
                  <a:gd name="T15" fmla="*/ 186 h 202"/>
                  <a:gd name="T16" fmla="*/ 185 w 201"/>
                  <a:gd name="T17" fmla="*/ 101 h 202"/>
                  <a:gd name="T18" fmla="*/ 101 w 201"/>
                  <a:gd name="T19" fmla="*/ 1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1" h="202">
                    <a:moveTo>
                      <a:pt x="101" y="202"/>
                    </a:moveTo>
                    <a:cubicBezTo>
                      <a:pt x="45" y="202"/>
                      <a:pt x="0" y="156"/>
                      <a:pt x="0" y="101"/>
                    </a:cubicBezTo>
                    <a:cubicBezTo>
                      <a:pt x="0" y="45"/>
                      <a:pt x="45" y="0"/>
                      <a:pt x="101" y="0"/>
                    </a:cubicBezTo>
                    <a:cubicBezTo>
                      <a:pt x="156" y="0"/>
                      <a:pt x="201" y="45"/>
                      <a:pt x="201" y="101"/>
                    </a:cubicBezTo>
                    <a:cubicBezTo>
                      <a:pt x="201" y="156"/>
                      <a:pt x="156" y="202"/>
                      <a:pt x="101" y="202"/>
                    </a:cubicBezTo>
                    <a:close/>
                    <a:moveTo>
                      <a:pt x="101" y="16"/>
                    </a:moveTo>
                    <a:cubicBezTo>
                      <a:pt x="54" y="16"/>
                      <a:pt x="16" y="54"/>
                      <a:pt x="16" y="101"/>
                    </a:cubicBezTo>
                    <a:cubicBezTo>
                      <a:pt x="16" y="148"/>
                      <a:pt x="54" y="186"/>
                      <a:pt x="101" y="186"/>
                    </a:cubicBezTo>
                    <a:cubicBezTo>
                      <a:pt x="147" y="186"/>
                      <a:pt x="185" y="148"/>
                      <a:pt x="185" y="101"/>
                    </a:cubicBezTo>
                    <a:cubicBezTo>
                      <a:pt x="185" y="54"/>
                      <a:pt x="147" y="16"/>
                      <a:pt x="101" y="16"/>
                    </a:cubicBezTo>
                    <a:close/>
                  </a:path>
                </a:pathLst>
              </a:custGeom>
              <a:solidFill>
                <a:srgbClr val="282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9">
                <a:extLst>
                  <a:ext uri="{FF2B5EF4-FFF2-40B4-BE49-F238E27FC236}">
                    <a16:creationId xmlns="" xmlns:a16="http://schemas.microsoft.com/office/drawing/2014/main" id="{4A5F9404-C76C-45E3-B101-A9A850695F27}"/>
                  </a:ext>
                </a:extLst>
              </p:cNvPr>
              <p:cNvSpPr>
                <a:spLocks noChangeArrowheads="1"/>
              </p:cNvSpPr>
              <p:nvPr/>
            </p:nvSpPr>
            <p:spPr bwMode="auto">
              <a:xfrm>
                <a:off x="680" y="1430"/>
                <a:ext cx="83" cy="8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0">
                <a:extLst>
                  <a:ext uri="{FF2B5EF4-FFF2-40B4-BE49-F238E27FC236}">
                    <a16:creationId xmlns="" xmlns:a16="http://schemas.microsoft.com/office/drawing/2014/main" id="{7A372EE6-1E97-46E8-AA5E-62F3D4A71EA8}"/>
                  </a:ext>
                </a:extLst>
              </p:cNvPr>
              <p:cNvSpPr>
                <a:spLocks noEditPoints="1"/>
              </p:cNvSpPr>
              <p:nvPr/>
            </p:nvSpPr>
            <p:spPr bwMode="auto">
              <a:xfrm>
                <a:off x="667" y="1416"/>
                <a:ext cx="109" cy="111"/>
              </a:xfrm>
              <a:custGeom>
                <a:avLst/>
                <a:gdLst>
                  <a:gd name="T0" fmla="*/ 33 w 66"/>
                  <a:gd name="T1" fmla="*/ 67 h 67"/>
                  <a:gd name="T2" fmla="*/ 0 w 66"/>
                  <a:gd name="T3" fmla="*/ 34 h 67"/>
                  <a:gd name="T4" fmla="*/ 33 w 66"/>
                  <a:gd name="T5" fmla="*/ 0 h 67"/>
                  <a:gd name="T6" fmla="*/ 66 w 66"/>
                  <a:gd name="T7" fmla="*/ 34 h 67"/>
                  <a:gd name="T8" fmla="*/ 33 w 66"/>
                  <a:gd name="T9" fmla="*/ 67 h 67"/>
                  <a:gd name="T10" fmla="*/ 33 w 66"/>
                  <a:gd name="T11" fmla="*/ 16 h 67"/>
                  <a:gd name="T12" fmla="*/ 16 w 66"/>
                  <a:gd name="T13" fmla="*/ 34 h 67"/>
                  <a:gd name="T14" fmla="*/ 33 w 66"/>
                  <a:gd name="T15" fmla="*/ 51 h 67"/>
                  <a:gd name="T16" fmla="*/ 50 w 66"/>
                  <a:gd name="T17" fmla="*/ 34 h 67"/>
                  <a:gd name="T18" fmla="*/ 33 w 66"/>
                  <a:gd name="T19" fmla="*/ 1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67">
                    <a:moveTo>
                      <a:pt x="33" y="67"/>
                    </a:moveTo>
                    <a:cubicBezTo>
                      <a:pt x="14" y="67"/>
                      <a:pt x="0" y="52"/>
                      <a:pt x="0" y="34"/>
                    </a:cubicBezTo>
                    <a:cubicBezTo>
                      <a:pt x="0" y="15"/>
                      <a:pt x="14" y="0"/>
                      <a:pt x="33" y="0"/>
                    </a:cubicBezTo>
                    <a:cubicBezTo>
                      <a:pt x="51" y="0"/>
                      <a:pt x="66" y="15"/>
                      <a:pt x="66" y="34"/>
                    </a:cubicBezTo>
                    <a:cubicBezTo>
                      <a:pt x="66" y="52"/>
                      <a:pt x="51" y="67"/>
                      <a:pt x="33" y="67"/>
                    </a:cubicBezTo>
                    <a:close/>
                    <a:moveTo>
                      <a:pt x="33" y="16"/>
                    </a:moveTo>
                    <a:cubicBezTo>
                      <a:pt x="23" y="16"/>
                      <a:pt x="16" y="24"/>
                      <a:pt x="16" y="34"/>
                    </a:cubicBezTo>
                    <a:cubicBezTo>
                      <a:pt x="16" y="43"/>
                      <a:pt x="23" y="51"/>
                      <a:pt x="33" y="51"/>
                    </a:cubicBezTo>
                    <a:cubicBezTo>
                      <a:pt x="42" y="51"/>
                      <a:pt x="50" y="43"/>
                      <a:pt x="50" y="34"/>
                    </a:cubicBezTo>
                    <a:cubicBezTo>
                      <a:pt x="50" y="24"/>
                      <a:pt x="42" y="16"/>
                      <a:pt x="33" y="16"/>
                    </a:cubicBezTo>
                    <a:close/>
                  </a:path>
                </a:pathLst>
              </a:custGeom>
              <a:solidFill>
                <a:srgbClr val="282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1">
                <a:extLst>
                  <a:ext uri="{FF2B5EF4-FFF2-40B4-BE49-F238E27FC236}">
                    <a16:creationId xmlns="" xmlns:a16="http://schemas.microsoft.com/office/drawing/2014/main" id="{6FD2AC6D-7BEA-47A0-8760-38FE39235C83}"/>
                  </a:ext>
                </a:extLst>
              </p:cNvPr>
              <p:cNvSpPr>
                <a:spLocks/>
              </p:cNvSpPr>
              <p:nvPr/>
            </p:nvSpPr>
            <p:spPr bwMode="auto">
              <a:xfrm>
                <a:off x="649" y="1518"/>
                <a:ext cx="145" cy="73"/>
              </a:xfrm>
              <a:custGeom>
                <a:avLst/>
                <a:gdLst>
                  <a:gd name="T0" fmla="*/ 63 w 88"/>
                  <a:gd name="T1" fmla="*/ 0 h 44"/>
                  <a:gd name="T2" fmla="*/ 25 w 88"/>
                  <a:gd name="T3" fmla="*/ 0 h 44"/>
                  <a:gd name="T4" fmla="*/ 0 w 88"/>
                  <a:gd name="T5" fmla="*/ 25 h 44"/>
                  <a:gd name="T6" fmla="*/ 0 w 88"/>
                  <a:gd name="T7" fmla="*/ 27 h 44"/>
                  <a:gd name="T8" fmla="*/ 44 w 88"/>
                  <a:gd name="T9" fmla="*/ 44 h 44"/>
                  <a:gd name="T10" fmla="*/ 88 w 88"/>
                  <a:gd name="T11" fmla="*/ 27 h 44"/>
                  <a:gd name="T12" fmla="*/ 88 w 88"/>
                  <a:gd name="T13" fmla="*/ 25 h 44"/>
                  <a:gd name="T14" fmla="*/ 63 w 88"/>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44">
                    <a:moveTo>
                      <a:pt x="63" y="0"/>
                    </a:moveTo>
                    <a:cubicBezTo>
                      <a:pt x="25" y="0"/>
                      <a:pt x="25" y="0"/>
                      <a:pt x="25" y="0"/>
                    </a:cubicBezTo>
                    <a:cubicBezTo>
                      <a:pt x="11" y="0"/>
                      <a:pt x="0" y="11"/>
                      <a:pt x="0" y="25"/>
                    </a:cubicBezTo>
                    <a:cubicBezTo>
                      <a:pt x="0" y="27"/>
                      <a:pt x="0" y="27"/>
                      <a:pt x="0" y="27"/>
                    </a:cubicBezTo>
                    <a:cubicBezTo>
                      <a:pt x="11" y="38"/>
                      <a:pt x="27" y="44"/>
                      <a:pt x="44" y="44"/>
                    </a:cubicBezTo>
                    <a:cubicBezTo>
                      <a:pt x="61" y="44"/>
                      <a:pt x="76" y="38"/>
                      <a:pt x="88" y="27"/>
                    </a:cubicBezTo>
                    <a:cubicBezTo>
                      <a:pt x="88" y="25"/>
                      <a:pt x="88" y="25"/>
                      <a:pt x="88" y="25"/>
                    </a:cubicBezTo>
                    <a:cubicBezTo>
                      <a:pt x="88" y="11"/>
                      <a:pt x="77" y="0"/>
                      <a:pt x="6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2">
                <a:extLst>
                  <a:ext uri="{FF2B5EF4-FFF2-40B4-BE49-F238E27FC236}">
                    <a16:creationId xmlns="" xmlns:a16="http://schemas.microsoft.com/office/drawing/2014/main" id="{CE9DC03C-F2CD-490A-B955-FC58D341D897}"/>
                  </a:ext>
                </a:extLst>
              </p:cNvPr>
              <p:cNvSpPr>
                <a:spLocks noEditPoints="1"/>
              </p:cNvSpPr>
              <p:nvPr/>
            </p:nvSpPr>
            <p:spPr bwMode="auto">
              <a:xfrm>
                <a:off x="636" y="1505"/>
                <a:ext cx="171" cy="99"/>
              </a:xfrm>
              <a:custGeom>
                <a:avLst/>
                <a:gdLst>
                  <a:gd name="T0" fmla="*/ 52 w 104"/>
                  <a:gd name="T1" fmla="*/ 60 h 60"/>
                  <a:gd name="T2" fmla="*/ 2 w 104"/>
                  <a:gd name="T3" fmla="*/ 41 h 60"/>
                  <a:gd name="T4" fmla="*/ 0 w 104"/>
                  <a:gd name="T5" fmla="*/ 38 h 60"/>
                  <a:gd name="T6" fmla="*/ 0 w 104"/>
                  <a:gd name="T7" fmla="*/ 33 h 60"/>
                  <a:gd name="T8" fmla="*/ 33 w 104"/>
                  <a:gd name="T9" fmla="*/ 0 h 60"/>
                  <a:gd name="T10" fmla="*/ 71 w 104"/>
                  <a:gd name="T11" fmla="*/ 0 h 60"/>
                  <a:gd name="T12" fmla="*/ 104 w 104"/>
                  <a:gd name="T13" fmla="*/ 33 h 60"/>
                  <a:gd name="T14" fmla="*/ 104 w 104"/>
                  <a:gd name="T15" fmla="*/ 38 h 60"/>
                  <a:gd name="T16" fmla="*/ 101 w 104"/>
                  <a:gd name="T17" fmla="*/ 41 h 60"/>
                  <a:gd name="T18" fmla="*/ 52 w 104"/>
                  <a:gd name="T19" fmla="*/ 60 h 60"/>
                  <a:gd name="T20" fmla="*/ 16 w 104"/>
                  <a:gd name="T21" fmla="*/ 31 h 60"/>
                  <a:gd name="T22" fmla="*/ 52 w 104"/>
                  <a:gd name="T23" fmla="*/ 44 h 60"/>
                  <a:gd name="T24" fmla="*/ 88 w 104"/>
                  <a:gd name="T25" fmla="*/ 31 h 60"/>
                  <a:gd name="T26" fmla="*/ 71 w 104"/>
                  <a:gd name="T27" fmla="*/ 16 h 60"/>
                  <a:gd name="T28" fmla="*/ 33 w 104"/>
                  <a:gd name="T29" fmla="*/ 16 h 60"/>
                  <a:gd name="T30" fmla="*/ 16 w 104"/>
                  <a:gd name="T31"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60">
                    <a:moveTo>
                      <a:pt x="52" y="60"/>
                    </a:moveTo>
                    <a:cubicBezTo>
                      <a:pt x="33" y="60"/>
                      <a:pt x="16" y="53"/>
                      <a:pt x="2" y="41"/>
                    </a:cubicBezTo>
                    <a:cubicBezTo>
                      <a:pt x="0" y="38"/>
                      <a:pt x="0" y="38"/>
                      <a:pt x="0" y="38"/>
                    </a:cubicBezTo>
                    <a:cubicBezTo>
                      <a:pt x="0" y="33"/>
                      <a:pt x="0" y="33"/>
                      <a:pt x="0" y="33"/>
                    </a:cubicBezTo>
                    <a:cubicBezTo>
                      <a:pt x="0" y="14"/>
                      <a:pt x="15" y="0"/>
                      <a:pt x="33" y="0"/>
                    </a:cubicBezTo>
                    <a:cubicBezTo>
                      <a:pt x="71" y="0"/>
                      <a:pt x="71" y="0"/>
                      <a:pt x="71" y="0"/>
                    </a:cubicBezTo>
                    <a:cubicBezTo>
                      <a:pt x="89" y="0"/>
                      <a:pt x="104" y="14"/>
                      <a:pt x="104" y="33"/>
                    </a:cubicBezTo>
                    <a:cubicBezTo>
                      <a:pt x="104" y="38"/>
                      <a:pt x="104" y="38"/>
                      <a:pt x="104" y="38"/>
                    </a:cubicBezTo>
                    <a:cubicBezTo>
                      <a:pt x="101" y="41"/>
                      <a:pt x="101" y="41"/>
                      <a:pt x="101" y="41"/>
                    </a:cubicBezTo>
                    <a:cubicBezTo>
                      <a:pt x="88" y="53"/>
                      <a:pt x="70" y="60"/>
                      <a:pt x="52" y="60"/>
                    </a:cubicBezTo>
                    <a:close/>
                    <a:moveTo>
                      <a:pt x="16" y="31"/>
                    </a:moveTo>
                    <a:cubicBezTo>
                      <a:pt x="26" y="40"/>
                      <a:pt x="39" y="44"/>
                      <a:pt x="52" y="44"/>
                    </a:cubicBezTo>
                    <a:cubicBezTo>
                      <a:pt x="65" y="44"/>
                      <a:pt x="78" y="40"/>
                      <a:pt x="88" y="31"/>
                    </a:cubicBezTo>
                    <a:cubicBezTo>
                      <a:pt x="87" y="22"/>
                      <a:pt x="80" y="16"/>
                      <a:pt x="71" y="16"/>
                    </a:cubicBezTo>
                    <a:cubicBezTo>
                      <a:pt x="33" y="16"/>
                      <a:pt x="33" y="16"/>
                      <a:pt x="33" y="16"/>
                    </a:cubicBezTo>
                    <a:cubicBezTo>
                      <a:pt x="24" y="16"/>
                      <a:pt x="17" y="22"/>
                      <a:pt x="16" y="31"/>
                    </a:cubicBezTo>
                    <a:close/>
                  </a:path>
                </a:pathLst>
              </a:custGeom>
              <a:solidFill>
                <a:srgbClr val="282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13">
                <a:extLst>
                  <a:ext uri="{FF2B5EF4-FFF2-40B4-BE49-F238E27FC236}">
                    <a16:creationId xmlns="" xmlns:a16="http://schemas.microsoft.com/office/drawing/2014/main" id="{E67C466E-B667-46D2-A26B-F415FA74EBD9}"/>
                  </a:ext>
                </a:extLst>
              </p:cNvPr>
              <p:cNvSpPr>
                <a:spLocks noChangeArrowheads="1"/>
              </p:cNvSpPr>
              <p:nvPr/>
            </p:nvSpPr>
            <p:spPr bwMode="auto">
              <a:xfrm>
                <a:off x="501" y="1783"/>
                <a:ext cx="82" cy="8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4">
                <a:extLst>
                  <a:ext uri="{FF2B5EF4-FFF2-40B4-BE49-F238E27FC236}">
                    <a16:creationId xmlns="" xmlns:a16="http://schemas.microsoft.com/office/drawing/2014/main" id="{E0314B62-C0EE-4D65-840D-F18F02404FBF}"/>
                  </a:ext>
                </a:extLst>
              </p:cNvPr>
              <p:cNvSpPr>
                <a:spLocks noEditPoints="1"/>
              </p:cNvSpPr>
              <p:nvPr/>
            </p:nvSpPr>
            <p:spPr bwMode="auto">
              <a:xfrm>
                <a:off x="488" y="1770"/>
                <a:ext cx="108" cy="109"/>
              </a:xfrm>
              <a:custGeom>
                <a:avLst/>
                <a:gdLst>
                  <a:gd name="T0" fmla="*/ 33 w 66"/>
                  <a:gd name="T1" fmla="*/ 66 h 66"/>
                  <a:gd name="T2" fmla="*/ 0 w 66"/>
                  <a:gd name="T3" fmla="*/ 33 h 66"/>
                  <a:gd name="T4" fmla="*/ 33 w 66"/>
                  <a:gd name="T5" fmla="*/ 0 h 66"/>
                  <a:gd name="T6" fmla="*/ 66 w 66"/>
                  <a:gd name="T7" fmla="*/ 33 h 66"/>
                  <a:gd name="T8" fmla="*/ 33 w 66"/>
                  <a:gd name="T9" fmla="*/ 66 h 66"/>
                  <a:gd name="T10" fmla="*/ 33 w 66"/>
                  <a:gd name="T11" fmla="*/ 16 h 66"/>
                  <a:gd name="T12" fmla="*/ 16 w 66"/>
                  <a:gd name="T13" fmla="*/ 33 h 66"/>
                  <a:gd name="T14" fmla="*/ 33 w 66"/>
                  <a:gd name="T15" fmla="*/ 50 h 66"/>
                  <a:gd name="T16" fmla="*/ 50 w 66"/>
                  <a:gd name="T17" fmla="*/ 33 h 66"/>
                  <a:gd name="T18" fmla="*/ 33 w 66"/>
                  <a:gd name="T19"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66">
                    <a:moveTo>
                      <a:pt x="33" y="66"/>
                    </a:moveTo>
                    <a:cubicBezTo>
                      <a:pt x="14" y="66"/>
                      <a:pt x="0" y="51"/>
                      <a:pt x="0" y="33"/>
                    </a:cubicBezTo>
                    <a:cubicBezTo>
                      <a:pt x="0" y="15"/>
                      <a:pt x="14" y="0"/>
                      <a:pt x="33" y="0"/>
                    </a:cubicBezTo>
                    <a:cubicBezTo>
                      <a:pt x="51" y="0"/>
                      <a:pt x="66" y="15"/>
                      <a:pt x="66" y="33"/>
                    </a:cubicBezTo>
                    <a:cubicBezTo>
                      <a:pt x="66" y="51"/>
                      <a:pt x="51" y="66"/>
                      <a:pt x="33" y="66"/>
                    </a:cubicBezTo>
                    <a:close/>
                    <a:moveTo>
                      <a:pt x="33" y="16"/>
                    </a:moveTo>
                    <a:cubicBezTo>
                      <a:pt x="23" y="16"/>
                      <a:pt x="16" y="23"/>
                      <a:pt x="16" y="33"/>
                    </a:cubicBezTo>
                    <a:cubicBezTo>
                      <a:pt x="16" y="42"/>
                      <a:pt x="23" y="50"/>
                      <a:pt x="33" y="50"/>
                    </a:cubicBezTo>
                    <a:cubicBezTo>
                      <a:pt x="42" y="50"/>
                      <a:pt x="50" y="42"/>
                      <a:pt x="50" y="33"/>
                    </a:cubicBezTo>
                    <a:cubicBezTo>
                      <a:pt x="50" y="23"/>
                      <a:pt x="42" y="16"/>
                      <a:pt x="33" y="16"/>
                    </a:cubicBezTo>
                    <a:close/>
                  </a:path>
                </a:pathLst>
              </a:custGeom>
              <a:solidFill>
                <a:srgbClr val="282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5">
                <a:extLst>
                  <a:ext uri="{FF2B5EF4-FFF2-40B4-BE49-F238E27FC236}">
                    <a16:creationId xmlns="" xmlns:a16="http://schemas.microsoft.com/office/drawing/2014/main" id="{B2AD9E10-9D85-437E-B6FE-71296A809104}"/>
                  </a:ext>
                </a:extLst>
              </p:cNvPr>
              <p:cNvSpPr>
                <a:spLocks/>
              </p:cNvSpPr>
              <p:nvPr/>
            </p:nvSpPr>
            <p:spPr bwMode="auto">
              <a:xfrm>
                <a:off x="456" y="1857"/>
                <a:ext cx="172" cy="102"/>
              </a:xfrm>
              <a:custGeom>
                <a:avLst/>
                <a:gdLst>
                  <a:gd name="T0" fmla="*/ 104 w 104"/>
                  <a:gd name="T1" fmla="*/ 62 h 62"/>
                  <a:gd name="T2" fmla="*/ 88 w 104"/>
                  <a:gd name="T3" fmla="*/ 62 h 62"/>
                  <a:gd name="T4" fmla="*/ 88 w 104"/>
                  <a:gd name="T5" fmla="*/ 33 h 62"/>
                  <a:gd name="T6" fmla="*/ 71 w 104"/>
                  <a:gd name="T7" fmla="*/ 16 h 62"/>
                  <a:gd name="T8" fmla="*/ 33 w 104"/>
                  <a:gd name="T9" fmla="*/ 16 h 62"/>
                  <a:gd name="T10" fmla="*/ 16 w 104"/>
                  <a:gd name="T11" fmla="*/ 33 h 62"/>
                  <a:gd name="T12" fmla="*/ 16 w 104"/>
                  <a:gd name="T13" fmla="*/ 62 h 62"/>
                  <a:gd name="T14" fmla="*/ 0 w 104"/>
                  <a:gd name="T15" fmla="*/ 62 h 62"/>
                  <a:gd name="T16" fmla="*/ 0 w 104"/>
                  <a:gd name="T17" fmla="*/ 33 h 62"/>
                  <a:gd name="T18" fmla="*/ 33 w 104"/>
                  <a:gd name="T19" fmla="*/ 0 h 62"/>
                  <a:gd name="T20" fmla="*/ 71 w 104"/>
                  <a:gd name="T21" fmla="*/ 0 h 62"/>
                  <a:gd name="T22" fmla="*/ 104 w 104"/>
                  <a:gd name="T23" fmla="*/ 33 h 62"/>
                  <a:gd name="T24" fmla="*/ 104 w 104"/>
                  <a:gd name="T25"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62">
                    <a:moveTo>
                      <a:pt x="104" y="62"/>
                    </a:moveTo>
                    <a:cubicBezTo>
                      <a:pt x="88" y="62"/>
                      <a:pt x="88" y="62"/>
                      <a:pt x="88" y="62"/>
                    </a:cubicBezTo>
                    <a:cubicBezTo>
                      <a:pt x="88" y="33"/>
                      <a:pt x="88" y="33"/>
                      <a:pt x="88" y="33"/>
                    </a:cubicBezTo>
                    <a:cubicBezTo>
                      <a:pt x="88" y="24"/>
                      <a:pt x="80" y="16"/>
                      <a:pt x="71" y="16"/>
                    </a:cubicBezTo>
                    <a:cubicBezTo>
                      <a:pt x="33" y="16"/>
                      <a:pt x="33" y="16"/>
                      <a:pt x="33" y="16"/>
                    </a:cubicBezTo>
                    <a:cubicBezTo>
                      <a:pt x="23" y="16"/>
                      <a:pt x="16" y="24"/>
                      <a:pt x="16" y="33"/>
                    </a:cubicBezTo>
                    <a:cubicBezTo>
                      <a:pt x="16" y="62"/>
                      <a:pt x="16" y="62"/>
                      <a:pt x="16" y="62"/>
                    </a:cubicBezTo>
                    <a:cubicBezTo>
                      <a:pt x="0" y="62"/>
                      <a:pt x="0" y="62"/>
                      <a:pt x="0" y="62"/>
                    </a:cubicBezTo>
                    <a:cubicBezTo>
                      <a:pt x="0" y="33"/>
                      <a:pt x="0" y="33"/>
                      <a:pt x="0" y="33"/>
                    </a:cubicBezTo>
                    <a:cubicBezTo>
                      <a:pt x="0" y="15"/>
                      <a:pt x="15" y="0"/>
                      <a:pt x="33" y="0"/>
                    </a:cubicBezTo>
                    <a:cubicBezTo>
                      <a:pt x="71" y="0"/>
                      <a:pt x="71" y="0"/>
                      <a:pt x="71" y="0"/>
                    </a:cubicBezTo>
                    <a:cubicBezTo>
                      <a:pt x="89" y="0"/>
                      <a:pt x="104" y="15"/>
                      <a:pt x="104" y="33"/>
                    </a:cubicBezTo>
                    <a:lnTo>
                      <a:pt x="104" y="62"/>
                    </a:lnTo>
                    <a:close/>
                  </a:path>
                </a:pathLst>
              </a:custGeom>
              <a:solidFill>
                <a:srgbClr val="282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6">
                <a:extLst>
                  <a:ext uri="{FF2B5EF4-FFF2-40B4-BE49-F238E27FC236}">
                    <a16:creationId xmlns="" xmlns:a16="http://schemas.microsoft.com/office/drawing/2014/main" id="{CB176CAA-0511-40BC-A0E2-450BD3EB16C6}"/>
                  </a:ext>
                </a:extLst>
              </p:cNvPr>
              <p:cNvSpPr>
                <a:spLocks noEditPoints="1"/>
              </p:cNvSpPr>
              <p:nvPr/>
            </p:nvSpPr>
            <p:spPr bwMode="auto">
              <a:xfrm>
                <a:off x="744" y="1683"/>
                <a:ext cx="310" cy="311"/>
              </a:xfrm>
              <a:custGeom>
                <a:avLst/>
                <a:gdLst>
                  <a:gd name="T0" fmla="*/ 94 w 188"/>
                  <a:gd name="T1" fmla="*/ 189 h 189"/>
                  <a:gd name="T2" fmla="*/ 0 w 188"/>
                  <a:gd name="T3" fmla="*/ 94 h 189"/>
                  <a:gd name="T4" fmla="*/ 94 w 188"/>
                  <a:gd name="T5" fmla="*/ 0 h 189"/>
                  <a:gd name="T6" fmla="*/ 188 w 188"/>
                  <a:gd name="T7" fmla="*/ 94 h 189"/>
                  <a:gd name="T8" fmla="*/ 94 w 188"/>
                  <a:gd name="T9" fmla="*/ 189 h 189"/>
                  <a:gd name="T10" fmla="*/ 94 w 188"/>
                  <a:gd name="T11" fmla="*/ 16 h 189"/>
                  <a:gd name="T12" fmla="*/ 16 w 188"/>
                  <a:gd name="T13" fmla="*/ 94 h 189"/>
                  <a:gd name="T14" fmla="*/ 94 w 188"/>
                  <a:gd name="T15" fmla="*/ 173 h 189"/>
                  <a:gd name="T16" fmla="*/ 172 w 188"/>
                  <a:gd name="T17" fmla="*/ 94 h 189"/>
                  <a:gd name="T18" fmla="*/ 94 w 188"/>
                  <a:gd name="T19" fmla="*/ 16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189">
                    <a:moveTo>
                      <a:pt x="94" y="189"/>
                    </a:moveTo>
                    <a:cubicBezTo>
                      <a:pt x="42" y="189"/>
                      <a:pt x="0" y="146"/>
                      <a:pt x="0" y="94"/>
                    </a:cubicBezTo>
                    <a:cubicBezTo>
                      <a:pt x="0" y="42"/>
                      <a:pt x="42" y="0"/>
                      <a:pt x="94" y="0"/>
                    </a:cubicBezTo>
                    <a:cubicBezTo>
                      <a:pt x="146" y="0"/>
                      <a:pt x="188" y="42"/>
                      <a:pt x="188" y="94"/>
                    </a:cubicBezTo>
                    <a:cubicBezTo>
                      <a:pt x="188" y="146"/>
                      <a:pt x="146" y="189"/>
                      <a:pt x="94" y="189"/>
                    </a:cubicBezTo>
                    <a:close/>
                    <a:moveTo>
                      <a:pt x="94" y="16"/>
                    </a:moveTo>
                    <a:cubicBezTo>
                      <a:pt x="51" y="16"/>
                      <a:pt x="16" y="51"/>
                      <a:pt x="16" y="94"/>
                    </a:cubicBezTo>
                    <a:cubicBezTo>
                      <a:pt x="16" y="137"/>
                      <a:pt x="51" y="173"/>
                      <a:pt x="94" y="173"/>
                    </a:cubicBezTo>
                    <a:cubicBezTo>
                      <a:pt x="137" y="173"/>
                      <a:pt x="172" y="137"/>
                      <a:pt x="172" y="94"/>
                    </a:cubicBezTo>
                    <a:cubicBezTo>
                      <a:pt x="172" y="51"/>
                      <a:pt x="137" y="16"/>
                      <a:pt x="94" y="16"/>
                    </a:cubicBezTo>
                    <a:close/>
                  </a:path>
                </a:pathLst>
              </a:custGeom>
              <a:solidFill>
                <a:srgbClr val="282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7">
                <a:extLst>
                  <a:ext uri="{FF2B5EF4-FFF2-40B4-BE49-F238E27FC236}">
                    <a16:creationId xmlns="" xmlns:a16="http://schemas.microsoft.com/office/drawing/2014/main" id="{1585BA9B-94B5-44F8-B6DC-5A1AE3DB8BAF}"/>
                  </a:ext>
                </a:extLst>
              </p:cNvPr>
              <p:cNvSpPr>
                <a:spLocks/>
              </p:cNvSpPr>
              <p:nvPr/>
            </p:nvSpPr>
            <p:spPr bwMode="auto">
              <a:xfrm>
                <a:off x="804" y="1742"/>
                <a:ext cx="191" cy="151"/>
              </a:xfrm>
              <a:custGeom>
                <a:avLst/>
                <a:gdLst>
                  <a:gd name="T0" fmla="*/ 10 w 116"/>
                  <a:gd name="T1" fmla="*/ 92 h 92"/>
                  <a:gd name="T2" fmla="*/ 0 w 116"/>
                  <a:gd name="T3" fmla="*/ 58 h 92"/>
                  <a:gd name="T4" fmla="*/ 58 w 116"/>
                  <a:gd name="T5" fmla="*/ 0 h 92"/>
                  <a:gd name="T6" fmla="*/ 116 w 116"/>
                  <a:gd name="T7" fmla="*/ 58 h 92"/>
                  <a:gd name="T8" fmla="*/ 106 w 116"/>
                  <a:gd name="T9" fmla="*/ 92 h 92"/>
                  <a:gd name="T10" fmla="*/ 77 w 116"/>
                  <a:gd name="T11" fmla="*/ 72 h 92"/>
                  <a:gd name="T12" fmla="*/ 39 w 116"/>
                  <a:gd name="T13" fmla="*/ 72 h 92"/>
                  <a:gd name="T14" fmla="*/ 10 w 116"/>
                  <a:gd name="T15" fmla="*/ 92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92">
                    <a:moveTo>
                      <a:pt x="10" y="92"/>
                    </a:moveTo>
                    <a:cubicBezTo>
                      <a:pt x="3" y="82"/>
                      <a:pt x="0" y="70"/>
                      <a:pt x="0" y="58"/>
                    </a:cubicBezTo>
                    <a:cubicBezTo>
                      <a:pt x="0" y="26"/>
                      <a:pt x="26" y="0"/>
                      <a:pt x="58" y="0"/>
                    </a:cubicBezTo>
                    <a:cubicBezTo>
                      <a:pt x="90" y="0"/>
                      <a:pt x="116" y="26"/>
                      <a:pt x="116" y="58"/>
                    </a:cubicBezTo>
                    <a:cubicBezTo>
                      <a:pt x="116" y="70"/>
                      <a:pt x="113" y="82"/>
                      <a:pt x="106" y="92"/>
                    </a:cubicBezTo>
                    <a:cubicBezTo>
                      <a:pt x="101" y="80"/>
                      <a:pt x="90" y="72"/>
                      <a:pt x="77" y="72"/>
                    </a:cubicBezTo>
                    <a:cubicBezTo>
                      <a:pt x="39" y="72"/>
                      <a:pt x="39" y="72"/>
                      <a:pt x="39" y="72"/>
                    </a:cubicBezTo>
                    <a:cubicBezTo>
                      <a:pt x="26" y="72"/>
                      <a:pt x="15" y="80"/>
                      <a:pt x="10" y="9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18">
                <a:extLst>
                  <a:ext uri="{FF2B5EF4-FFF2-40B4-BE49-F238E27FC236}">
                    <a16:creationId xmlns="" xmlns:a16="http://schemas.microsoft.com/office/drawing/2014/main" id="{A06AC661-9566-4B01-9CD4-B16EB3332492}"/>
                  </a:ext>
                </a:extLst>
              </p:cNvPr>
              <p:cNvSpPr>
                <a:spLocks noChangeArrowheads="1"/>
              </p:cNvSpPr>
              <p:nvPr/>
            </p:nvSpPr>
            <p:spPr bwMode="auto">
              <a:xfrm>
                <a:off x="858" y="1783"/>
                <a:ext cx="82" cy="8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9">
                <a:extLst>
                  <a:ext uri="{FF2B5EF4-FFF2-40B4-BE49-F238E27FC236}">
                    <a16:creationId xmlns="" xmlns:a16="http://schemas.microsoft.com/office/drawing/2014/main" id="{291FA991-9183-437F-97F2-1A9CE5E85B9E}"/>
                  </a:ext>
                </a:extLst>
              </p:cNvPr>
              <p:cNvSpPr>
                <a:spLocks noEditPoints="1"/>
              </p:cNvSpPr>
              <p:nvPr/>
            </p:nvSpPr>
            <p:spPr bwMode="auto">
              <a:xfrm>
                <a:off x="845" y="1770"/>
                <a:ext cx="109" cy="109"/>
              </a:xfrm>
              <a:custGeom>
                <a:avLst/>
                <a:gdLst>
                  <a:gd name="T0" fmla="*/ 33 w 66"/>
                  <a:gd name="T1" fmla="*/ 66 h 66"/>
                  <a:gd name="T2" fmla="*/ 0 w 66"/>
                  <a:gd name="T3" fmla="*/ 33 h 66"/>
                  <a:gd name="T4" fmla="*/ 33 w 66"/>
                  <a:gd name="T5" fmla="*/ 0 h 66"/>
                  <a:gd name="T6" fmla="*/ 66 w 66"/>
                  <a:gd name="T7" fmla="*/ 33 h 66"/>
                  <a:gd name="T8" fmla="*/ 33 w 66"/>
                  <a:gd name="T9" fmla="*/ 66 h 66"/>
                  <a:gd name="T10" fmla="*/ 33 w 66"/>
                  <a:gd name="T11" fmla="*/ 16 h 66"/>
                  <a:gd name="T12" fmla="*/ 16 w 66"/>
                  <a:gd name="T13" fmla="*/ 33 h 66"/>
                  <a:gd name="T14" fmla="*/ 33 w 66"/>
                  <a:gd name="T15" fmla="*/ 50 h 66"/>
                  <a:gd name="T16" fmla="*/ 50 w 66"/>
                  <a:gd name="T17" fmla="*/ 33 h 66"/>
                  <a:gd name="T18" fmla="*/ 33 w 66"/>
                  <a:gd name="T19"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66">
                    <a:moveTo>
                      <a:pt x="33" y="66"/>
                    </a:moveTo>
                    <a:cubicBezTo>
                      <a:pt x="15" y="66"/>
                      <a:pt x="0" y="51"/>
                      <a:pt x="0" y="33"/>
                    </a:cubicBezTo>
                    <a:cubicBezTo>
                      <a:pt x="0" y="15"/>
                      <a:pt x="15" y="0"/>
                      <a:pt x="33" y="0"/>
                    </a:cubicBezTo>
                    <a:cubicBezTo>
                      <a:pt x="51" y="0"/>
                      <a:pt x="66" y="15"/>
                      <a:pt x="66" y="33"/>
                    </a:cubicBezTo>
                    <a:cubicBezTo>
                      <a:pt x="66" y="51"/>
                      <a:pt x="51" y="66"/>
                      <a:pt x="33" y="66"/>
                    </a:cubicBezTo>
                    <a:close/>
                    <a:moveTo>
                      <a:pt x="33" y="16"/>
                    </a:moveTo>
                    <a:cubicBezTo>
                      <a:pt x="24" y="16"/>
                      <a:pt x="16" y="23"/>
                      <a:pt x="16" y="33"/>
                    </a:cubicBezTo>
                    <a:cubicBezTo>
                      <a:pt x="16" y="42"/>
                      <a:pt x="24" y="50"/>
                      <a:pt x="33" y="50"/>
                    </a:cubicBezTo>
                    <a:cubicBezTo>
                      <a:pt x="42" y="50"/>
                      <a:pt x="50" y="42"/>
                      <a:pt x="50" y="33"/>
                    </a:cubicBezTo>
                    <a:cubicBezTo>
                      <a:pt x="50" y="23"/>
                      <a:pt x="42" y="16"/>
                      <a:pt x="33" y="16"/>
                    </a:cubicBezTo>
                    <a:close/>
                  </a:path>
                </a:pathLst>
              </a:custGeom>
              <a:solidFill>
                <a:srgbClr val="282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20">
                <a:extLst>
                  <a:ext uri="{FF2B5EF4-FFF2-40B4-BE49-F238E27FC236}">
                    <a16:creationId xmlns="" xmlns:a16="http://schemas.microsoft.com/office/drawing/2014/main" id="{15A3B62F-D694-40DD-B9CD-5287386E73B6}"/>
                  </a:ext>
                </a:extLst>
              </p:cNvPr>
              <p:cNvSpPr>
                <a:spLocks/>
              </p:cNvSpPr>
              <p:nvPr/>
            </p:nvSpPr>
            <p:spPr bwMode="auto">
              <a:xfrm>
                <a:off x="814" y="1857"/>
                <a:ext cx="171" cy="102"/>
              </a:xfrm>
              <a:custGeom>
                <a:avLst/>
                <a:gdLst>
                  <a:gd name="T0" fmla="*/ 104 w 104"/>
                  <a:gd name="T1" fmla="*/ 62 h 62"/>
                  <a:gd name="T2" fmla="*/ 88 w 104"/>
                  <a:gd name="T3" fmla="*/ 62 h 62"/>
                  <a:gd name="T4" fmla="*/ 88 w 104"/>
                  <a:gd name="T5" fmla="*/ 33 h 62"/>
                  <a:gd name="T6" fmla="*/ 71 w 104"/>
                  <a:gd name="T7" fmla="*/ 16 h 62"/>
                  <a:gd name="T8" fmla="*/ 33 w 104"/>
                  <a:gd name="T9" fmla="*/ 16 h 62"/>
                  <a:gd name="T10" fmla="*/ 16 w 104"/>
                  <a:gd name="T11" fmla="*/ 33 h 62"/>
                  <a:gd name="T12" fmla="*/ 16 w 104"/>
                  <a:gd name="T13" fmla="*/ 62 h 62"/>
                  <a:gd name="T14" fmla="*/ 0 w 104"/>
                  <a:gd name="T15" fmla="*/ 62 h 62"/>
                  <a:gd name="T16" fmla="*/ 0 w 104"/>
                  <a:gd name="T17" fmla="*/ 33 h 62"/>
                  <a:gd name="T18" fmla="*/ 33 w 104"/>
                  <a:gd name="T19" fmla="*/ 0 h 62"/>
                  <a:gd name="T20" fmla="*/ 71 w 104"/>
                  <a:gd name="T21" fmla="*/ 0 h 62"/>
                  <a:gd name="T22" fmla="*/ 104 w 104"/>
                  <a:gd name="T23" fmla="*/ 33 h 62"/>
                  <a:gd name="T24" fmla="*/ 104 w 104"/>
                  <a:gd name="T25"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62">
                    <a:moveTo>
                      <a:pt x="104" y="62"/>
                    </a:moveTo>
                    <a:cubicBezTo>
                      <a:pt x="88" y="62"/>
                      <a:pt x="88" y="62"/>
                      <a:pt x="88" y="62"/>
                    </a:cubicBezTo>
                    <a:cubicBezTo>
                      <a:pt x="88" y="33"/>
                      <a:pt x="88" y="33"/>
                      <a:pt x="88" y="33"/>
                    </a:cubicBezTo>
                    <a:cubicBezTo>
                      <a:pt x="88" y="24"/>
                      <a:pt x="80" y="16"/>
                      <a:pt x="71" y="16"/>
                    </a:cubicBezTo>
                    <a:cubicBezTo>
                      <a:pt x="33" y="16"/>
                      <a:pt x="33" y="16"/>
                      <a:pt x="33" y="16"/>
                    </a:cubicBezTo>
                    <a:cubicBezTo>
                      <a:pt x="24" y="16"/>
                      <a:pt x="16" y="24"/>
                      <a:pt x="16" y="33"/>
                    </a:cubicBezTo>
                    <a:cubicBezTo>
                      <a:pt x="16" y="62"/>
                      <a:pt x="16" y="62"/>
                      <a:pt x="16" y="62"/>
                    </a:cubicBezTo>
                    <a:cubicBezTo>
                      <a:pt x="0" y="62"/>
                      <a:pt x="0" y="62"/>
                      <a:pt x="0" y="62"/>
                    </a:cubicBezTo>
                    <a:cubicBezTo>
                      <a:pt x="0" y="33"/>
                      <a:pt x="0" y="33"/>
                      <a:pt x="0" y="33"/>
                    </a:cubicBezTo>
                    <a:cubicBezTo>
                      <a:pt x="0" y="15"/>
                      <a:pt x="15" y="0"/>
                      <a:pt x="33" y="0"/>
                    </a:cubicBezTo>
                    <a:cubicBezTo>
                      <a:pt x="71" y="0"/>
                      <a:pt x="71" y="0"/>
                      <a:pt x="71" y="0"/>
                    </a:cubicBezTo>
                    <a:cubicBezTo>
                      <a:pt x="89" y="0"/>
                      <a:pt x="104" y="15"/>
                      <a:pt x="104" y="33"/>
                    </a:cubicBezTo>
                    <a:lnTo>
                      <a:pt x="104" y="62"/>
                    </a:lnTo>
                    <a:close/>
                  </a:path>
                </a:pathLst>
              </a:custGeom>
              <a:solidFill>
                <a:srgbClr val="282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21">
                <a:extLst>
                  <a:ext uri="{FF2B5EF4-FFF2-40B4-BE49-F238E27FC236}">
                    <a16:creationId xmlns="" xmlns:a16="http://schemas.microsoft.com/office/drawing/2014/main" id="{CFBCF638-FFFD-41D9-9801-2CD8CB7AFA2F}"/>
                  </a:ext>
                </a:extLst>
              </p:cNvPr>
              <p:cNvSpPr>
                <a:spLocks/>
              </p:cNvSpPr>
              <p:nvPr/>
            </p:nvSpPr>
            <p:spPr bwMode="auto">
              <a:xfrm>
                <a:off x="721" y="1589"/>
                <a:ext cx="0" cy="128"/>
              </a:xfrm>
              <a:custGeom>
                <a:avLst/>
                <a:gdLst>
                  <a:gd name="T0" fmla="*/ 0 h 128"/>
                  <a:gd name="T1" fmla="*/ 128 h 128"/>
                  <a:gd name="T2" fmla="*/ 0 h 128"/>
                </a:gdLst>
                <a:ahLst/>
                <a:cxnLst>
                  <a:cxn ang="0">
                    <a:pos x="0" y="T0"/>
                  </a:cxn>
                  <a:cxn ang="0">
                    <a:pos x="0" y="T1"/>
                  </a:cxn>
                  <a:cxn ang="0">
                    <a:pos x="0" y="T2"/>
                  </a:cxn>
                </a:cxnLst>
                <a:rect l="0" t="0" r="r" b="b"/>
                <a:pathLst>
                  <a:path h="128">
                    <a:moveTo>
                      <a:pt x="0" y="0"/>
                    </a:moveTo>
                    <a:lnTo>
                      <a:pt x="0" y="12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Line 22">
                <a:extLst>
                  <a:ext uri="{FF2B5EF4-FFF2-40B4-BE49-F238E27FC236}">
                    <a16:creationId xmlns="" xmlns:a16="http://schemas.microsoft.com/office/drawing/2014/main" id="{E7283518-BD56-4F90-8D25-2E0502F28CCF}"/>
                  </a:ext>
                </a:extLst>
              </p:cNvPr>
              <p:cNvSpPr>
                <a:spLocks noChangeShapeType="1"/>
              </p:cNvSpPr>
              <p:nvPr/>
            </p:nvSpPr>
            <p:spPr bwMode="auto">
              <a:xfrm>
                <a:off x="721" y="1589"/>
                <a:ext cx="0" cy="12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23">
                <a:extLst>
                  <a:ext uri="{FF2B5EF4-FFF2-40B4-BE49-F238E27FC236}">
                    <a16:creationId xmlns="" xmlns:a16="http://schemas.microsoft.com/office/drawing/2014/main" id="{D2E50B23-337A-42B2-ACF5-82A8D334F7D2}"/>
                  </a:ext>
                </a:extLst>
              </p:cNvPr>
              <p:cNvSpPr>
                <a:spLocks noChangeArrowheads="1"/>
              </p:cNvSpPr>
              <p:nvPr/>
            </p:nvSpPr>
            <p:spPr bwMode="auto">
              <a:xfrm>
                <a:off x="708" y="1589"/>
                <a:ext cx="27" cy="128"/>
              </a:xfrm>
              <a:prstGeom prst="rect">
                <a:avLst/>
              </a:prstGeom>
              <a:solidFill>
                <a:srgbClr val="282D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24">
                <a:extLst>
                  <a:ext uri="{FF2B5EF4-FFF2-40B4-BE49-F238E27FC236}">
                    <a16:creationId xmlns="" xmlns:a16="http://schemas.microsoft.com/office/drawing/2014/main" id="{33D12625-0FB6-47E7-81E4-ABAD89965C41}"/>
                  </a:ext>
                </a:extLst>
              </p:cNvPr>
              <p:cNvSpPr>
                <a:spLocks/>
              </p:cNvSpPr>
              <p:nvPr/>
            </p:nvSpPr>
            <p:spPr bwMode="auto">
              <a:xfrm>
                <a:off x="646" y="1704"/>
                <a:ext cx="72" cy="43"/>
              </a:xfrm>
              <a:custGeom>
                <a:avLst/>
                <a:gdLst>
                  <a:gd name="T0" fmla="*/ 0 w 72"/>
                  <a:gd name="T1" fmla="*/ 43 h 43"/>
                  <a:gd name="T2" fmla="*/ 72 w 72"/>
                  <a:gd name="T3" fmla="*/ 0 h 43"/>
                  <a:gd name="T4" fmla="*/ 0 w 72"/>
                  <a:gd name="T5" fmla="*/ 43 h 43"/>
                </a:gdLst>
                <a:ahLst/>
                <a:cxnLst>
                  <a:cxn ang="0">
                    <a:pos x="T0" y="T1"/>
                  </a:cxn>
                  <a:cxn ang="0">
                    <a:pos x="T2" y="T3"/>
                  </a:cxn>
                  <a:cxn ang="0">
                    <a:pos x="T4" y="T5"/>
                  </a:cxn>
                </a:cxnLst>
                <a:rect l="0" t="0" r="r" b="b"/>
                <a:pathLst>
                  <a:path w="72" h="43">
                    <a:moveTo>
                      <a:pt x="0" y="43"/>
                    </a:moveTo>
                    <a:lnTo>
                      <a:pt x="72" y="0"/>
                    </a:lnTo>
                    <a:lnTo>
                      <a:pt x="0"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Line 25">
                <a:extLst>
                  <a:ext uri="{FF2B5EF4-FFF2-40B4-BE49-F238E27FC236}">
                    <a16:creationId xmlns="" xmlns:a16="http://schemas.microsoft.com/office/drawing/2014/main" id="{FCCE2F1B-4C6C-4B61-AD46-278B1581052C}"/>
                  </a:ext>
                </a:extLst>
              </p:cNvPr>
              <p:cNvSpPr>
                <a:spLocks noChangeShapeType="1"/>
              </p:cNvSpPr>
              <p:nvPr/>
            </p:nvSpPr>
            <p:spPr bwMode="auto">
              <a:xfrm flipV="1">
                <a:off x="646" y="1704"/>
                <a:ext cx="72" cy="4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26">
                <a:extLst>
                  <a:ext uri="{FF2B5EF4-FFF2-40B4-BE49-F238E27FC236}">
                    <a16:creationId xmlns="" xmlns:a16="http://schemas.microsoft.com/office/drawing/2014/main" id="{F10A125C-7FB9-4A40-A2CF-0CF13009F62D}"/>
                  </a:ext>
                </a:extLst>
              </p:cNvPr>
              <p:cNvSpPr>
                <a:spLocks/>
              </p:cNvSpPr>
              <p:nvPr/>
            </p:nvSpPr>
            <p:spPr bwMode="auto">
              <a:xfrm>
                <a:off x="639" y="1693"/>
                <a:ext cx="86" cy="66"/>
              </a:xfrm>
              <a:custGeom>
                <a:avLst/>
                <a:gdLst>
                  <a:gd name="T0" fmla="*/ 13 w 86"/>
                  <a:gd name="T1" fmla="*/ 66 h 66"/>
                  <a:gd name="T2" fmla="*/ 0 w 86"/>
                  <a:gd name="T3" fmla="*/ 43 h 66"/>
                  <a:gd name="T4" fmla="*/ 73 w 86"/>
                  <a:gd name="T5" fmla="*/ 0 h 66"/>
                  <a:gd name="T6" fmla="*/ 86 w 86"/>
                  <a:gd name="T7" fmla="*/ 23 h 66"/>
                  <a:gd name="T8" fmla="*/ 13 w 86"/>
                  <a:gd name="T9" fmla="*/ 66 h 66"/>
                </a:gdLst>
                <a:ahLst/>
                <a:cxnLst>
                  <a:cxn ang="0">
                    <a:pos x="T0" y="T1"/>
                  </a:cxn>
                  <a:cxn ang="0">
                    <a:pos x="T2" y="T3"/>
                  </a:cxn>
                  <a:cxn ang="0">
                    <a:pos x="T4" y="T5"/>
                  </a:cxn>
                  <a:cxn ang="0">
                    <a:pos x="T6" y="T7"/>
                  </a:cxn>
                  <a:cxn ang="0">
                    <a:pos x="T8" y="T9"/>
                  </a:cxn>
                </a:cxnLst>
                <a:rect l="0" t="0" r="r" b="b"/>
                <a:pathLst>
                  <a:path w="86" h="66">
                    <a:moveTo>
                      <a:pt x="13" y="66"/>
                    </a:moveTo>
                    <a:lnTo>
                      <a:pt x="0" y="43"/>
                    </a:lnTo>
                    <a:lnTo>
                      <a:pt x="73" y="0"/>
                    </a:lnTo>
                    <a:lnTo>
                      <a:pt x="86" y="23"/>
                    </a:lnTo>
                    <a:lnTo>
                      <a:pt x="13" y="66"/>
                    </a:lnTo>
                    <a:close/>
                  </a:path>
                </a:pathLst>
              </a:custGeom>
              <a:solidFill>
                <a:srgbClr val="282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7">
                <a:extLst>
                  <a:ext uri="{FF2B5EF4-FFF2-40B4-BE49-F238E27FC236}">
                    <a16:creationId xmlns="" xmlns:a16="http://schemas.microsoft.com/office/drawing/2014/main" id="{647CC58B-4011-4114-8706-DCC4BF99F7B1}"/>
                  </a:ext>
                </a:extLst>
              </p:cNvPr>
              <p:cNvSpPr>
                <a:spLocks/>
              </p:cNvSpPr>
              <p:nvPr/>
            </p:nvSpPr>
            <p:spPr bwMode="auto">
              <a:xfrm>
                <a:off x="723" y="1704"/>
                <a:ext cx="74" cy="43"/>
              </a:xfrm>
              <a:custGeom>
                <a:avLst/>
                <a:gdLst>
                  <a:gd name="T0" fmla="*/ 74 w 74"/>
                  <a:gd name="T1" fmla="*/ 43 h 43"/>
                  <a:gd name="T2" fmla="*/ 0 w 74"/>
                  <a:gd name="T3" fmla="*/ 0 h 43"/>
                  <a:gd name="T4" fmla="*/ 74 w 74"/>
                  <a:gd name="T5" fmla="*/ 43 h 43"/>
                </a:gdLst>
                <a:ahLst/>
                <a:cxnLst>
                  <a:cxn ang="0">
                    <a:pos x="T0" y="T1"/>
                  </a:cxn>
                  <a:cxn ang="0">
                    <a:pos x="T2" y="T3"/>
                  </a:cxn>
                  <a:cxn ang="0">
                    <a:pos x="T4" y="T5"/>
                  </a:cxn>
                </a:cxnLst>
                <a:rect l="0" t="0" r="r" b="b"/>
                <a:pathLst>
                  <a:path w="74" h="43">
                    <a:moveTo>
                      <a:pt x="74" y="43"/>
                    </a:moveTo>
                    <a:lnTo>
                      <a:pt x="0" y="0"/>
                    </a:lnTo>
                    <a:lnTo>
                      <a:pt x="74"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Line 28">
                <a:extLst>
                  <a:ext uri="{FF2B5EF4-FFF2-40B4-BE49-F238E27FC236}">
                    <a16:creationId xmlns="" xmlns:a16="http://schemas.microsoft.com/office/drawing/2014/main" id="{655D1DD3-983A-4935-9527-586BCD7A959E}"/>
                  </a:ext>
                </a:extLst>
              </p:cNvPr>
              <p:cNvSpPr>
                <a:spLocks noChangeShapeType="1"/>
              </p:cNvSpPr>
              <p:nvPr/>
            </p:nvSpPr>
            <p:spPr bwMode="auto">
              <a:xfrm flipH="1" flipV="1">
                <a:off x="723" y="1704"/>
                <a:ext cx="74" cy="4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29">
                <a:extLst>
                  <a:ext uri="{FF2B5EF4-FFF2-40B4-BE49-F238E27FC236}">
                    <a16:creationId xmlns="" xmlns:a16="http://schemas.microsoft.com/office/drawing/2014/main" id="{C8F3724B-7654-4870-9308-8E3E6E187200}"/>
                  </a:ext>
                </a:extLst>
              </p:cNvPr>
              <p:cNvSpPr>
                <a:spLocks/>
              </p:cNvSpPr>
              <p:nvPr/>
            </p:nvSpPr>
            <p:spPr bwMode="auto">
              <a:xfrm>
                <a:off x="716" y="1693"/>
                <a:ext cx="88" cy="66"/>
              </a:xfrm>
              <a:custGeom>
                <a:avLst/>
                <a:gdLst>
                  <a:gd name="T0" fmla="*/ 75 w 88"/>
                  <a:gd name="T1" fmla="*/ 66 h 66"/>
                  <a:gd name="T2" fmla="*/ 0 w 88"/>
                  <a:gd name="T3" fmla="*/ 23 h 66"/>
                  <a:gd name="T4" fmla="*/ 14 w 88"/>
                  <a:gd name="T5" fmla="*/ 0 h 66"/>
                  <a:gd name="T6" fmla="*/ 88 w 88"/>
                  <a:gd name="T7" fmla="*/ 43 h 66"/>
                  <a:gd name="T8" fmla="*/ 75 w 88"/>
                  <a:gd name="T9" fmla="*/ 66 h 66"/>
                </a:gdLst>
                <a:ahLst/>
                <a:cxnLst>
                  <a:cxn ang="0">
                    <a:pos x="T0" y="T1"/>
                  </a:cxn>
                  <a:cxn ang="0">
                    <a:pos x="T2" y="T3"/>
                  </a:cxn>
                  <a:cxn ang="0">
                    <a:pos x="T4" y="T5"/>
                  </a:cxn>
                  <a:cxn ang="0">
                    <a:pos x="T6" y="T7"/>
                  </a:cxn>
                  <a:cxn ang="0">
                    <a:pos x="T8" y="T9"/>
                  </a:cxn>
                </a:cxnLst>
                <a:rect l="0" t="0" r="r" b="b"/>
                <a:pathLst>
                  <a:path w="88" h="66">
                    <a:moveTo>
                      <a:pt x="75" y="66"/>
                    </a:moveTo>
                    <a:lnTo>
                      <a:pt x="0" y="23"/>
                    </a:lnTo>
                    <a:lnTo>
                      <a:pt x="14" y="0"/>
                    </a:lnTo>
                    <a:lnTo>
                      <a:pt x="88" y="43"/>
                    </a:lnTo>
                    <a:lnTo>
                      <a:pt x="75" y="66"/>
                    </a:lnTo>
                    <a:close/>
                  </a:path>
                </a:pathLst>
              </a:custGeom>
              <a:solidFill>
                <a:srgbClr val="282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90" name="Rectangle 89">
            <a:extLst>
              <a:ext uri="{FF2B5EF4-FFF2-40B4-BE49-F238E27FC236}">
                <a16:creationId xmlns="" xmlns:a16="http://schemas.microsoft.com/office/drawing/2014/main" id="{C70422A4-F2DA-4923-8372-B598C42749F4}"/>
              </a:ext>
            </a:extLst>
          </p:cNvPr>
          <p:cNvSpPr/>
          <p:nvPr/>
        </p:nvSpPr>
        <p:spPr>
          <a:xfrm>
            <a:off x="5912099" y="1759451"/>
            <a:ext cx="4413802" cy="830997"/>
          </a:xfrm>
          <a:prstGeom prst="rect">
            <a:avLst/>
          </a:prstGeom>
        </p:spPr>
        <p:txBody>
          <a:bodyPr wrap="square">
            <a:spAutoFit/>
          </a:bodyPr>
          <a:lstStyle/>
          <a:p>
            <a:r>
              <a:rPr lang="en-US" sz="2400" b="1" dirty="0">
                <a:solidFill>
                  <a:schemeClr val="accent1"/>
                </a:solidFill>
                <a:latin typeface="Museo 700" panose="02000000000000000000" pitchFamily="2" charset="0"/>
              </a:rPr>
              <a:t>of adult internet users in US are on LinkedIn</a:t>
            </a:r>
            <a:endParaRPr lang="en-US" sz="2400" dirty="0">
              <a:solidFill>
                <a:schemeClr val="accent1"/>
              </a:solidFill>
              <a:latin typeface="Museo 700" panose="02000000000000000000" pitchFamily="2" charset="0"/>
            </a:endParaRPr>
          </a:p>
        </p:txBody>
      </p:sp>
      <p:grpSp>
        <p:nvGrpSpPr>
          <p:cNvPr id="91" name="Group 90">
            <a:extLst>
              <a:ext uri="{FF2B5EF4-FFF2-40B4-BE49-F238E27FC236}">
                <a16:creationId xmlns="" xmlns:a16="http://schemas.microsoft.com/office/drawing/2014/main" id="{6C499544-91F7-4A03-9A67-E2FF72AC347F}"/>
              </a:ext>
            </a:extLst>
          </p:cNvPr>
          <p:cNvGrpSpPr/>
          <p:nvPr/>
        </p:nvGrpSpPr>
        <p:grpSpPr>
          <a:xfrm>
            <a:off x="4834182" y="3185872"/>
            <a:ext cx="1011359" cy="835437"/>
            <a:chOff x="583693" y="4010378"/>
            <a:chExt cx="1169758" cy="966283"/>
          </a:xfrm>
        </p:grpSpPr>
        <p:sp>
          <p:nvSpPr>
            <p:cNvPr id="92" name="Oval 91">
              <a:extLst>
                <a:ext uri="{FF2B5EF4-FFF2-40B4-BE49-F238E27FC236}">
                  <a16:creationId xmlns="" xmlns:a16="http://schemas.microsoft.com/office/drawing/2014/main" id="{EF3F542F-AD48-4622-94B5-490DD1692FE8}"/>
                </a:ext>
              </a:extLst>
            </p:cNvPr>
            <p:cNvSpPr/>
            <p:nvPr/>
          </p:nvSpPr>
          <p:spPr>
            <a:xfrm>
              <a:off x="756196" y="4102709"/>
              <a:ext cx="775243" cy="7752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useo 700" panose="02000000000000000000" pitchFamily="2" charset="0"/>
              </a:endParaRPr>
            </a:p>
          </p:txBody>
        </p:sp>
        <p:sp>
          <p:nvSpPr>
            <p:cNvPr id="93" name="Oval 92">
              <a:extLst>
                <a:ext uri="{FF2B5EF4-FFF2-40B4-BE49-F238E27FC236}">
                  <a16:creationId xmlns="" xmlns:a16="http://schemas.microsoft.com/office/drawing/2014/main" id="{AEE9B11A-42EA-4570-8F32-F46FCB28EEB8}"/>
                </a:ext>
              </a:extLst>
            </p:cNvPr>
            <p:cNvSpPr/>
            <p:nvPr/>
          </p:nvSpPr>
          <p:spPr>
            <a:xfrm>
              <a:off x="660675" y="4010378"/>
              <a:ext cx="966283" cy="96628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useo 700" panose="02000000000000000000" pitchFamily="2" charset="0"/>
              </a:endParaRPr>
            </a:p>
          </p:txBody>
        </p:sp>
        <p:sp>
          <p:nvSpPr>
            <p:cNvPr id="94" name="TextBox 93">
              <a:extLst>
                <a:ext uri="{FF2B5EF4-FFF2-40B4-BE49-F238E27FC236}">
                  <a16:creationId xmlns="" xmlns:a16="http://schemas.microsoft.com/office/drawing/2014/main" id="{3D4D4137-21FA-4496-B9A6-B4091D3400D9}"/>
                </a:ext>
              </a:extLst>
            </p:cNvPr>
            <p:cNvSpPr txBox="1"/>
            <p:nvPr/>
          </p:nvSpPr>
          <p:spPr>
            <a:xfrm>
              <a:off x="583693" y="4268414"/>
              <a:ext cx="1169758" cy="462775"/>
            </a:xfrm>
            <a:prstGeom prst="rect">
              <a:avLst/>
            </a:prstGeom>
            <a:noFill/>
          </p:spPr>
          <p:txBody>
            <a:bodyPr wrap="square" rtlCol="0">
              <a:spAutoFit/>
            </a:bodyPr>
            <a:lstStyle/>
            <a:p>
              <a:pPr algn="ctr"/>
              <a:r>
                <a:rPr lang="en-US" sz="2000" dirty="0">
                  <a:latin typeface="Museo 700" panose="02000000000000000000" pitchFamily="2" charset="0"/>
                </a:rPr>
                <a:t>40%</a:t>
              </a:r>
            </a:p>
          </p:txBody>
        </p:sp>
      </p:grpSp>
      <p:sp>
        <p:nvSpPr>
          <p:cNvPr id="95" name="Rectangle 94">
            <a:extLst>
              <a:ext uri="{FF2B5EF4-FFF2-40B4-BE49-F238E27FC236}">
                <a16:creationId xmlns="" xmlns:a16="http://schemas.microsoft.com/office/drawing/2014/main" id="{09915FBC-491D-467E-B9E0-5AD7B8070C88}"/>
              </a:ext>
            </a:extLst>
          </p:cNvPr>
          <p:cNvSpPr/>
          <p:nvPr/>
        </p:nvSpPr>
        <p:spPr>
          <a:xfrm>
            <a:off x="5912099" y="3176581"/>
            <a:ext cx="4737315" cy="830997"/>
          </a:xfrm>
          <a:prstGeom prst="rect">
            <a:avLst/>
          </a:prstGeom>
        </p:spPr>
        <p:txBody>
          <a:bodyPr wrap="square">
            <a:spAutoFit/>
          </a:bodyPr>
          <a:lstStyle/>
          <a:p>
            <a:r>
              <a:rPr lang="en-US" sz="2400" b="1" dirty="0">
                <a:solidFill>
                  <a:schemeClr val="accent1"/>
                </a:solidFill>
                <a:latin typeface="Museo 700" panose="02000000000000000000" pitchFamily="2" charset="0"/>
              </a:rPr>
              <a:t>check LinkedIn daily. (76% for executives)</a:t>
            </a:r>
            <a:endParaRPr lang="en-US" sz="2400" dirty="0">
              <a:solidFill>
                <a:schemeClr val="accent1"/>
              </a:solidFill>
              <a:latin typeface="Museo 700" panose="02000000000000000000" pitchFamily="2" charset="0"/>
            </a:endParaRPr>
          </a:p>
        </p:txBody>
      </p:sp>
      <p:sp>
        <p:nvSpPr>
          <p:cNvPr id="96" name="Rectangle 95">
            <a:extLst>
              <a:ext uri="{FF2B5EF4-FFF2-40B4-BE49-F238E27FC236}">
                <a16:creationId xmlns="" xmlns:a16="http://schemas.microsoft.com/office/drawing/2014/main" id="{BBF7B3F2-8CF9-474F-92D5-FDA02415871E}"/>
              </a:ext>
            </a:extLst>
          </p:cNvPr>
          <p:cNvSpPr/>
          <p:nvPr/>
        </p:nvSpPr>
        <p:spPr>
          <a:xfrm>
            <a:off x="5969261" y="4593711"/>
            <a:ext cx="4918328" cy="461665"/>
          </a:xfrm>
          <a:prstGeom prst="rect">
            <a:avLst/>
          </a:prstGeom>
        </p:spPr>
        <p:txBody>
          <a:bodyPr wrap="square">
            <a:spAutoFit/>
          </a:bodyPr>
          <a:lstStyle/>
          <a:p>
            <a:r>
              <a:rPr lang="en-US" sz="2400" b="1" dirty="0">
                <a:solidFill>
                  <a:schemeClr val="accent1"/>
                </a:solidFill>
                <a:latin typeface="Museo 700" panose="02000000000000000000" pitchFamily="2" charset="0"/>
              </a:rPr>
              <a:t>Most affluent demographic.</a:t>
            </a:r>
          </a:p>
        </p:txBody>
      </p:sp>
      <p:grpSp>
        <p:nvGrpSpPr>
          <p:cNvPr id="97" name="Group 96">
            <a:extLst>
              <a:ext uri="{FF2B5EF4-FFF2-40B4-BE49-F238E27FC236}">
                <a16:creationId xmlns="" xmlns:a16="http://schemas.microsoft.com/office/drawing/2014/main" id="{9D72CECF-195A-492F-A709-CF064E5FD06C}"/>
              </a:ext>
            </a:extLst>
          </p:cNvPr>
          <p:cNvGrpSpPr/>
          <p:nvPr/>
        </p:nvGrpSpPr>
        <p:grpSpPr>
          <a:xfrm>
            <a:off x="4878612" y="4329662"/>
            <a:ext cx="898208" cy="1048945"/>
            <a:chOff x="5148959" y="3605815"/>
            <a:chExt cx="917575" cy="1071562"/>
          </a:xfrm>
        </p:grpSpPr>
        <p:grpSp>
          <p:nvGrpSpPr>
            <p:cNvPr id="98" name="Group 32">
              <a:extLst>
                <a:ext uri="{FF2B5EF4-FFF2-40B4-BE49-F238E27FC236}">
                  <a16:creationId xmlns="" xmlns:a16="http://schemas.microsoft.com/office/drawing/2014/main" id="{4F04EDFD-84BC-4D0E-BA1B-2D837249FBDA}"/>
                </a:ext>
              </a:extLst>
            </p:cNvPr>
            <p:cNvGrpSpPr>
              <a:grpSpLocks noChangeAspect="1"/>
            </p:cNvGrpSpPr>
            <p:nvPr/>
          </p:nvGrpSpPr>
          <p:grpSpPr bwMode="auto">
            <a:xfrm>
              <a:off x="5148959" y="3605815"/>
              <a:ext cx="917575" cy="1071562"/>
              <a:chOff x="3331" y="3019"/>
              <a:chExt cx="578" cy="675"/>
            </a:xfrm>
          </p:grpSpPr>
          <p:sp>
            <p:nvSpPr>
              <p:cNvPr id="100" name="AutoShape 31">
                <a:extLst>
                  <a:ext uri="{FF2B5EF4-FFF2-40B4-BE49-F238E27FC236}">
                    <a16:creationId xmlns="" xmlns:a16="http://schemas.microsoft.com/office/drawing/2014/main" id="{8870D68A-1B4D-4E02-BB2A-A302A53CFED7}"/>
                  </a:ext>
                </a:extLst>
              </p:cNvPr>
              <p:cNvSpPr>
                <a:spLocks noChangeAspect="1" noChangeArrowheads="1" noTextEdit="1"/>
              </p:cNvSpPr>
              <p:nvPr/>
            </p:nvSpPr>
            <p:spPr bwMode="auto">
              <a:xfrm>
                <a:off x="3331" y="3021"/>
                <a:ext cx="578"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useo 700" panose="02000000000000000000" pitchFamily="2" charset="0"/>
                </a:endParaRPr>
              </a:p>
            </p:txBody>
          </p:sp>
          <p:sp>
            <p:nvSpPr>
              <p:cNvPr id="101" name="Freeform 33">
                <a:extLst>
                  <a:ext uri="{FF2B5EF4-FFF2-40B4-BE49-F238E27FC236}">
                    <a16:creationId xmlns="" xmlns:a16="http://schemas.microsoft.com/office/drawing/2014/main" id="{47C8EDB9-F44D-4249-A1D3-60C365831E54}"/>
                  </a:ext>
                </a:extLst>
              </p:cNvPr>
              <p:cNvSpPr>
                <a:spLocks/>
              </p:cNvSpPr>
              <p:nvPr/>
            </p:nvSpPr>
            <p:spPr bwMode="auto">
              <a:xfrm>
                <a:off x="3530" y="3278"/>
                <a:ext cx="294" cy="416"/>
              </a:xfrm>
              <a:custGeom>
                <a:avLst/>
                <a:gdLst>
                  <a:gd name="T0" fmla="*/ 0 w 294"/>
                  <a:gd name="T1" fmla="*/ 61 h 416"/>
                  <a:gd name="T2" fmla="*/ 71 w 294"/>
                  <a:gd name="T3" fmla="*/ 29 h 416"/>
                  <a:gd name="T4" fmla="*/ 142 w 294"/>
                  <a:gd name="T5" fmla="*/ 0 h 416"/>
                  <a:gd name="T6" fmla="*/ 294 w 294"/>
                  <a:gd name="T7" fmla="*/ 357 h 416"/>
                  <a:gd name="T8" fmla="*/ 210 w 294"/>
                  <a:gd name="T9" fmla="*/ 353 h 416"/>
                  <a:gd name="T10" fmla="*/ 152 w 294"/>
                  <a:gd name="T11" fmla="*/ 416 h 416"/>
                  <a:gd name="T12" fmla="*/ 0 w 294"/>
                  <a:gd name="T13" fmla="*/ 61 h 416"/>
                </a:gdLst>
                <a:ahLst/>
                <a:cxnLst>
                  <a:cxn ang="0">
                    <a:pos x="T0" y="T1"/>
                  </a:cxn>
                  <a:cxn ang="0">
                    <a:pos x="T2" y="T3"/>
                  </a:cxn>
                  <a:cxn ang="0">
                    <a:pos x="T4" y="T5"/>
                  </a:cxn>
                  <a:cxn ang="0">
                    <a:pos x="T6" y="T7"/>
                  </a:cxn>
                  <a:cxn ang="0">
                    <a:pos x="T8" y="T9"/>
                  </a:cxn>
                  <a:cxn ang="0">
                    <a:pos x="T10" y="T11"/>
                  </a:cxn>
                  <a:cxn ang="0">
                    <a:pos x="T12" y="T13"/>
                  </a:cxn>
                </a:cxnLst>
                <a:rect l="0" t="0" r="r" b="b"/>
                <a:pathLst>
                  <a:path w="294" h="416">
                    <a:moveTo>
                      <a:pt x="0" y="61"/>
                    </a:moveTo>
                    <a:lnTo>
                      <a:pt x="71" y="29"/>
                    </a:lnTo>
                    <a:lnTo>
                      <a:pt x="142" y="0"/>
                    </a:lnTo>
                    <a:lnTo>
                      <a:pt x="294" y="357"/>
                    </a:lnTo>
                    <a:lnTo>
                      <a:pt x="210" y="353"/>
                    </a:lnTo>
                    <a:lnTo>
                      <a:pt x="152" y="416"/>
                    </a:lnTo>
                    <a:lnTo>
                      <a:pt x="0" y="61"/>
                    </a:lnTo>
                    <a:close/>
                  </a:path>
                </a:pathLst>
              </a:custGeom>
              <a:solidFill>
                <a:srgbClr val="30C0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useo 700" panose="02000000000000000000" pitchFamily="2" charset="0"/>
                </a:endParaRPr>
              </a:p>
            </p:txBody>
          </p:sp>
          <p:sp>
            <p:nvSpPr>
              <p:cNvPr id="102" name="Freeform 34">
                <a:extLst>
                  <a:ext uri="{FF2B5EF4-FFF2-40B4-BE49-F238E27FC236}">
                    <a16:creationId xmlns="" xmlns:a16="http://schemas.microsoft.com/office/drawing/2014/main" id="{6756DBD5-6A96-4DA2-9B80-DAD02F4F4A79}"/>
                  </a:ext>
                </a:extLst>
              </p:cNvPr>
              <p:cNvSpPr>
                <a:spLocks/>
              </p:cNvSpPr>
              <p:nvPr/>
            </p:nvSpPr>
            <p:spPr bwMode="auto">
              <a:xfrm>
                <a:off x="3417" y="3278"/>
                <a:ext cx="288" cy="416"/>
              </a:xfrm>
              <a:custGeom>
                <a:avLst/>
                <a:gdLst>
                  <a:gd name="T0" fmla="*/ 145 w 288"/>
                  <a:gd name="T1" fmla="*/ 0 h 416"/>
                  <a:gd name="T2" fmla="*/ 217 w 288"/>
                  <a:gd name="T3" fmla="*/ 29 h 416"/>
                  <a:gd name="T4" fmla="*/ 288 w 288"/>
                  <a:gd name="T5" fmla="*/ 57 h 416"/>
                  <a:gd name="T6" fmla="*/ 143 w 288"/>
                  <a:gd name="T7" fmla="*/ 416 h 416"/>
                  <a:gd name="T8" fmla="*/ 85 w 288"/>
                  <a:gd name="T9" fmla="*/ 355 h 416"/>
                  <a:gd name="T10" fmla="*/ 0 w 288"/>
                  <a:gd name="T11" fmla="*/ 358 h 416"/>
                  <a:gd name="T12" fmla="*/ 145 w 288"/>
                  <a:gd name="T13" fmla="*/ 0 h 416"/>
                </a:gdLst>
                <a:ahLst/>
                <a:cxnLst>
                  <a:cxn ang="0">
                    <a:pos x="T0" y="T1"/>
                  </a:cxn>
                  <a:cxn ang="0">
                    <a:pos x="T2" y="T3"/>
                  </a:cxn>
                  <a:cxn ang="0">
                    <a:pos x="T4" y="T5"/>
                  </a:cxn>
                  <a:cxn ang="0">
                    <a:pos x="T6" y="T7"/>
                  </a:cxn>
                  <a:cxn ang="0">
                    <a:pos x="T8" y="T9"/>
                  </a:cxn>
                  <a:cxn ang="0">
                    <a:pos x="T10" y="T11"/>
                  </a:cxn>
                  <a:cxn ang="0">
                    <a:pos x="T12" y="T13"/>
                  </a:cxn>
                </a:cxnLst>
                <a:rect l="0" t="0" r="r" b="b"/>
                <a:pathLst>
                  <a:path w="288" h="416">
                    <a:moveTo>
                      <a:pt x="145" y="0"/>
                    </a:moveTo>
                    <a:lnTo>
                      <a:pt x="217" y="29"/>
                    </a:lnTo>
                    <a:lnTo>
                      <a:pt x="288" y="57"/>
                    </a:lnTo>
                    <a:lnTo>
                      <a:pt x="143" y="416"/>
                    </a:lnTo>
                    <a:lnTo>
                      <a:pt x="85" y="355"/>
                    </a:lnTo>
                    <a:lnTo>
                      <a:pt x="0" y="358"/>
                    </a:lnTo>
                    <a:lnTo>
                      <a:pt x="145" y="0"/>
                    </a:lnTo>
                    <a:close/>
                  </a:path>
                </a:pathLst>
              </a:custGeom>
              <a:solidFill>
                <a:srgbClr val="30C0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useo 700" panose="02000000000000000000" pitchFamily="2" charset="0"/>
                </a:endParaRPr>
              </a:p>
            </p:txBody>
          </p:sp>
          <p:sp>
            <p:nvSpPr>
              <p:cNvPr id="103" name="Freeform 35">
                <a:extLst>
                  <a:ext uri="{FF2B5EF4-FFF2-40B4-BE49-F238E27FC236}">
                    <a16:creationId xmlns="" xmlns:a16="http://schemas.microsoft.com/office/drawing/2014/main" id="{51DDEFBC-0F03-4829-8C1D-0E458B5BD4BD}"/>
                  </a:ext>
                </a:extLst>
              </p:cNvPr>
              <p:cNvSpPr>
                <a:spLocks/>
              </p:cNvSpPr>
              <p:nvPr/>
            </p:nvSpPr>
            <p:spPr bwMode="auto">
              <a:xfrm>
                <a:off x="3346" y="3033"/>
                <a:ext cx="548" cy="547"/>
              </a:xfrm>
              <a:custGeom>
                <a:avLst/>
                <a:gdLst>
                  <a:gd name="T0" fmla="*/ 333 w 333"/>
                  <a:gd name="T1" fmla="*/ 166 h 333"/>
                  <a:gd name="T2" fmla="*/ 317 w 333"/>
                  <a:gd name="T3" fmla="*/ 190 h 333"/>
                  <a:gd name="T4" fmla="*/ 325 w 333"/>
                  <a:gd name="T5" fmla="*/ 218 h 333"/>
                  <a:gd name="T6" fmla="*/ 302 w 333"/>
                  <a:gd name="T7" fmla="*/ 235 h 333"/>
                  <a:gd name="T8" fmla="*/ 302 w 333"/>
                  <a:gd name="T9" fmla="*/ 264 h 333"/>
                  <a:gd name="T10" fmla="*/ 274 w 333"/>
                  <a:gd name="T11" fmla="*/ 273 h 333"/>
                  <a:gd name="T12" fmla="*/ 265 w 333"/>
                  <a:gd name="T13" fmla="*/ 301 h 333"/>
                  <a:gd name="T14" fmla="*/ 236 w 333"/>
                  <a:gd name="T15" fmla="*/ 301 h 333"/>
                  <a:gd name="T16" fmla="*/ 218 w 333"/>
                  <a:gd name="T17" fmla="*/ 324 h 333"/>
                  <a:gd name="T18" fmla="*/ 191 w 333"/>
                  <a:gd name="T19" fmla="*/ 316 h 333"/>
                  <a:gd name="T20" fmla="*/ 167 w 333"/>
                  <a:gd name="T21" fmla="*/ 333 h 333"/>
                  <a:gd name="T22" fmla="*/ 143 w 333"/>
                  <a:gd name="T23" fmla="*/ 316 h 333"/>
                  <a:gd name="T24" fmla="*/ 115 w 333"/>
                  <a:gd name="T25" fmla="*/ 324 h 333"/>
                  <a:gd name="T26" fmla="*/ 98 w 333"/>
                  <a:gd name="T27" fmla="*/ 301 h 333"/>
                  <a:gd name="T28" fmla="*/ 69 w 333"/>
                  <a:gd name="T29" fmla="*/ 301 h 333"/>
                  <a:gd name="T30" fmla="*/ 60 w 333"/>
                  <a:gd name="T31" fmla="*/ 273 h 333"/>
                  <a:gd name="T32" fmla="*/ 32 w 333"/>
                  <a:gd name="T33" fmla="*/ 264 h 333"/>
                  <a:gd name="T34" fmla="*/ 32 w 333"/>
                  <a:gd name="T35" fmla="*/ 235 h 333"/>
                  <a:gd name="T36" fmla="*/ 8 w 333"/>
                  <a:gd name="T37" fmla="*/ 218 h 333"/>
                  <a:gd name="T38" fmla="*/ 17 w 333"/>
                  <a:gd name="T39" fmla="*/ 190 h 333"/>
                  <a:gd name="T40" fmla="*/ 0 w 333"/>
                  <a:gd name="T41" fmla="*/ 166 h 333"/>
                  <a:gd name="T42" fmla="*/ 17 w 333"/>
                  <a:gd name="T43" fmla="*/ 142 h 333"/>
                  <a:gd name="T44" fmla="*/ 8 w 333"/>
                  <a:gd name="T45" fmla="*/ 115 h 333"/>
                  <a:gd name="T46" fmla="*/ 32 w 333"/>
                  <a:gd name="T47" fmla="*/ 97 h 333"/>
                  <a:gd name="T48" fmla="*/ 32 w 333"/>
                  <a:gd name="T49" fmla="*/ 68 h 333"/>
                  <a:gd name="T50" fmla="*/ 60 w 333"/>
                  <a:gd name="T51" fmla="*/ 59 h 333"/>
                  <a:gd name="T52" fmla="*/ 69 w 333"/>
                  <a:gd name="T53" fmla="*/ 31 h 333"/>
                  <a:gd name="T54" fmla="*/ 98 w 333"/>
                  <a:gd name="T55" fmla="*/ 31 h 333"/>
                  <a:gd name="T56" fmla="*/ 115 w 333"/>
                  <a:gd name="T57" fmla="*/ 8 h 333"/>
                  <a:gd name="T58" fmla="*/ 143 w 333"/>
                  <a:gd name="T59" fmla="*/ 16 h 333"/>
                  <a:gd name="T60" fmla="*/ 167 w 333"/>
                  <a:gd name="T61" fmla="*/ 0 h 333"/>
                  <a:gd name="T62" fmla="*/ 191 w 333"/>
                  <a:gd name="T63" fmla="*/ 16 h 333"/>
                  <a:gd name="T64" fmla="*/ 218 w 333"/>
                  <a:gd name="T65" fmla="*/ 8 h 333"/>
                  <a:gd name="T66" fmla="*/ 236 w 333"/>
                  <a:gd name="T67" fmla="*/ 31 h 333"/>
                  <a:gd name="T68" fmla="*/ 265 w 333"/>
                  <a:gd name="T69" fmla="*/ 31 h 333"/>
                  <a:gd name="T70" fmla="*/ 274 w 333"/>
                  <a:gd name="T71" fmla="*/ 59 h 333"/>
                  <a:gd name="T72" fmla="*/ 302 w 333"/>
                  <a:gd name="T73" fmla="*/ 68 h 333"/>
                  <a:gd name="T74" fmla="*/ 302 w 333"/>
                  <a:gd name="T75" fmla="*/ 97 h 333"/>
                  <a:gd name="T76" fmla="*/ 325 w 333"/>
                  <a:gd name="T77" fmla="*/ 115 h 333"/>
                  <a:gd name="T78" fmla="*/ 317 w 333"/>
                  <a:gd name="T79" fmla="*/ 142 h 333"/>
                  <a:gd name="T80" fmla="*/ 333 w 333"/>
                  <a:gd name="T81" fmla="*/ 166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3" h="333">
                    <a:moveTo>
                      <a:pt x="333" y="166"/>
                    </a:moveTo>
                    <a:cubicBezTo>
                      <a:pt x="333" y="175"/>
                      <a:pt x="318" y="182"/>
                      <a:pt x="317" y="190"/>
                    </a:cubicBezTo>
                    <a:cubicBezTo>
                      <a:pt x="315" y="198"/>
                      <a:pt x="328" y="210"/>
                      <a:pt x="325" y="218"/>
                    </a:cubicBezTo>
                    <a:cubicBezTo>
                      <a:pt x="323" y="226"/>
                      <a:pt x="306" y="228"/>
                      <a:pt x="302" y="235"/>
                    </a:cubicBezTo>
                    <a:cubicBezTo>
                      <a:pt x="298" y="242"/>
                      <a:pt x="306" y="257"/>
                      <a:pt x="302" y="264"/>
                    </a:cubicBezTo>
                    <a:cubicBezTo>
                      <a:pt x="297" y="271"/>
                      <a:pt x="280" y="267"/>
                      <a:pt x="274" y="273"/>
                    </a:cubicBezTo>
                    <a:cubicBezTo>
                      <a:pt x="268" y="279"/>
                      <a:pt x="271" y="296"/>
                      <a:pt x="265" y="301"/>
                    </a:cubicBezTo>
                    <a:cubicBezTo>
                      <a:pt x="258" y="306"/>
                      <a:pt x="243" y="297"/>
                      <a:pt x="236" y="301"/>
                    </a:cubicBezTo>
                    <a:cubicBezTo>
                      <a:pt x="228" y="305"/>
                      <a:pt x="226" y="322"/>
                      <a:pt x="218" y="324"/>
                    </a:cubicBezTo>
                    <a:cubicBezTo>
                      <a:pt x="210" y="327"/>
                      <a:pt x="199" y="315"/>
                      <a:pt x="191" y="316"/>
                    </a:cubicBezTo>
                    <a:cubicBezTo>
                      <a:pt x="182" y="317"/>
                      <a:pt x="175" y="333"/>
                      <a:pt x="167" y="333"/>
                    </a:cubicBezTo>
                    <a:cubicBezTo>
                      <a:pt x="158" y="333"/>
                      <a:pt x="151" y="317"/>
                      <a:pt x="143" y="316"/>
                    </a:cubicBezTo>
                    <a:cubicBezTo>
                      <a:pt x="135" y="315"/>
                      <a:pt x="123" y="327"/>
                      <a:pt x="115" y="324"/>
                    </a:cubicBezTo>
                    <a:cubicBezTo>
                      <a:pt x="107" y="322"/>
                      <a:pt x="105" y="305"/>
                      <a:pt x="98" y="301"/>
                    </a:cubicBezTo>
                    <a:cubicBezTo>
                      <a:pt x="90" y="297"/>
                      <a:pt x="76" y="306"/>
                      <a:pt x="69" y="301"/>
                    </a:cubicBezTo>
                    <a:cubicBezTo>
                      <a:pt x="62" y="296"/>
                      <a:pt x="65" y="279"/>
                      <a:pt x="60" y="273"/>
                    </a:cubicBezTo>
                    <a:cubicBezTo>
                      <a:pt x="54" y="267"/>
                      <a:pt x="37" y="271"/>
                      <a:pt x="32" y="264"/>
                    </a:cubicBezTo>
                    <a:cubicBezTo>
                      <a:pt x="27" y="257"/>
                      <a:pt x="35" y="242"/>
                      <a:pt x="32" y="235"/>
                    </a:cubicBezTo>
                    <a:cubicBezTo>
                      <a:pt x="28" y="228"/>
                      <a:pt x="11" y="226"/>
                      <a:pt x="8" y="218"/>
                    </a:cubicBezTo>
                    <a:cubicBezTo>
                      <a:pt x="6" y="210"/>
                      <a:pt x="18" y="198"/>
                      <a:pt x="17" y="190"/>
                    </a:cubicBezTo>
                    <a:cubicBezTo>
                      <a:pt x="16" y="182"/>
                      <a:pt x="0" y="175"/>
                      <a:pt x="0" y="166"/>
                    </a:cubicBezTo>
                    <a:cubicBezTo>
                      <a:pt x="0" y="158"/>
                      <a:pt x="16" y="150"/>
                      <a:pt x="17" y="142"/>
                    </a:cubicBezTo>
                    <a:cubicBezTo>
                      <a:pt x="18" y="134"/>
                      <a:pt x="6" y="122"/>
                      <a:pt x="8" y="115"/>
                    </a:cubicBezTo>
                    <a:cubicBezTo>
                      <a:pt x="11" y="107"/>
                      <a:pt x="28" y="105"/>
                      <a:pt x="32" y="97"/>
                    </a:cubicBezTo>
                    <a:cubicBezTo>
                      <a:pt x="35" y="90"/>
                      <a:pt x="27" y="75"/>
                      <a:pt x="32" y="68"/>
                    </a:cubicBezTo>
                    <a:cubicBezTo>
                      <a:pt x="37" y="61"/>
                      <a:pt x="54" y="65"/>
                      <a:pt x="60" y="59"/>
                    </a:cubicBezTo>
                    <a:cubicBezTo>
                      <a:pt x="65" y="53"/>
                      <a:pt x="62" y="36"/>
                      <a:pt x="69" y="31"/>
                    </a:cubicBezTo>
                    <a:cubicBezTo>
                      <a:pt x="76" y="26"/>
                      <a:pt x="90" y="35"/>
                      <a:pt x="98" y="31"/>
                    </a:cubicBezTo>
                    <a:cubicBezTo>
                      <a:pt x="105" y="27"/>
                      <a:pt x="107" y="10"/>
                      <a:pt x="115" y="8"/>
                    </a:cubicBezTo>
                    <a:cubicBezTo>
                      <a:pt x="123" y="5"/>
                      <a:pt x="135" y="17"/>
                      <a:pt x="143" y="16"/>
                    </a:cubicBezTo>
                    <a:cubicBezTo>
                      <a:pt x="151" y="15"/>
                      <a:pt x="158" y="0"/>
                      <a:pt x="167" y="0"/>
                    </a:cubicBezTo>
                    <a:cubicBezTo>
                      <a:pt x="175" y="0"/>
                      <a:pt x="182" y="15"/>
                      <a:pt x="191" y="16"/>
                    </a:cubicBezTo>
                    <a:cubicBezTo>
                      <a:pt x="199" y="17"/>
                      <a:pt x="210" y="5"/>
                      <a:pt x="218" y="8"/>
                    </a:cubicBezTo>
                    <a:cubicBezTo>
                      <a:pt x="226" y="10"/>
                      <a:pt x="228" y="27"/>
                      <a:pt x="236" y="31"/>
                    </a:cubicBezTo>
                    <a:cubicBezTo>
                      <a:pt x="243" y="35"/>
                      <a:pt x="258" y="26"/>
                      <a:pt x="265" y="31"/>
                    </a:cubicBezTo>
                    <a:cubicBezTo>
                      <a:pt x="271" y="36"/>
                      <a:pt x="268" y="53"/>
                      <a:pt x="274" y="59"/>
                    </a:cubicBezTo>
                    <a:cubicBezTo>
                      <a:pt x="280" y="65"/>
                      <a:pt x="297" y="61"/>
                      <a:pt x="302" y="68"/>
                    </a:cubicBezTo>
                    <a:cubicBezTo>
                      <a:pt x="306" y="75"/>
                      <a:pt x="298" y="90"/>
                      <a:pt x="302" y="97"/>
                    </a:cubicBezTo>
                    <a:cubicBezTo>
                      <a:pt x="306" y="105"/>
                      <a:pt x="323" y="107"/>
                      <a:pt x="325" y="115"/>
                    </a:cubicBezTo>
                    <a:cubicBezTo>
                      <a:pt x="328" y="122"/>
                      <a:pt x="315" y="134"/>
                      <a:pt x="317" y="142"/>
                    </a:cubicBezTo>
                    <a:cubicBezTo>
                      <a:pt x="318" y="150"/>
                      <a:pt x="333" y="158"/>
                      <a:pt x="333" y="1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useo 700" panose="02000000000000000000" pitchFamily="2" charset="0"/>
                </a:endParaRPr>
              </a:p>
            </p:txBody>
          </p:sp>
          <p:sp>
            <p:nvSpPr>
              <p:cNvPr id="104" name="Freeform 36">
                <a:extLst>
                  <a:ext uri="{FF2B5EF4-FFF2-40B4-BE49-F238E27FC236}">
                    <a16:creationId xmlns="" xmlns:a16="http://schemas.microsoft.com/office/drawing/2014/main" id="{1A7AF6CE-8743-41A3-9A5E-5F668AC038FA}"/>
                  </a:ext>
                </a:extLst>
              </p:cNvPr>
              <p:cNvSpPr>
                <a:spLocks noEditPoints="1"/>
              </p:cNvSpPr>
              <p:nvPr/>
            </p:nvSpPr>
            <p:spPr bwMode="auto">
              <a:xfrm>
                <a:off x="3333" y="3019"/>
                <a:ext cx="575" cy="574"/>
              </a:xfrm>
              <a:custGeom>
                <a:avLst/>
                <a:gdLst>
                  <a:gd name="T0" fmla="*/ 150 w 349"/>
                  <a:gd name="T1" fmla="*/ 332 h 349"/>
                  <a:gd name="T2" fmla="*/ 121 w 349"/>
                  <a:gd name="T3" fmla="*/ 340 h 349"/>
                  <a:gd name="T4" fmla="*/ 102 w 349"/>
                  <a:gd name="T5" fmla="*/ 316 h 349"/>
                  <a:gd name="T6" fmla="*/ 83 w 349"/>
                  <a:gd name="T7" fmla="*/ 318 h 349"/>
                  <a:gd name="T8" fmla="*/ 62 w 349"/>
                  <a:gd name="T9" fmla="*/ 287 h 349"/>
                  <a:gd name="T10" fmla="*/ 32 w 349"/>
                  <a:gd name="T11" fmla="*/ 256 h 349"/>
                  <a:gd name="T12" fmla="*/ 9 w 349"/>
                  <a:gd name="T13" fmla="*/ 228 h 349"/>
                  <a:gd name="T14" fmla="*/ 11 w 349"/>
                  <a:gd name="T15" fmla="*/ 192 h 349"/>
                  <a:gd name="T16" fmla="*/ 17 w 349"/>
                  <a:gd name="T17" fmla="*/ 149 h 349"/>
                  <a:gd name="T18" fmla="*/ 25 w 349"/>
                  <a:gd name="T19" fmla="*/ 106 h 349"/>
                  <a:gd name="T20" fmla="*/ 34 w 349"/>
                  <a:gd name="T21" fmla="*/ 71 h 349"/>
                  <a:gd name="T22" fmla="*/ 64 w 349"/>
                  <a:gd name="T23" fmla="*/ 52 h 349"/>
                  <a:gd name="T24" fmla="*/ 93 w 349"/>
                  <a:gd name="T25" fmla="*/ 31 h 349"/>
                  <a:gd name="T26" fmla="*/ 107 w 349"/>
                  <a:gd name="T27" fmla="*/ 24 h 349"/>
                  <a:gd name="T28" fmla="*/ 141 w 349"/>
                  <a:gd name="T29" fmla="*/ 13 h 349"/>
                  <a:gd name="T30" fmla="*/ 175 w 349"/>
                  <a:gd name="T31" fmla="*/ 0 h 349"/>
                  <a:gd name="T32" fmla="*/ 208 w 349"/>
                  <a:gd name="T33" fmla="*/ 13 h 349"/>
                  <a:gd name="T34" fmla="*/ 243 w 349"/>
                  <a:gd name="T35" fmla="*/ 24 h 349"/>
                  <a:gd name="T36" fmla="*/ 249 w 349"/>
                  <a:gd name="T37" fmla="*/ 32 h 349"/>
                  <a:gd name="T38" fmla="*/ 277 w 349"/>
                  <a:gd name="T39" fmla="*/ 33 h 349"/>
                  <a:gd name="T40" fmla="*/ 297 w 349"/>
                  <a:gd name="T41" fmla="*/ 63 h 349"/>
                  <a:gd name="T42" fmla="*/ 317 w 349"/>
                  <a:gd name="T43" fmla="*/ 102 h 349"/>
                  <a:gd name="T44" fmla="*/ 336 w 349"/>
                  <a:gd name="T45" fmla="*/ 141 h 349"/>
                  <a:gd name="T46" fmla="*/ 349 w 349"/>
                  <a:gd name="T47" fmla="*/ 174 h 349"/>
                  <a:gd name="T48" fmla="*/ 336 w 349"/>
                  <a:gd name="T49" fmla="*/ 207 h 349"/>
                  <a:gd name="T50" fmla="*/ 317 w 349"/>
                  <a:gd name="T51" fmla="*/ 247 h 349"/>
                  <a:gd name="T52" fmla="*/ 297 w 349"/>
                  <a:gd name="T53" fmla="*/ 285 h 349"/>
                  <a:gd name="T54" fmla="*/ 277 w 349"/>
                  <a:gd name="T55" fmla="*/ 315 h 349"/>
                  <a:gd name="T56" fmla="*/ 249 w 349"/>
                  <a:gd name="T57" fmla="*/ 316 h 349"/>
                  <a:gd name="T58" fmla="*/ 229 w 349"/>
                  <a:gd name="T59" fmla="*/ 340 h 349"/>
                  <a:gd name="T60" fmla="*/ 208 w 349"/>
                  <a:gd name="T61" fmla="*/ 335 h 349"/>
                  <a:gd name="T62" fmla="*/ 175 w 349"/>
                  <a:gd name="T63" fmla="*/ 349 h 349"/>
                  <a:gd name="T64" fmla="*/ 168 w 349"/>
                  <a:gd name="T65" fmla="*/ 327 h 349"/>
                  <a:gd name="T66" fmla="*/ 197 w 349"/>
                  <a:gd name="T67" fmla="*/ 316 h 349"/>
                  <a:gd name="T68" fmla="*/ 224 w 349"/>
                  <a:gd name="T69" fmla="*/ 325 h 349"/>
                  <a:gd name="T70" fmla="*/ 249 w 349"/>
                  <a:gd name="T71" fmla="*/ 300 h 349"/>
                  <a:gd name="T72" fmla="*/ 268 w 349"/>
                  <a:gd name="T73" fmla="*/ 302 h 349"/>
                  <a:gd name="T74" fmla="*/ 294 w 349"/>
                  <a:gd name="T75" fmla="*/ 269 h 349"/>
                  <a:gd name="T76" fmla="*/ 303 w 349"/>
                  <a:gd name="T77" fmla="*/ 239 h 349"/>
                  <a:gd name="T78" fmla="*/ 322 w 349"/>
                  <a:gd name="T79" fmla="*/ 215 h 349"/>
                  <a:gd name="T80" fmla="*/ 333 w 349"/>
                  <a:gd name="T81" fmla="*/ 174 h 349"/>
                  <a:gd name="T82" fmla="*/ 322 w 349"/>
                  <a:gd name="T83" fmla="*/ 133 h 349"/>
                  <a:gd name="T84" fmla="*/ 303 w 349"/>
                  <a:gd name="T85" fmla="*/ 109 h 349"/>
                  <a:gd name="T86" fmla="*/ 294 w 349"/>
                  <a:gd name="T87" fmla="*/ 79 h 349"/>
                  <a:gd name="T88" fmla="*/ 268 w 349"/>
                  <a:gd name="T89" fmla="*/ 46 h 349"/>
                  <a:gd name="T90" fmla="*/ 249 w 349"/>
                  <a:gd name="T91" fmla="*/ 48 h 349"/>
                  <a:gd name="T92" fmla="*/ 224 w 349"/>
                  <a:gd name="T93" fmla="*/ 23 h 349"/>
                  <a:gd name="T94" fmla="*/ 197 w 349"/>
                  <a:gd name="T95" fmla="*/ 32 h 349"/>
                  <a:gd name="T96" fmla="*/ 168 w 349"/>
                  <a:gd name="T97" fmla="*/ 22 h 349"/>
                  <a:gd name="T98" fmla="*/ 126 w 349"/>
                  <a:gd name="T99" fmla="*/ 23 h 349"/>
                  <a:gd name="T100" fmla="*/ 101 w 349"/>
                  <a:gd name="T101" fmla="*/ 48 h 349"/>
                  <a:gd name="T102" fmla="*/ 81 w 349"/>
                  <a:gd name="T103" fmla="*/ 46 h 349"/>
                  <a:gd name="T104" fmla="*/ 55 w 349"/>
                  <a:gd name="T105" fmla="*/ 79 h 349"/>
                  <a:gd name="T106" fmla="*/ 47 w 349"/>
                  <a:gd name="T107" fmla="*/ 109 h 349"/>
                  <a:gd name="T108" fmla="*/ 28 w 349"/>
                  <a:gd name="T109" fmla="*/ 133 h 349"/>
                  <a:gd name="T110" fmla="*/ 16 w 349"/>
                  <a:gd name="T111" fmla="*/ 174 h 349"/>
                  <a:gd name="T112" fmla="*/ 28 w 349"/>
                  <a:gd name="T113" fmla="*/ 215 h 349"/>
                  <a:gd name="T114" fmla="*/ 47 w 349"/>
                  <a:gd name="T115" fmla="*/ 239 h 349"/>
                  <a:gd name="T116" fmla="*/ 55 w 349"/>
                  <a:gd name="T117" fmla="*/ 269 h 349"/>
                  <a:gd name="T118" fmla="*/ 82 w 349"/>
                  <a:gd name="T119" fmla="*/ 302 h 349"/>
                  <a:gd name="T120" fmla="*/ 90 w 349"/>
                  <a:gd name="T121" fmla="*/ 301 h 349"/>
                  <a:gd name="T122" fmla="*/ 121 w 349"/>
                  <a:gd name="T123" fmla="*/ 317 h 349"/>
                  <a:gd name="T124" fmla="*/ 150 w 349"/>
                  <a:gd name="T125" fmla="*/ 31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9" h="349">
                    <a:moveTo>
                      <a:pt x="175" y="349"/>
                    </a:moveTo>
                    <a:cubicBezTo>
                      <a:pt x="167" y="349"/>
                      <a:pt x="161" y="343"/>
                      <a:pt x="156" y="338"/>
                    </a:cubicBezTo>
                    <a:cubicBezTo>
                      <a:pt x="154" y="336"/>
                      <a:pt x="151" y="332"/>
                      <a:pt x="150" y="332"/>
                    </a:cubicBezTo>
                    <a:cubicBezTo>
                      <a:pt x="148" y="332"/>
                      <a:pt x="144" y="334"/>
                      <a:pt x="141" y="335"/>
                    </a:cubicBezTo>
                    <a:cubicBezTo>
                      <a:pt x="136" y="338"/>
                      <a:pt x="131" y="341"/>
                      <a:pt x="126" y="341"/>
                    </a:cubicBezTo>
                    <a:cubicBezTo>
                      <a:pt x="124" y="341"/>
                      <a:pt x="122" y="341"/>
                      <a:pt x="121" y="340"/>
                    </a:cubicBezTo>
                    <a:cubicBezTo>
                      <a:pt x="113" y="338"/>
                      <a:pt x="110" y="330"/>
                      <a:pt x="107" y="324"/>
                    </a:cubicBezTo>
                    <a:cubicBezTo>
                      <a:pt x="106" y="321"/>
                      <a:pt x="104" y="317"/>
                      <a:pt x="102" y="316"/>
                    </a:cubicBezTo>
                    <a:cubicBezTo>
                      <a:pt x="102" y="316"/>
                      <a:pt x="102" y="316"/>
                      <a:pt x="102" y="316"/>
                    </a:cubicBezTo>
                    <a:cubicBezTo>
                      <a:pt x="102" y="316"/>
                      <a:pt x="102" y="316"/>
                      <a:pt x="101" y="316"/>
                    </a:cubicBezTo>
                    <a:cubicBezTo>
                      <a:pt x="99" y="316"/>
                      <a:pt x="96" y="317"/>
                      <a:pt x="93" y="317"/>
                    </a:cubicBezTo>
                    <a:cubicBezTo>
                      <a:pt x="90" y="318"/>
                      <a:pt x="86" y="318"/>
                      <a:pt x="83" y="318"/>
                    </a:cubicBezTo>
                    <a:cubicBezTo>
                      <a:pt x="79" y="318"/>
                      <a:pt x="75" y="317"/>
                      <a:pt x="72" y="315"/>
                    </a:cubicBezTo>
                    <a:cubicBezTo>
                      <a:pt x="66" y="311"/>
                      <a:pt x="65" y="303"/>
                      <a:pt x="64" y="296"/>
                    </a:cubicBezTo>
                    <a:cubicBezTo>
                      <a:pt x="63" y="293"/>
                      <a:pt x="63" y="288"/>
                      <a:pt x="62" y="287"/>
                    </a:cubicBezTo>
                    <a:cubicBezTo>
                      <a:pt x="61" y="286"/>
                      <a:pt x="56" y="285"/>
                      <a:pt x="53" y="285"/>
                    </a:cubicBezTo>
                    <a:cubicBezTo>
                      <a:pt x="46" y="284"/>
                      <a:pt x="38" y="283"/>
                      <a:pt x="34" y="277"/>
                    </a:cubicBezTo>
                    <a:cubicBezTo>
                      <a:pt x="29" y="270"/>
                      <a:pt x="30" y="263"/>
                      <a:pt x="32" y="256"/>
                    </a:cubicBezTo>
                    <a:cubicBezTo>
                      <a:pt x="32" y="253"/>
                      <a:pt x="33" y="248"/>
                      <a:pt x="32" y="247"/>
                    </a:cubicBezTo>
                    <a:cubicBezTo>
                      <a:pt x="32" y="245"/>
                      <a:pt x="27" y="243"/>
                      <a:pt x="25" y="242"/>
                    </a:cubicBezTo>
                    <a:cubicBezTo>
                      <a:pt x="18" y="239"/>
                      <a:pt x="11" y="235"/>
                      <a:pt x="9" y="228"/>
                    </a:cubicBezTo>
                    <a:cubicBezTo>
                      <a:pt x="6" y="221"/>
                      <a:pt x="10" y="214"/>
                      <a:pt x="13" y="207"/>
                    </a:cubicBezTo>
                    <a:cubicBezTo>
                      <a:pt x="15" y="205"/>
                      <a:pt x="17" y="201"/>
                      <a:pt x="17" y="199"/>
                    </a:cubicBezTo>
                    <a:cubicBezTo>
                      <a:pt x="17" y="198"/>
                      <a:pt x="13" y="194"/>
                      <a:pt x="11" y="192"/>
                    </a:cubicBezTo>
                    <a:cubicBezTo>
                      <a:pt x="6" y="187"/>
                      <a:pt x="0" y="182"/>
                      <a:pt x="0" y="174"/>
                    </a:cubicBezTo>
                    <a:cubicBezTo>
                      <a:pt x="0" y="166"/>
                      <a:pt x="6" y="161"/>
                      <a:pt x="11" y="156"/>
                    </a:cubicBezTo>
                    <a:cubicBezTo>
                      <a:pt x="13" y="154"/>
                      <a:pt x="17" y="150"/>
                      <a:pt x="17" y="149"/>
                    </a:cubicBezTo>
                    <a:cubicBezTo>
                      <a:pt x="17" y="148"/>
                      <a:pt x="15" y="143"/>
                      <a:pt x="13" y="141"/>
                    </a:cubicBezTo>
                    <a:cubicBezTo>
                      <a:pt x="10" y="134"/>
                      <a:pt x="6" y="127"/>
                      <a:pt x="9" y="120"/>
                    </a:cubicBezTo>
                    <a:cubicBezTo>
                      <a:pt x="11" y="113"/>
                      <a:pt x="18" y="109"/>
                      <a:pt x="25" y="106"/>
                    </a:cubicBezTo>
                    <a:cubicBezTo>
                      <a:pt x="27" y="105"/>
                      <a:pt x="32" y="103"/>
                      <a:pt x="32" y="101"/>
                    </a:cubicBezTo>
                    <a:cubicBezTo>
                      <a:pt x="33" y="100"/>
                      <a:pt x="32" y="95"/>
                      <a:pt x="32" y="92"/>
                    </a:cubicBezTo>
                    <a:cubicBezTo>
                      <a:pt x="30" y="86"/>
                      <a:pt x="29" y="78"/>
                      <a:pt x="34" y="71"/>
                    </a:cubicBezTo>
                    <a:cubicBezTo>
                      <a:pt x="38" y="65"/>
                      <a:pt x="46" y="64"/>
                      <a:pt x="53" y="63"/>
                    </a:cubicBezTo>
                    <a:cubicBezTo>
                      <a:pt x="56" y="63"/>
                      <a:pt x="61" y="62"/>
                      <a:pt x="62" y="61"/>
                    </a:cubicBezTo>
                    <a:cubicBezTo>
                      <a:pt x="63" y="60"/>
                      <a:pt x="63" y="55"/>
                      <a:pt x="64" y="52"/>
                    </a:cubicBezTo>
                    <a:cubicBezTo>
                      <a:pt x="65" y="45"/>
                      <a:pt x="66" y="37"/>
                      <a:pt x="72" y="33"/>
                    </a:cubicBezTo>
                    <a:cubicBezTo>
                      <a:pt x="75" y="31"/>
                      <a:pt x="79" y="30"/>
                      <a:pt x="83" y="30"/>
                    </a:cubicBezTo>
                    <a:cubicBezTo>
                      <a:pt x="86" y="30"/>
                      <a:pt x="90" y="30"/>
                      <a:pt x="93" y="31"/>
                    </a:cubicBezTo>
                    <a:cubicBezTo>
                      <a:pt x="96" y="31"/>
                      <a:pt x="99" y="32"/>
                      <a:pt x="101" y="32"/>
                    </a:cubicBezTo>
                    <a:cubicBezTo>
                      <a:pt x="102" y="32"/>
                      <a:pt x="102" y="32"/>
                      <a:pt x="102" y="32"/>
                    </a:cubicBezTo>
                    <a:cubicBezTo>
                      <a:pt x="104" y="31"/>
                      <a:pt x="106" y="27"/>
                      <a:pt x="107" y="24"/>
                    </a:cubicBezTo>
                    <a:cubicBezTo>
                      <a:pt x="110" y="18"/>
                      <a:pt x="113" y="10"/>
                      <a:pt x="121" y="8"/>
                    </a:cubicBezTo>
                    <a:cubicBezTo>
                      <a:pt x="122" y="8"/>
                      <a:pt x="124" y="7"/>
                      <a:pt x="126" y="7"/>
                    </a:cubicBezTo>
                    <a:cubicBezTo>
                      <a:pt x="131" y="7"/>
                      <a:pt x="136" y="10"/>
                      <a:pt x="141" y="13"/>
                    </a:cubicBezTo>
                    <a:cubicBezTo>
                      <a:pt x="144" y="14"/>
                      <a:pt x="148" y="16"/>
                      <a:pt x="150" y="16"/>
                    </a:cubicBezTo>
                    <a:cubicBezTo>
                      <a:pt x="151" y="16"/>
                      <a:pt x="154" y="12"/>
                      <a:pt x="156" y="10"/>
                    </a:cubicBezTo>
                    <a:cubicBezTo>
                      <a:pt x="161" y="5"/>
                      <a:pt x="167" y="0"/>
                      <a:pt x="175" y="0"/>
                    </a:cubicBezTo>
                    <a:cubicBezTo>
                      <a:pt x="183" y="0"/>
                      <a:pt x="188" y="5"/>
                      <a:pt x="193" y="10"/>
                    </a:cubicBezTo>
                    <a:cubicBezTo>
                      <a:pt x="195" y="12"/>
                      <a:pt x="198" y="16"/>
                      <a:pt x="200" y="16"/>
                    </a:cubicBezTo>
                    <a:cubicBezTo>
                      <a:pt x="202" y="16"/>
                      <a:pt x="205" y="14"/>
                      <a:pt x="208" y="13"/>
                    </a:cubicBezTo>
                    <a:cubicBezTo>
                      <a:pt x="213" y="10"/>
                      <a:pt x="218" y="7"/>
                      <a:pt x="224" y="7"/>
                    </a:cubicBezTo>
                    <a:cubicBezTo>
                      <a:pt x="226" y="7"/>
                      <a:pt x="227" y="8"/>
                      <a:pt x="229" y="8"/>
                    </a:cubicBezTo>
                    <a:cubicBezTo>
                      <a:pt x="236" y="10"/>
                      <a:pt x="240" y="18"/>
                      <a:pt x="243" y="24"/>
                    </a:cubicBezTo>
                    <a:cubicBezTo>
                      <a:pt x="244" y="27"/>
                      <a:pt x="246" y="31"/>
                      <a:pt x="247" y="32"/>
                    </a:cubicBezTo>
                    <a:cubicBezTo>
                      <a:pt x="247" y="32"/>
                      <a:pt x="247" y="32"/>
                      <a:pt x="247" y="32"/>
                    </a:cubicBezTo>
                    <a:cubicBezTo>
                      <a:pt x="247" y="32"/>
                      <a:pt x="248" y="32"/>
                      <a:pt x="249" y="32"/>
                    </a:cubicBezTo>
                    <a:cubicBezTo>
                      <a:pt x="251" y="32"/>
                      <a:pt x="254" y="31"/>
                      <a:pt x="256" y="31"/>
                    </a:cubicBezTo>
                    <a:cubicBezTo>
                      <a:pt x="260" y="30"/>
                      <a:pt x="263" y="30"/>
                      <a:pt x="267" y="30"/>
                    </a:cubicBezTo>
                    <a:cubicBezTo>
                      <a:pt x="271" y="30"/>
                      <a:pt x="275" y="31"/>
                      <a:pt x="277" y="33"/>
                    </a:cubicBezTo>
                    <a:cubicBezTo>
                      <a:pt x="284" y="37"/>
                      <a:pt x="285" y="45"/>
                      <a:pt x="286" y="52"/>
                    </a:cubicBezTo>
                    <a:cubicBezTo>
                      <a:pt x="286" y="55"/>
                      <a:pt x="287" y="60"/>
                      <a:pt x="288" y="61"/>
                    </a:cubicBezTo>
                    <a:cubicBezTo>
                      <a:pt x="289" y="62"/>
                      <a:pt x="294" y="63"/>
                      <a:pt x="297" y="63"/>
                    </a:cubicBezTo>
                    <a:cubicBezTo>
                      <a:pt x="304" y="64"/>
                      <a:pt x="311" y="65"/>
                      <a:pt x="316" y="71"/>
                    </a:cubicBezTo>
                    <a:cubicBezTo>
                      <a:pt x="321" y="78"/>
                      <a:pt x="319" y="86"/>
                      <a:pt x="318" y="92"/>
                    </a:cubicBezTo>
                    <a:cubicBezTo>
                      <a:pt x="317" y="95"/>
                      <a:pt x="317" y="100"/>
                      <a:pt x="317" y="102"/>
                    </a:cubicBezTo>
                    <a:cubicBezTo>
                      <a:pt x="318" y="103"/>
                      <a:pt x="322" y="105"/>
                      <a:pt x="325" y="106"/>
                    </a:cubicBezTo>
                    <a:cubicBezTo>
                      <a:pt x="331" y="109"/>
                      <a:pt x="338" y="113"/>
                      <a:pt x="341" y="120"/>
                    </a:cubicBezTo>
                    <a:cubicBezTo>
                      <a:pt x="343" y="127"/>
                      <a:pt x="339" y="134"/>
                      <a:pt x="336" y="141"/>
                    </a:cubicBezTo>
                    <a:cubicBezTo>
                      <a:pt x="335" y="143"/>
                      <a:pt x="332" y="148"/>
                      <a:pt x="333" y="149"/>
                    </a:cubicBezTo>
                    <a:cubicBezTo>
                      <a:pt x="333" y="150"/>
                      <a:pt x="336" y="154"/>
                      <a:pt x="338" y="156"/>
                    </a:cubicBezTo>
                    <a:cubicBezTo>
                      <a:pt x="344" y="161"/>
                      <a:pt x="349" y="166"/>
                      <a:pt x="349" y="174"/>
                    </a:cubicBezTo>
                    <a:cubicBezTo>
                      <a:pt x="349" y="182"/>
                      <a:pt x="344" y="187"/>
                      <a:pt x="338" y="192"/>
                    </a:cubicBezTo>
                    <a:cubicBezTo>
                      <a:pt x="336" y="194"/>
                      <a:pt x="333" y="198"/>
                      <a:pt x="333" y="199"/>
                    </a:cubicBezTo>
                    <a:cubicBezTo>
                      <a:pt x="332" y="201"/>
                      <a:pt x="335" y="205"/>
                      <a:pt x="336" y="207"/>
                    </a:cubicBezTo>
                    <a:cubicBezTo>
                      <a:pt x="339" y="214"/>
                      <a:pt x="343" y="221"/>
                      <a:pt x="341" y="228"/>
                    </a:cubicBezTo>
                    <a:cubicBezTo>
                      <a:pt x="338" y="235"/>
                      <a:pt x="331" y="239"/>
                      <a:pt x="325" y="242"/>
                    </a:cubicBezTo>
                    <a:cubicBezTo>
                      <a:pt x="322" y="243"/>
                      <a:pt x="318" y="245"/>
                      <a:pt x="317" y="247"/>
                    </a:cubicBezTo>
                    <a:cubicBezTo>
                      <a:pt x="317" y="248"/>
                      <a:pt x="317" y="253"/>
                      <a:pt x="318" y="256"/>
                    </a:cubicBezTo>
                    <a:cubicBezTo>
                      <a:pt x="319" y="263"/>
                      <a:pt x="321" y="270"/>
                      <a:pt x="316" y="277"/>
                    </a:cubicBezTo>
                    <a:cubicBezTo>
                      <a:pt x="311" y="283"/>
                      <a:pt x="304" y="284"/>
                      <a:pt x="297" y="285"/>
                    </a:cubicBezTo>
                    <a:cubicBezTo>
                      <a:pt x="294" y="285"/>
                      <a:pt x="289" y="286"/>
                      <a:pt x="288" y="287"/>
                    </a:cubicBezTo>
                    <a:cubicBezTo>
                      <a:pt x="287" y="288"/>
                      <a:pt x="286" y="293"/>
                      <a:pt x="286" y="296"/>
                    </a:cubicBezTo>
                    <a:cubicBezTo>
                      <a:pt x="285" y="303"/>
                      <a:pt x="284" y="311"/>
                      <a:pt x="277" y="315"/>
                    </a:cubicBezTo>
                    <a:cubicBezTo>
                      <a:pt x="275" y="317"/>
                      <a:pt x="271" y="318"/>
                      <a:pt x="267" y="318"/>
                    </a:cubicBezTo>
                    <a:cubicBezTo>
                      <a:pt x="263" y="318"/>
                      <a:pt x="260" y="318"/>
                      <a:pt x="256" y="317"/>
                    </a:cubicBezTo>
                    <a:cubicBezTo>
                      <a:pt x="254" y="317"/>
                      <a:pt x="251" y="316"/>
                      <a:pt x="249" y="316"/>
                    </a:cubicBezTo>
                    <a:cubicBezTo>
                      <a:pt x="248" y="316"/>
                      <a:pt x="247" y="316"/>
                      <a:pt x="247" y="316"/>
                    </a:cubicBezTo>
                    <a:cubicBezTo>
                      <a:pt x="246" y="317"/>
                      <a:pt x="244" y="321"/>
                      <a:pt x="243" y="324"/>
                    </a:cubicBezTo>
                    <a:cubicBezTo>
                      <a:pt x="240" y="330"/>
                      <a:pt x="236" y="338"/>
                      <a:pt x="229" y="340"/>
                    </a:cubicBezTo>
                    <a:cubicBezTo>
                      <a:pt x="227" y="341"/>
                      <a:pt x="226" y="341"/>
                      <a:pt x="224" y="341"/>
                    </a:cubicBezTo>
                    <a:cubicBezTo>
                      <a:pt x="224" y="341"/>
                      <a:pt x="224" y="341"/>
                      <a:pt x="224" y="341"/>
                    </a:cubicBezTo>
                    <a:cubicBezTo>
                      <a:pt x="218" y="341"/>
                      <a:pt x="213" y="338"/>
                      <a:pt x="208" y="335"/>
                    </a:cubicBezTo>
                    <a:cubicBezTo>
                      <a:pt x="205" y="334"/>
                      <a:pt x="202" y="332"/>
                      <a:pt x="200" y="332"/>
                    </a:cubicBezTo>
                    <a:cubicBezTo>
                      <a:pt x="198" y="332"/>
                      <a:pt x="195" y="336"/>
                      <a:pt x="193" y="338"/>
                    </a:cubicBezTo>
                    <a:cubicBezTo>
                      <a:pt x="188" y="343"/>
                      <a:pt x="183" y="349"/>
                      <a:pt x="175" y="349"/>
                    </a:cubicBezTo>
                    <a:close/>
                    <a:moveTo>
                      <a:pt x="150" y="316"/>
                    </a:moveTo>
                    <a:cubicBezTo>
                      <a:pt x="151" y="316"/>
                      <a:pt x="151" y="316"/>
                      <a:pt x="152" y="316"/>
                    </a:cubicBezTo>
                    <a:cubicBezTo>
                      <a:pt x="159" y="317"/>
                      <a:pt x="164" y="322"/>
                      <a:pt x="168" y="327"/>
                    </a:cubicBezTo>
                    <a:cubicBezTo>
                      <a:pt x="170" y="329"/>
                      <a:pt x="173" y="332"/>
                      <a:pt x="175" y="333"/>
                    </a:cubicBezTo>
                    <a:cubicBezTo>
                      <a:pt x="176" y="332"/>
                      <a:pt x="180" y="329"/>
                      <a:pt x="182" y="327"/>
                    </a:cubicBezTo>
                    <a:cubicBezTo>
                      <a:pt x="186" y="322"/>
                      <a:pt x="191" y="317"/>
                      <a:pt x="197" y="316"/>
                    </a:cubicBezTo>
                    <a:cubicBezTo>
                      <a:pt x="198" y="316"/>
                      <a:pt x="199" y="316"/>
                      <a:pt x="200" y="316"/>
                    </a:cubicBezTo>
                    <a:cubicBezTo>
                      <a:pt x="206" y="316"/>
                      <a:pt x="211" y="319"/>
                      <a:pt x="216" y="321"/>
                    </a:cubicBezTo>
                    <a:cubicBezTo>
                      <a:pt x="218" y="323"/>
                      <a:pt x="222" y="325"/>
                      <a:pt x="224" y="325"/>
                    </a:cubicBezTo>
                    <a:cubicBezTo>
                      <a:pt x="225" y="324"/>
                      <a:pt x="227" y="320"/>
                      <a:pt x="228" y="317"/>
                    </a:cubicBezTo>
                    <a:cubicBezTo>
                      <a:pt x="231" y="311"/>
                      <a:pt x="234" y="305"/>
                      <a:pt x="240" y="302"/>
                    </a:cubicBezTo>
                    <a:cubicBezTo>
                      <a:pt x="243" y="301"/>
                      <a:pt x="245" y="300"/>
                      <a:pt x="249" y="300"/>
                    </a:cubicBezTo>
                    <a:cubicBezTo>
                      <a:pt x="252" y="300"/>
                      <a:pt x="256" y="301"/>
                      <a:pt x="259" y="301"/>
                    </a:cubicBezTo>
                    <a:cubicBezTo>
                      <a:pt x="262" y="302"/>
                      <a:pt x="265" y="302"/>
                      <a:pt x="267" y="302"/>
                    </a:cubicBezTo>
                    <a:cubicBezTo>
                      <a:pt x="268" y="302"/>
                      <a:pt x="268" y="302"/>
                      <a:pt x="268" y="302"/>
                    </a:cubicBezTo>
                    <a:cubicBezTo>
                      <a:pt x="269" y="301"/>
                      <a:pt x="270" y="296"/>
                      <a:pt x="270" y="294"/>
                    </a:cubicBezTo>
                    <a:cubicBezTo>
                      <a:pt x="271" y="287"/>
                      <a:pt x="272" y="280"/>
                      <a:pt x="276" y="276"/>
                    </a:cubicBezTo>
                    <a:cubicBezTo>
                      <a:pt x="281" y="271"/>
                      <a:pt x="288" y="270"/>
                      <a:pt x="294" y="269"/>
                    </a:cubicBezTo>
                    <a:cubicBezTo>
                      <a:pt x="297" y="269"/>
                      <a:pt x="302" y="268"/>
                      <a:pt x="303" y="267"/>
                    </a:cubicBezTo>
                    <a:cubicBezTo>
                      <a:pt x="304" y="266"/>
                      <a:pt x="303" y="261"/>
                      <a:pt x="302" y="258"/>
                    </a:cubicBezTo>
                    <a:cubicBezTo>
                      <a:pt x="301" y="252"/>
                      <a:pt x="300" y="245"/>
                      <a:pt x="303" y="239"/>
                    </a:cubicBezTo>
                    <a:cubicBezTo>
                      <a:pt x="306" y="233"/>
                      <a:pt x="312" y="230"/>
                      <a:pt x="318" y="228"/>
                    </a:cubicBezTo>
                    <a:cubicBezTo>
                      <a:pt x="321" y="226"/>
                      <a:pt x="325" y="224"/>
                      <a:pt x="326" y="223"/>
                    </a:cubicBezTo>
                    <a:cubicBezTo>
                      <a:pt x="326" y="222"/>
                      <a:pt x="323" y="218"/>
                      <a:pt x="322" y="215"/>
                    </a:cubicBezTo>
                    <a:cubicBezTo>
                      <a:pt x="319" y="209"/>
                      <a:pt x="316" y="203"/>
                      <a:pt x="317" y="197"/>
                    </a:cubicBezTo>
                    <a:cubicBezTo>
                      <a:pt x="318" y="190"/>
                      <a:pt x="323" y="185"/>
                      <a:pt x="327" y="181"/>
                    </a:cubicBezTo>
                    <a:cubicBezTo>
                      <a:pt x="329" y="179"/>
                      <a:pt x="333" y="175"/>
                      <a:pt x="333" y="174"/>
                    </a:cubicBezTo>
                    <a:cubicBezTo>
                      <a:pt x="333" y="173"/>
                      <a:pt x="329" y="169"/>
                      <a:pt x="327" y="167"/>
                    </a:cubicBezTo>
                    <a:cubicBezTo>
                      <a:pt x="323" y="163"/>
                      <a:pt x="318" y="158"/>
                      <a:pt x="317" y="152"/>
                    </a:cubicBezTo>
                    <a:cubicBezTo>
                      <a:pt x="316" y="145"/>
                      <a:pt x="319" y="139"/>
                      <a:pt x="322" y="133"/>
                    </a:cubicBezTo>
                    <a:cubicBezTo>
                      <a:pt x="323" y="131"/>
                      <a:pt x="326" y="126"/>
                      <a:pt x="326" y="125"/>
                    </a:cubicBezTo>
                    <a:cubicBezTo>
                      <a:pt x="325" y="124"/>
                      <a:pt x="321" y="122"/>
                      <a:pt x="318" y="120"/>
                    </a:cubicBezTo>
                    <a:cubicBezTo>
                      <a:pt x="312" y="118"/>
                      <a:pt x="306" y="115"/>
                      <a:pt x="303" y="109"/>
                    </a:cubicBezTo>
                    <a:cubicBezTo>
                      <a:pt x="300" y="103"/>
                      <a:pt x="301" y="96"/>
                      <a:pt x="302" y="90"/>
                    </a:cubicBezTo>
                    <a:cubicBezTo>
                      <a:pt x="303" y="87"/>
                      <a:pt x="304" y="82"/>
                      <a:pt x="303" y="81"/>
                    </a:cubicBezTo>
                    <a:cubicBezTo>
                      <a:pt x="302" y="80"/>
                      <a:pt x="297" y="79"/>
                      <a:pt x="294" y="79"/>
                    </a:cubicBezTo>
                    <a:cubicBezTo>
                      <a:pt x="288" y="78"/>
                      <a:pt x="281" y="77"/>
                      <a:pt x="276" y="72"/>
                    </a:cubicBezTo>
                    <a:cubicBezTo>
                      <a:pt x="272" y="68"/>
                      <a:pt x="271" y="61"/>
                      <a:pt x="270" y="55"/>
                    </a:cubicBezTo>
                    <a:cubicBezTo>
                      <a:pt x="270" y="52"/>
                      <a:pt x="269" y="47"/>
                      <a:pt x="268" y="46"/>
                    </a:cubicBezTo>
                    <a:cubicBezTo>
                      <a:pt x="268" y="46"/>
                      <a:pt x="267" y="46"/>
                      <a:pt x="267" y="46"/>
                    </a:cubicBezTo>
                    <a:cubicBezTo>
                      <a:pt x="265" y="46"/>
                      <a:pt x="262" y="46"/>
                      <a:pt x="259" y="47"/>
                    </a:cubicBezTo>
                    <a:cubicBezTo>
                      <a:pt x="256" y="47"/>
                      <a:pt x="252" y="48"/>
                      <a:pt x="249" y="48"/>
                    </a:cubicBezTo>
                    <a:cubicBezTo>
                      <a:pt x="245" y="48"/>
                      <a:pt x="243" y="47"/>
                      <a:pt x="240" y="46"/>
                    </a:cubicBezTo>
                    <a:cubicBezTo>
                      <a:pt x="234" y="43"/>
                      <a:pt x="231" y="37"/>
                      <a:pt x="228" y="31"/>
                    </a:cubicBezTo>
                    <a:cubicBezTo>
                      <a:pt x="227" y="28"/>
                      <a:pt x="225" y="24"/>
                      <a:pt x="224" y="23"/>
                    </a:cubicBezTo>
                    <a:cubicBezTo>
                      <a:pt x="222" y="23"/>
                      <a:pt x="218" y="25"/>
                      <a:pt x="216" y="27"/>
                    </a:cubicBezTo>
                    <a:cubicBezTo>
                      <a:pt x="211" y="29"/>
                      <a:pt x="206" y="32"/>
                      <a:pt x="200" y="32"/>
                    </a:cubicBezTo>
                    <a:cubicBezTo>
                      <a:pt x="199" y="32"/>
                      <a:pt x="198" y="32"/>
                      <a:pt x="197" y="32"/>
                    </a:cubicBezTo>
                    <a:cubicBezTo>
                      <a:pt x="191" y="31"/>
                      <a:pt x="186" y="26"/>
                      <a:pt x="182" y="22"/>
                    </a:cubicBezTo>
                    <a:cubicBezTo>
                      <a:pt x="180" y="19"/>
                      <a:pt x="176" y="16"/>
                      <a:pt x="175" y="15"/>
                    </a:cubicBezTo>
                    <a:cubicBezTo>
                      <a:pt x="173" y="16"/>
                      <a:pt x="170" y="19"/>
                      <a:pt x="168" y="22"/>
                    </a:cubicBezTo>
                    <a:cubicBezTo>
                      <a:pt x="164" y="26"/>
                      <a:pt x="159" y="31"/>
                      <a:pt x="152" y="32"/>
                    </a:cubicBezTo>
                    <a:cubicBezTo>
                      <a:pt x="146" y="33"/>
                      <a:pt x="139" y="30"/>
                      <a:pt x="134" y="27"/>
                    </a:cubicBezTo>
                    <a:cubicBezTo>
                      <a:pt x="131" y="25"/>
                      <a:pt x="127" y="23"/>
                      <a:pt x="126" y="23"/>
                    </a:cubicBezTo>
                    <a:cubicBezTo>
                      <a:pt x="125" y="24"/>
                      <a:pt x="123" y="28"/>
                      <a:pt x="121" y="31"/>
                    </a:cubicBezTo>
                    <a:cubicBezTo>
                      <a:pt x="119" y="37"/>
                      <a:pt x="115" y="43"/>
                      <a:pt x="110" y="46"/>
                    </a:cubicBezTo>
                    <a:cubicBezTo>
                      <a:pt x="107" y="47"/>
                      <a:pt x="104" y="48"/>
                      <a:pt x="101" y="48"/>
                    </a:cubicBezTo>
                    <a:cubicBezTo>
                      <a:pt x="97" y="48"/>
                      <a:pt x="94" y="47"/>
                      <a:pt x="90" y="47"/>
                    </a:cubicBezTo>
                    <a:cubicBezTo>
                      <a:pt x="88" y="46"/>
                      <a:pt x="85" y="46"/>
                      <a:pt x="83" y="46"/>
                    </a:cubicBezTo>
                    <a:cubicBezTo>
                      <a:pt x="82" y="46"/>
                      <a:pt x="81" y="46"/>
                      <a:pt x="81" y="46"/>
                    </a:cubicBezTo>
                    <a:cubicBezTo>
                      <a:pt x="81" y="47"/>
                      <a:pt x="80" y="52"/>
                      <a:pt x="80" y="55"/>
                    </a:cubicBezTo>
                    <a:cubicBezTo>
                      <a:pt x="79" y="61"/>
                      <a:pt x="78" y="68"/>
                      <a:pt x="73" y="72"/>
                    </a:cubicBezTo>
                    <a:cubicBezTo>
                      <a:pt x="68" y="77"/>
                      <a:pt x="61" y="78"/>
                      <a:pt x="55" y="79"/>
                    </a:cubicBezTo>
                    <a:cubicBezTo>
                      <a:pt x="52" y="79"/>
                      <a:pt x="48" y="80"/>
                      <a:pt x="46" y="81"/>
                    </a:cubicBezTo>
                    <a:cubicBezTo>
                      <a:pt x="46" y="82"/>
                      <a:pt x="47" y="87"/>
                      <a:pt x="47" y="90"/>
                    </a:cubicBezTo>
                    <a:cubicBezTo>
                      <a:pt x="49" y="96"/>
                      <a:pt x="50" y="103"/>
                      <a:pt x="47" y="109"/>
                    </a:cubicBezTo>
                    <a:cubicBezTo>
                      <a:pt x="44" y="115"/>
                      <a:pt x="37" y="118"/>
                      <a:pt x="32" y="120"/>
                    </a:cubicBezTo>
                    <a:cubicBezTo>
                      <a:pt x="29" y="122"/>
                      <a:pt x="25" y="124"/>
                      <a:pt x="24" y="125"/>
                    </a:cubicBezTo>
                    <a:cubicBezTo>
                      <a:pt x="24" y="126"/>
                      <a:pt x="26" y="131"/>
                      <a:pt x="28" y="133"/>
                    </a:cubicBezTo>
                    <a:cubicBezTo>
                      <a:pt x="31" y="139"/>
                      <a:pt x="34" y="145"/>
                      <a:pt x="33" y="152"/>
                    </a:cubicBezTo>
                    <a:cubicBezTo>
                      <a:pt x="32" y="158"/>
                      <a:pt x="27" y="163"/>
                      <a:pt x="22" y="167"/>
                    </a:cubicBezTo>
                    <a:cubicBezTo>
                      <a:pt x="20" y="169"/>
                      <a:pt x="17" y="173"/>
                      <a:pt x="16" y="174"/>
                    </a:cubicBezTo>
                    <a:cubicBezTo>
                      <a:pt x="17" y="175"/>
                      <a:pt x="20" y="179"/>
                      <a:pt x="22" y="181"/>
                    </a:cubicBezTo>
                    <a:cubicBezTo>
                      <a:pt x="27" y="185"/>
                      <a:pt x="32" y="190"/>
                      <a:pt x="33" y="197"/>
                    </a:cubicBezTo>
                    <a:cubicBezTo>
                      <a:pt x="34" y="203"/>
                      <a:pt x="31" y="209"/>
                      <a:pt x="28" y="215"/>
                    </a:cubicBezTo>
                    <a:cubicBezTo>
                      <a:pt x="26" y="218"/>
                      <a:pt x="24" y="222"/>
                      <a:pt x="24" y="223"/>
                    </a:cubicBezTo>
                    <a:cubicBezTo>
                      <a:pt x="25" y="224"/>
                      <a:pt x="29" y="226"/>
                      <a:pt x="32" y="228"/>
                    </a:cubicBezTo>
                    <a:cubicBezTo>
                      <a:pt x="37" y="230"/>
                      <a:pt x="44" y="233"/>
                      <a:pt x="47" y="239"/>
                    </a:cubicBezTo>
                    <a:cubicBezTo>
                      <a:pt x="50" y="245"/>
                      <a:pt x="49" y="252"/>
                      <a:pt x="47" y="258"/>
                    </a:cubicBezTo>
                    <a:cubicBezTo>
                      <a:pt x="47" y="261"/>
                      <a:pt x="46" y="266"/>
                      <a:pt x="47" y="267"/>
                    </a:cubicBezTo>
                    <a:cubicBezTo>
                      <a:pt x="48" y="268"/>
                      <a:pt x="52" y="269"/>
                      <a:pt x="55" y="269"/>
                    </a:cubicBezTo>
                    <a:cubicBezTo>
                      <a:pt x="61" y="270"/>
                      <a:pt x="68" y="271"/>
                      <a:pt x="73" y="276"/>
                    </a:cubicBezTo>
                    <a:cubicBezTo>
                      <a:pt x="78" y="280"/>
                      <a:pt x="79" y="287"/>
                      <a:pt x="80" y="294"/>
                    </a:cubicBezTo>
                    <a:cubicBezTo>
                      <a:pt x="80" y="296"/>
                      <a:pt x="81" y="301"/>
                      <a:pt x="82" y="302"/>
                    </a:cubicBezTo>
                    <a:cubicBezTo>
                      <a:pt x="82" y="302"/>
                      <a:pt x="82" y="302"/>
                      <a:pt x="83" y="302"/>
                    </a:cubicBezTo>
                    <a:cubicBezTo>
                      <a:pt x="83" y="302"/>
                      <a:pt x="83" y="302"/>
                      <a:pt x="83" y="302"/>
                    </a:cubicBezTo>
                    <a:cubicBezTo>
                      <a:pt x="85" y="302"/>
                      <a:pt x="88" y="302"/>
                      <a:pt x="90" y="301"/>
                    </a:cubicBezTo>
                    <a:cubicBezTo>
                      <a:pt x="94" y="301"/>
                      <a:pt x="97" y="300"/>
                      <a:pt x="101" y="300"/>
                    </a:cubicBezTo>
                    <a:cubicBezTo>
                      <a:pt x="104" y="300"/>
                      <a:pt x="107" y="301"/>
                      <a:pt x="110" y="302"/>
                    </a:cubicBezTo>
                    <a:cubicBezTo>
                      <a:pt x="115" y="305"/>
                      <a:pt x="119" y="311"/>
                      <a:pt x="121" y="317"/>
                    </a:cubicBezTo>
                    <a:cubicBezTo>
                      <a:pt x="123" y="320"/>
                      <a:pt x="125" y="324"/>
                      <a:pt x="126" y="325"/>
                    </a:cubicBezTo>
                    <a:cubicBezTo>
                      <a:pt x="127" y="325"/>
                      <a:pt x="131" y="323"/>
                      <a:pt x="134" y="321"/>
                    </a:cubicBezTo>
                    <a:cubicBezTo>
                      <a:pt x="139" y="319"/>
                      <a:pt x="144" y="316"/>
                      <a:pt x="150" y="316"/>
                    </a:cubicBezTo>
                    <a:close/>
                  </a:path>
                </a:pathLst>
              </a:custGeom>
              <a:solidFill>
                <a:srgbClr val="282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useo 700" panose="02000000000000000000" pitchFamily="2" charset="0"/>
                </a:endParaRPr>
              </a:p>
            </p:txBody>
          </p:sp>
          <p:sp>
            <p:nvSpPr>
              <p:cNvPr id="105" name="Oval 37">
                <a:extLst>
                  <a:ext uri="{FF2B5EF4-FFF2-40B4-BE49-F238E27FC236}">
                    <a16:creationId xmlns="" xmlns:a16="http://schemas.microsoft.com/office/drawing/2014/main" id="{0B48B2E6-B7F3-4F55-9F03-522CF9CE2212}"/>
                  </a:ext>
                </a:extLst>
              </p:cNvPr>
              <p:cNvSpPr>
                <a:spLocks noChangeArrowheads="1"/>
              </p:cNvSpPr>
              <p:nvPr/>
            </p:nvSpPr>
            <p:spPr bwMode="auto">
              <a:xfrm>
                <a:off x="3443" y="3128"/>
                <a:ext cx="356" cy="355"/>
              </a:xfrm>
              <a:prstGeom prst="ellipse">
                <a:avLst/>
              </a:prstGeom>
              <a:solidFill>
                <a:srgbClr val="B7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useo 700" panose="02000000000000000000" pitchFamily="2" charset="0"/>
                </a:endParaRPr>
              </a:p>
            </p:txBody>
          </p:sp>
        </p:grpSp>
        <p:sp>
          <p:nvSpPr>
            <p:cNvPr id="99" name="TextBox 98">
              <a:extLst>
                <a:ext uri="{FF2B5EF4-FFF2-40B4-BE49-F238E27FC236}">
                  <a16:creationId xmlns="" xmlns:a16="http://schemas.microsoft.com/office/drawing/2014/main" id="{1F9480F1-1C20-4C35-9319-893FF5ADEAAD}"/>
                </a:ext>
              </a:extLst>
            </p:cNvPr>
            <p:cNvSpPr txBox="1"/>
            <p:nvPr/>
          </p:nvSpPr>
          <p:spPr>
            <a:xfrm>
              <a:off x="5332274" y="3803169"/>
              <a:ext cx="533400" cy="534501"/>
            </a:xfrm>
            <a:prstGeom prst="rect">
              <a:avLst/>
            </a:prstGeom>
            <a:noFill/>
          </p:spPr>
          <p:txBody>
            <a:bodyPr wrap="square" rtlCol="0">
              <a:spAutoFit/>
            </a:bodyPr>
            <a:lstStyle/>
            <a:p>
              <a:pPr algn="ctr"/>
              <a:r>
                <a:rPr lang="en-US" sz="2800" b="1" dirty="0">
                  <a:solidFill>
                    <a:srgbClr val="282D33"/>
                  </a:solidFill>
                  <a:latin typeface="Museo 700" panose="02000000000000000000" pitchFamily="2" charset="0"/>
                </a:rPr>
                <a:t>$</a:t>
              </a:r>
            </a:p>
          </p:txBody>
        </p:sp>
      </p:grpSp>
      <p:sp>
        <p:nvSpPr>
          <p:cNvPr id="106" name="Rectangle 105">
            <a:extLst>
              <a:ext uri="{FF2B5EF4-FFF2-40B4-BE49-F238E27FC236}">
                <a16:creationId xmlns="" xmlns:a16="http://schemas.microsoft.com/office/drawing/2014/main" id="{5620B34E-24D0-4C46-B8DB-0ECAB32F05FC}"/>
              </a:ext>
            </a:extLst>
          </p:cNvPr>
          <p:cNvSpPr/>
          <p:nvPr/>
        </p:nvSpPr>
        <p:spPr>
          <a:xfrm>
            <a:off x="5969261" y="5772730"/>
            <a:ext cx="4708440" cy="461665"/>
          </a:xfrm>
          <a:prstGeom prst="rect">
            <a:avLst/>
          </a:prstGeom>
        </p:spPr>
        <p:txBody>
          <a:bodyPr wrap="square">
            <a:spAutoFit/>
          </a:bodyPr>
          <a:lstStyle/>
          <a:p>
            <a:r>
              <a:rPr lang="en-US" sz="2400" b="1" dirty="0">
                <a:solidFill>
                  <a:schemeClr val="accent1"/>
                </a:solidFill>
                <a:latin typeface="Museo 700" panose="02000000000000000000" pitchFamily="2" charset="0"/>
              </a:rPr>
              <a:t>Millions of businesses.</a:t>
            </a:r>
          </a:p>
        </p:txBody>
      </p:sp>
      <p:pic>
        <p:nvPicPr>
          <p:cNvPr id="107" name="Picture 106">
            <a:extLst>
              <a:ext uri="{FF2B5EF4-FFF2-40B4-BE49-F238E27FC236}">
                <a16:creationId xmlns="" xmlns:a16="http://schemas.microsoft.com/office/drawing/2014/main" id="{1E2EBF52-FAB4-4A11-B10A-4FC1A9A39D72}"/>
              </a:ext>
            </a:extLst>
          </p:cNvPr>
          <p:cNvPicPr>
            <a:picLocks noChangeAspect="1"/>
          </p:cNvPicPr>
          <p:nvPr/>
        </p:nvPicPr>
        <p:blipFill>
          <a:blip r:embed="rId4"/>
          <a:stretch>
            <a:fillRect/>
          </a:stretch>
        </p:blipFill>
        <p:spPr>
          <a:xfrm>
            <a:off x="4908787" y="5611899"/>
            <a:ext cx="719646" cy="783328"/>
          </a:xfrm>
          <a:prstGeom prst="rect">
            <a:avLst/>
          </a:prstGeom>
        </p:spPr>
      </p:pic>
      <p:grpSp>
        <p:nvGrpSpPr>
          <p:cNvPr id="108" name="Group 107">
            <a:extLst>
              <a:ext uri="{FF2B5EF4-FFF2-40B4-BE49-F238E27FC236}">
                <a16:creationId xmlns="" xmlns:a16="http://schemas.microsoft.com/office/drawing/2014/main" id="{46FC5069-8CAE-4708-8BD5-63EABDFCB87A}"/>
              </a:ext>
            </a:extLst>
          </p:cNvPr>
          <p:cNvGrpSpPr/>
          <p:nvPr/>
        </p:nvGrpSpPr>
        <p:grpSpPr>
          <a:xfrm>
            <a:off x="4834183" y="1760533"/>
            <a:ext cx="1011359" cy="835437"/>
            <a:chOff x="577686" y="4010378"/>
            <a:chExt cx="1169758" cy="966283"/>
          </a:xfrm>
        </p:grpSpPr>
        <p:sp>
          <p:nvSpPr>
            <p:cNvPr id="109" name="Oval 108">
              <a:extLst>
                <a:ext uri="{FF2B5EF4-FFF2-40B4-BE49-F238E27FC236}">
                  <a16:creationId xmlns="" xmlns:a16="http://schemas.microsoft.com/office/drawing/2014/main" id="{A62B6AB3-6B09-4564-9606-FA48CF05F1C6}"/>
                </a:ext>
              </a:extLst>
            </p:cNvPr>
            <p:cNvSpPr/>
            <p:nvPr/>
          </p:nvSpPr>
          <p:spPr>
            <a:xfrm>
              <a:off x="756196" y="4102709"/>
              <a:ext cx="775243" cy="7752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useo 700" panose="02000000000000000000" pitchFamily="2" charset="0"/>
              </a:endParaRPr>
            </a:p>
          </p:txBody>
        </p:sp>
        <p:sp>
          <p:nvSpPr>
            <p:cNvPr id="110" name="Oval 109">
              <a:extLst>
                <a:ext uri="{FF2B5EF4-FFF2-40B4-BE49-F238E27FC236}">
                  <a16:creationId xmlns="" xmlns:a16="http://schemas.microsoft.com/office/drawing/2014/main" id="{032A6867-AC59-4094-AE9E-70B158C0FDC9}"/>
                </a:ext>
              </a:extLst>
            </p:cNvPr>
            <p:cNvSpPr/>
            <p:nvPr/>
          </p:nvSpPr>
          <p:spPr>
            <a:xfrm>
              <a:off x="660675" y="4010378"/>
              <a:ext cx="966283" cy="96628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useo 700" panose="02000000000000000000" pitchFamily="2" charset="0"/>
              </a:endParaRPr>
            </a:p>
          </p:txBody>
        </p:sp>
        <p:sp>
          <p:nvSpPr>
            <p:cNvPr id="111" name="TextBox 110">
              <a:extLst>
                <a:ext uri="{FF2B5EF4-FFF2-40B4-BE49-F238E27FC236}">
                  <a16:creationId xmlns="" xmlns:a16="http://schemas.microsoft.com/office/drawing/2014/main" id="{0D430276-5D4C-4DD9-BF8E-5C15BC241530}"/>
                </a:ext>
              </a:extLst>
            </p:cNvPr>
            <p:cNvSpPr txBox="1"/>
            <p:nvPr/>
          </p:nvSpPr>
          <p:spPr>
            <a:xfrm>
              <a:off x="577686" y="4268950"/>
              <a:ext cx="1169758" cy="462775"/>
            </a:xfrm>
            <a:prstGeom prst="rect">
              <a:avLst/>
            </a:prstGeom>
            <a:noFill/>
          </p:spPr>
          <p:txBody>
            <a:bodyPr wrap="square" rtlCol="0">
              <a:spAutoFit/>
            </a:bodyPr>
            <a:lstStyle/>
            <a:p>
              <a:pPr algn="ctr"/>
              <a:r>
                <a:rPr lang="en-US" sz="2000" dirty="0">
                  <a:latin typeface="Museo 700" panose="02000000000000000000" pitchFamily="2" charset="0"/>
                </a:rPr>
                <a:t>25%</a:t>
              </a:r>
            </a:p>
          </p:txBody>
        </p:sp>
      </p:grpSp>
    </p:spTree>
    <p:extLst>
      <p:ext uri="{BB962C8B-B14F-4D97-AF65-F5344CB8AC3E}">
        <p14:creationId xmlns:p14="http://schemas.microsoft.com/office/powerpoint/2010/main" val="24822173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3">
            <a:extLst>
              <a:ext uri="{FF2B5EF4-FFF2-40B4-BE49-F238E27FC236}">
                <a16:creationId xmlns="" xmlns:a16="http://schemas.microsoft.com/office/drawing/2014/main" id="{110DF234-DE8B-482E-A5A4-45DC6C2597BB}"/>
              </a:ext>
            </a:extLst>
          </p:cNvPr>
          <p:cNvSpPr/>
          <p:nvPr/>
        </p:nvSpPr>
        <p:spPr>
          <a:xfrm rot="5400000">
            <a:off x="5139213" y="-191294"/>
            <a:ext cx="1913573" cy="12192002"/>
          </a:xfrm>
          <a:custGeom>
            <a:avLst/>
            <a:gdLst>
              <a:gd name="connsiteX0" fmla="*/ 0 w 4093029"/>
              <a:gd name="connsiteY0" fmla="*/ 0 h 6858000"/>
              <a:gd name="connsiteX1" fmla="*/ 4093029 w 4093029"/>
              <a:gd name="connsiteY1" fmla="*/ 0 h 6858000"/>
              <a:gd name="connsiteX2" fmla="*/ 4093029 w 4093029"/>
              <a:gd name="connsiteY2" fmla="*/ 6858000 h 6858000"/>
              <a:gd name="connsiteX3" fmla="*/ 0 w 4093029"/>
              <a:gd name="connsiteY3" fmla="*/ 6858000 h 6858000"/>
              <a:gd name="connsiteX4" fmla="*/ 0 w 4093029"/>
              <a:gd name="connsiteY4" fmla="*/ 0 h 6858000"/>
              <a:gd name="connsiteX0" fmla="*/ 0 w 5525589"/>
              <a:gd name="connsiteY0" fmla="*/ 0 h 6858000"/>
              <a:gd name="connsiteX1" fmla="*/ 5525589 w 5525589"/>
              <a:gd name="connsiteY1" fmla="*/ 0 h 6858000"/>
              <a:gd name="connsiteX2" fmla="*/ 5525589 w 5525589"/>
              <a:gd name="connsiteY2" fmla="*/ 6858000 h 6858000"/>
              <a:gd name="connsiteX3" fmla="*/ 1432560 w 5525589"/>
              <a:gd name="connsiteY3" fmla="*/ 6858000 h 6858000"/>
              <a:gd name="connsiteX4" fmla="*/ 0 w 552558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589" h="6858000">
                <a:moveTo>
                  <a:pt x="0" y="0"/>
                </a:moveTo>
                <a:lnTo>
                  <a:pt x="5525589" y="0"/>
                </a:lnTo>
                <a:lnTo>
                  <a:pt x="5525589" y="6858000"/>
                </a:lnTo>
                <a:lnTo>
                  <a:pt x="143256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300687" y="2269743"/>
            <a:ext cx="7590623" cy="1446550"/>
          </a:xfrm>
          <a:prstGeom prst="rect">
            <a:avLst/>
          </a:prstGeom>
          <a:noFill/>
        </p:spPr>
        <p:txBody>
          <a:bodyPr wrap="square" rtlCol="0">
            <a:spAutoFit/>
          </a:bodyPr>
          <a:lstStyle/>
          <a:p>
            <a:pPr algn="ctr"/>
            <a:r>
              <a:rPr lang="en-US" sz="4400" b="1" dirty="0">
                <a:solidFill>
                  <a:schemeClr val="accent1"/>
                </a:solidFill>
                <a:latin typeface="Museo 700" panose="02000000000000000000" pitchFamily="2" charset="0"/>
                <a:ea typeface="Ebrima" panose="02000000000000000000" pitchFamily="2" charset="0"/>
                <a:cs typeface="Ebrima" panose="02000000000000000000" pitchFamily="2" charset="0"/>
              </a:rPr>
              <a:t>“What’s the most effective follow-up strategy?</a:t>
            </a:r>
          </a:p>
        </p:txBody>
      </p:sp>
      <p:grpSp>
        <p:nvGrpSpPr>
          <p:cNvPr id="32" name="Group 31">
            <a:extLst>
              <a:ext uri="{FF2B5EF4-FFF2-40B4-BE49-F238E27FC236}">
                <a16:creationId xmlns="" xmlns:a16="http://schemas.microsoft.com/office/drawing/2014/main" id="{53ECD719-2E62-4BA3-9ACE-721D976A4756}"/>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33" name="Oval 32">
              <a:extLst>
                <a:ext uri="{FF2B5EF4-FFF2-40B4-BE49-F238E27FC236}">
                  <a16:creationId xmlns="" xmlns:a16="http://schemas.microsoft.com/office/drawing/2014/main" id="{AD2F4E27-1EAA-4E4D-B7E6-C0D31E009AA0}"/>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ABD0CE45-615B-420C-B0ED-45C99AC43A5E}"/>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B7D8991-1AF5-4C7A-A631-BDB72359EB5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C586FFE9-AE5F-4631-B89F-73B51B6D7F82}"/>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A89CBA14-DB7A-45E9-8A49-E77705F40FFA}"/>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0E0D6586-4646-46C0-B00F-C1FEA5F76AA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6C98E767-58D1-488C-8094-BC96FF5011C2}"/>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202B0418-534A-491F-B835-E72DB0BDBB92}"/>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50C83317-BAC6-4420-A101-49625CD625DC}"/>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06385725-9042-4B5B-9A90-E263C03366F1}"/>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6EF6435F-661C-4E62-A50C-699862C0E25F}"/>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6DF94795-B34F-4C6D-9417-9294C46F90F1}"/>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95F81243-D3EF-47A4-8A3D-A011E0228AFA}"/>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89EA13EC-242B-48B5-A863-AC4B88592679}"/>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4532822D-2B89-4B4E-944E-D7B338B36A87}"/>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0694918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4852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75498" y="2151407"/>
            <a:ext cx="3828873" cy="2369880"/>
          </a:xfrm>
          <a:prstGeom prst="rect">
            <a:avLst/>
          </a:prstGeom>
          <a:noFill/>
        </p:spPr>
        <p:txBody>
          <a:bodyPr wrap="square" rtlCol="0">
            <a:spAutoFit/>
          </a:bodyPr>
          <a:lstStyle/>
          <a:p>
            <a:r>
              <a:rPr lang="en-US" sz="5400" b="1" dirty="0" smtClean="0">
                <a:solidFill>
                  <a:schemeClr val="bg1"/>
                </a:solidFill>
                <a:latin typeface="Museo 700" panose="02000000000000000000" pitchFamily="2" charset="0"/>
                <a:ea typeface="Montserrat" charset="0"/>
                <a:cs typeface="Montserrat" charset="0"/>
              </a:rPr>
              <a:t>Text </a:t>
            </a:r>
            <a:r>
              <a:rPr lang="en-US" sz="5400" b="1" dirty="0" smtClean="0">
                <a:solidFill>
                  <a:srgbClr val="FF0000"/>
                </a:solidFill>
                <a:latin typeface="Museo 700" panose="02000000000000000000" pitchFamily="2" charset="0"/>
                <a:ea typeface="Montserrat" charset="0"/>
                <a:cs typeface="Montserrat" charset="0"/>
              </a:rPr>
              <a:t>UPDATE</a:t>
            </a:r>
            <a:r>
              <a:rPr lang="en-US" sz="5400" b="1" dirty="0" smtClean="0">
                <a:solidFill>
                  <a:schemeClr val="bg1"/>
                </a:solidFill>
                <a:latin typeface="Museo 700" panose="02000000000000000000" pitchFamily="2" charset="0"/>
                <a:ea typeface="Montserrat" charset="0"/>
                <a:cs typeface="Montserrat" charset="0"/>
              </a:rPr>
              <a:t> </a:t>
            </a:r>
            <a:r>
              <a:rPr lang="en-US" sz="5400" b="1" dirty="0" smtClean="0">
                <a:solidFill>
                  <a:schemeClr val="bg1"/>
                </a:solidFill>
                <a:latin typeface="Museo 700" panose="02000000000000000000" pitchFamily="2" charset="0"/>
                <a:ea typeface="Montserrat" charset="0"/>
                <a:cs typeface="Montserrat" charset="0"/>
              </a:rPr>
              <a:t>to </a:t>
            </a:r>
            <a:br>
              <a:rPr lang="en-US" sz="5400" b="1" dirty="0" smtClean="0">
                <a:solidFill>
                  <a:schemeClr val="bg1"/>
                </a:solidFill>
                <a:latin typeface="Museo 700" panose="02000000000000000000" pitchFamily="2" charset="0"/>
                <a:ea typeface="Montserrat" charset="0"/>
                <a:cs typeface="Montserrat" charset="0"/>
              </a:rPr>
            </a:br>
            <a:r>
              <a:rPr lang="en-US" sz="4000" b="1" dirty="0" smtClean="0">
                <a:solidFill>
                  <a:schemeClr val="bg1"/>
                </a:solidFill>
                <a:latin typeface="Museo 700" panose="02000000000000000000" pitchFamily="2" charset="0"/>
                <a:ea typeface="Montserrat" charset="0"/>
                <a:cs typeface="Montserrat" charset="0"/>
              </a:rPr>
              <a:t>314-279-3277</a:t>
            </a:r>
            <a:endParaRPr lang="en-US" sz="4000" b="1" dirty="0">
              <a:solidFill>
                <a:schemeClr val="bg1"/>
              </a:solidFill>
              <a:latin typeface="Museo 700" panose="02000000000000000000" pitchFamily="2" charset="0"/>
              <a:ea typeface="Montserrat" charset="0"/>
              <a:cs typeface="Montserrat" charset="0"/>
            </a:endParaRP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3"/>
          <a:stretch>
            <a:fillRect/>
          </a:stretch>
        </p:blipFill>
        <p:spPr>
          <a:xfrm>
            <a:off x="9863333" y="6145972"/>
            <a:ext cx="2121796" cy="602066"/>
          </a:xfrm>
          <a:prstGeom prst="rect">
            <a:avLst/>
          </a:prstGeom>
        </p:spPr>
      </p:pic>
    </p:spTree>
    <p:extLst>
      <p:ext uri="{BB962C8B-B14F-4D97-AF65-F5344CB8AC3E}">
        <p14:creationId xmlns:p14="http://schemas.microsoft.com/office/powerpoint/2010/main" val="38692321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4852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75498" y="2151407"/>
            <a:ext cx="3828873" cy="2585323"/>
          </a:xfrm>
          <a:prstGeom prst="rect">
            <a:avLst/>
          </a:prstGeom>
          <a:noFill/>
        </p:spPr>
        <p:txBody>
          <a:bodyPr wrap="square" rtlCol="0">
            <a:spAutoFit/>
          </a:bodyPr>
          <a:lstStyle/>
          <a:p>
            <a:r>
              <a:rPr lang="en-US" sz="5400" b="1" dirty="0" smtClean="0">
                <a:solidFill>
                  <a:schemeClr val="bg1"/>
                </a:solidFill>
                <a:latin typeface="Museo 700" panose="02000000000000000000" pitchFamily="2" charset="0"/>
                <a:ea typeface="Montserrat" charset="0"/>
                <a:cs typeface="Montserrat" charset="0"/>
              </a:rPr>
              <a:t>Let’s Map Your Playbook!</a:t>
            </a:r>
            <a:endParaRPr lang="en-US" sz="4000" b="1" dirty="0">
              <a:solidFill>
                <a:schemeClr val="bg1"/>
              </a:solidFill>
              <a:latin typeface="Museo 700" panose="02000000000000000000" pitchFamily="2" charset="0"/>
              <a:ea typeface="Montserrat" charset="0"/>
              <a:cs typeface="Montserrat" charset="0"/>
            </a:endParaRP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3"/>
          <a:stretch>
            <a:fillRect/>
          </a:stretch>
        </p:blipFill>
        <p:spPr>
          <a:xfrm>
            <a:off x="9863333" y="6145972"/>
            <a:ext cx="2121796" cy="602066"/>
          </a:xfrm>
          <a:prstGeom prst="rect">
            <a:avLst/>
          </a:prstGeom>
        </p:spPr>
      </p:pic>
      <p:pic>
        <p:nvPicPr>
          <p:cNvPr id="2" name="Picture 1"/>
          <p:cNvPicPr>
            <a:picLocks noChangeAspect="1"/>
          </p:cNvPicPr>
          <p:nvPr/>
        </p:nvPicPr>
        <p:blipFill>
          <a:blip r:embed="rId4"/>
          <a:stretch>
            <a:fillRect/>
          </a:stretch>
        </p:blipFill>
        <p:spPr>
          <a:xfrm>
            <a:off x="4732286" y="1246757"/>
            <a:ext cx="7314593" cy="4114459"/>
          </a:xfrm>
          <a:prstGeom prst="rect">
            <a:avLst/>
          </a:prstGeom>
        </p:spPr>
      </p:pic>
    </p:spTree>
    <p:extLst>
      <p:ext uri="{BB962C8B-B14F-4D97-AF65-F5344CB8AC3E}">
        <p14:creationId xmlns:p14="http://schemas.microsoft.com/office/powerpoint/2010/main" val="37292829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4852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73019" y="2194342"/>
            <a:ext cx="3828873" cy="2585323"/>
          </a:xfrm>
          <a:prstGeom prst="rect">
            <a:avLst/>
          </a:prstGeom>
          <a:noFill/>
        </p:spPr>
        <p:txBody>
          <a:bodyPr wrap="square" rtlCol="0">
            <a:spAutoFit/>
          </a:bodyPr>
          <a:lstStyle/>
          <a:p>
            <a:r>
              <a:rPr lang="en-US" sz="5400" b="1" dirty="0">
                <a:solidFill>
                  <a:schemeClr val="bg1"/>
                </a:solidFill>
                <a:latin typeface="Museo 700" panose="02000000000000000000" pitchFamily="2" charset="0"/>
                <a:ea typeface="Montserrat" charset="0"/>
                <a:cs typeface="Montserrat" charset="0"/>
              </a:rPr>
              <a:t>Let’s Map Your Playbook!</a:t>
            </a:r>
            <a:endParaRPr lang="en-US" sz="4000" b="1" dirty="0">
              <a:solidFill>
                <a:schemeClr val="bg1"/>
              </a:solidFill>
              <a:latin typeface="Museo 700" panose="02000000000000000000" pitchFamily="2" charset="0"/>
              <a:ea typeface="Montserrat" charset="0"/>
              <a:cs typeface="Montserrat" charset="0"/>
            </a:endParaRP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3"/>
          <a:stretch>
            <a:fillRect/>
          </a:stretch>
        </p:blipFill>
        <p:spPr>
          <a:xfrm>
            <a:off x="9863333" y="6145972"/>
            <a:ext cx="2121796" cy="602066"/>
          </a:xfrm>
          <a:prstGeom prst="rect">
            <a:avLst/>
          </a:prstGeom>
        </p:spPr>
      </p:pic>
      <p:sp>
        <p:nvSpPr>
          <p:cNvPr id="45" name="You can use this template to display more vertical images……">
            <a:extLst>
              <a:ext uri="{FF2B5EF4-FFF2-40B4-BE49-F238E27FC236}">
                <a16:creationId xmlns="" xmlns:a16="http://schemas.microsoft.com/office/drawing/2014/main" id="{7B6DD37F-DB01-4B29-9013-CD6C9E9ACFF3}"/>
              </a:ext>
            </a:extLst>
          </p:cNvPr>
          <p:cNvSpPr txBox="1">
            <a:spLocks/>
          </p:cNvSpPr>
          <p:nvPr/>
        </p:nvSpPr>
        <p:spPr>
          <a:xfrm>
            <a:off x="4846984" y="4698498"/>
            <a:ext cx="6449530" cy="144744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0" marR="0" indent="0" algn="l" defTabSz="1219200" rtl="0" latinLnBrk="0">
              <a:lnSpc>
                <a:spcPct val="100000"/>
              </a:lnSpc>
              <a:spcBef>
                <a:spcPts val="1000"/>
              </a:spcBef>
              <a:spcAft>
                <a:spcPts val="0"/>
              </a:spcAft>
              <a:buClrTx/>
              <a:buSzTx/>
              <a:buFontTx/>
              <a:buNone/>
              <a:tabLst/>
              <a:defRPr sz="6600" b="1" i="0" u="none" strike="noStrike" cap="none" spc="0" baseline="0">
                <a:ln>
                  <a:noFill/>
                </a:ln>
                <a:solidFill>
                  <a:schemeClr val="bg1"/>
                </a:solidFill>
                <a:uFillTx/>
                <a:latin typeface="+mn-lt"/>
                <a:ea typeface="+mn-ea"/>
                <a:cs typeface="+mn-cs"/>
                <a:sym typeface="Arial"/>
              </a:defRPr>
            </a:lvl1pPr>
            <a:lvl2pPr marL="885825" marR="0" indent="-428625" algn="l" defTabSz="1219200" rtl="0" latinLnBrk="0">
              <a:lnSpc>
                <a:spcPct val="100000"/>
              </a:lnSpc>
              <a:spcBef>
                <a:spcPts val="1000"/>
              </a:spcBef>
              <a:spcAft>
                <a:spcPts val="0"/>
              </a:spcAft>
              <a:buClrTx/>
              <a:buSzPct val="100000"/>
              <a:buFontTx/>
              <a:buChar char="–"/>
              <a:tabLst/>
              <a:defRPr sz="6600" b="1" i="0" u="none" strike="noStrike" cap="none" spc="0" baseline="0">
                <a:ln>
                  <a:noFill/>
                </a:ln>
                <a:solidFill>
                  <a:schemeClr val="bg1"/>
                </a:solidFill>
                <a:uFillTx/>
                <a:latin typeface="+mn-lt"/>
                <a:ea typeface="+mn-ea"/>
                <a:cs typeface="+mn-cs"/>
                <a:sym typeface="Arial"/>
              </a:defRPr>
            </a:lvl2pPr>
            <a:lvl3pPr marL="1314450" marR="0" indent="-400050" algn="l" defTabSz="1219200" rtl="0" latinLnBrk="0">
              <a:lnSpc>
                <a:spcPct val="100000"/>
              </a:lnSpc>
              <a:spcBef>
                <a:spcPts val="1000"/>
              </a:spcBef>
              <a:spcAft>
                <a:spcPts val="0"/>
              </a:spcAft>
              <a:buClr>
                <a:srgbClr val="BBD610"/>
              </a:buClr>
              <a:buSzPct val="100000"/>
              <a:buFontTx/>
              <a:buChar char="•"/>
              <a:tabLst/>
              <a:defRPr sz="6600" b="1" i="0" u="none" strike="noStrike" cap="none" spc="0" baseline="0">
                <a:ln>
                  <a:noFill/>
                </a:ln>
                <a:solidFill>
                  <a:schemeClr val="bg1"/>
                </a:solidFill>
                <a:uFillTx/>
                <a:latin typeface="+mn-lt"/>
                <a:ea typeface="+mn-ea"/>
                <a:cs typeface="+mn-cs"/>
                <a:sym typeface="Arial"/>
              </a:defRPr>
            </a:lvl3pPr>
            <a:lvl4pPr marL="1851660" marR="0" indent="-480060" algn="l" defTabSz="1219200" rtl="0" latinLnBrk="0">
              <a:lnSpc>
                <a:spcPct val="100000"/>
              </a:lnSpc>
              <a:spcBef>
                <a:spcPts val="1000"/>
              </a:spcBef>
              <a:spcAft>
                <a:spcPts val="0"/>
              </a:spcAft>
              <a:buClrTx/>
              <a:buSzPct val="100000"/>
              <a:buFontTx/>
              <a:buChar char="–"/>
              <a:tabLst/>
              <a:defRPr sz="9000" b="1" i="0" u="none" strike="noStrike" cap="none" spc="0" baseline="0">
                <a:ln>
                  <a:noFill/>
                </a:ln>
                <a:solidFill>
                  <a:schemeClr val="bg1"/>
                </a:solidFill>
                <a:uFillTx/>
                <a:latin typeface="+mn-lt"/>
                <a:ea typeface="+mn-ea"/>
                <a:cs typeface="+mn-cs"/>
                <a:sym typeface="Arial"/>
              </a:defRPr>
            </a:lvl4pPr>
            <a:lvl5pPr marL="2308860" marR="0" indent="-480060" algn="l" defTabSz="1219200" rtl="0" latinLnBrk="0">
              <a:lnSpc>
                <a:spcPct val="100000"/>
              </a:lnSpc>
              <a:spcBef>
                <a:spcPts val="1000"/>
              </a:spcBef>
              <a:spcAft>
                <a:spcPts val="0"/>
              </a:spcAft>
              <a:buClrTx/>
              <a:buSzPct val="100000"/>
              <a:buFontTx/>
              <a:buChar char="»"/>
              <a:tabLst/>
              <a:defRPr sz="9000" b="1" i="0" u="none" strike="noStrike" cap="none" spc="0" baseline="0">
                <a:ln>
                  <a:noFill/>
                </a:ln>
                <a:solidFill>
                  <a:schemeClr val="bg1"/>
                </a:solidFill>
                <a:uFillTx/>
                <a:latin typeface="+mn-lt"/>
                <a:ea typeface="+mn-ea"/>
                <a:cs typeface="+mn-cs"/>
                <a:sym typeface="Arial"/>
              </a:defRPr>
            </a:lvl5pPr>
            <a:lvl6pPr marL="2971800" marR="0" indent="-685800" algn="l" defTabSz="1219200" rtl="0" latinLnBrk="0">
              <a:lnSpc>
                <a:spcPct val="150000"/>
              </a:lnSpc>
              <a:spcBef>
                <a:spcPts val="0"/>
              </a:spcBef>
              <a:spcAft>
                <a:spcPts val="0"/>
              </a:spcAft>
              <a:buClr>
                <a:srgbClr val="FFFFFF"/>
              </a:buClr>
              <a:buSzPct val="100000"/>
              <a:buFontTx/>
              <a:buChar char="•"/>
              <a:tabLst/>
              <a:defRPr sz="6000" b="0" i="0" u="none" strike="noStrike" cap="none" spc="0" baseline="0">
                <a:ln>
                  <a:noFill/>
                </a:ln>
                <a:solidFill>
                  <a:srgbClr val="FFFFFF"/>
                </a:solidFill>
                <a:uFillTx/>
                <a:latin typeface="+mn-lt"/>
                <a:ea typeface="+mn-ea"/>
                <a:cs typeface="+mn-cs"/>
                <a:sym typeface="Arial"/>
              </a:defRPr>
            </a:lvl6pPr>
            <a:lvl7pPr marL="3429000" marR="0" indent="-685800" algn="l" defTabSz="1219200" rtl="0" latinLnBrk="0">
              <a:lnSpc>
                <a:spcPct val="150000"/>
              </a:lnSpc>
              <a:spcBef>
                <a:spcPts val="0"/>
              </a:spcBef>
              <a:spcAft>
                <a:spcPts val="0"/>
              </a:spcAft>
              <a:buClr>
                <a:srgbClr val="FFFFFF"/>
              </a:buClr>
              <a:buSzPct val="100000"/>
              <a:buFontTx/>
              <a:buChar char="•"/>
              <a:tabLst/>
              <a:defRPr sz="6000" b="0" i="0" u="none" strike="noStrike" cap="none" spc="0" baseline="0">
                <a:ln>
                  <a:noFill/>
                </a:ln>
                <a:solidFill>
                  <a:srgbClr val="FFFFFF"/>
                </a:solidFill>
                <a:uFillTx/>
                <a:latin typeface="+mn-lt"/>
                <a:ea typeface="+mn-ea"/>
                <a:cs typeface="+mn-cs"/>
                <a:sym typeface="Arial"/>
              </a:defRPr>
            </a:lvl7pPr>
            <a:lvl8pPr marL="3886200" marR="0" indent="-685800" algn="l" defTabSz="1219200" rtl="0" latinLnBrk="0">
              <a:lnSpc>
                <a:spcPct val="150000"/>
              </a:lnSpc>
              <a:spcBef>
                <a:spcPts val="0"/>
              </a:spcBef>
              <a:spcAft>
                <a:spcPts val="0"/>
              </a:spcAft>
              <a:buClr>
                <a:srgbClr val="FFFFFF"/>
              </a:buClr>
              <a:buSzPct val="100000"/>
              <a:buFontTx/>
              <a:buChar char="•"/>
              <a:tabLst/>
              <a:defRPr sz="6000" b="0" i="0" u="none" strike="noStrike" cap="none" spc="0" baseline="0">
                <a:ln>
                  <a:noFill/>
                </a:ln>
                <a:solidFill>
                  <a:srgbClr val="FFFFFF"/>
                </a:solidFill>
                <a:uFillTx/>
                <a:latin typeface="+mn-lt"/>
                <a:ea typeface="+mn-ea"/>
                <a:cs typeface="+mn-cs"/>
                <a:sym typeface="Arial"/>
              </a:defRPr>
            </a:lvl8pPr>
            <a:lvl9pPr marL="4343400" marR="0" indent="-685800" algn="l" defTabSz="1219200" rtl="0" latinLnBrk="0">
              <a:lnSpc>
                <a:spcPct val="150000"/>
              </a:lnSpc>
              <a:spcBef>
                <a:spcPts val="0"/>
              </a:spcBef>
              <a:spcAft>
                <a:spcPts val="0"/>
              </a:spcAft>
              <a:buClr>
                <a:srgbClr val="FFFFFF"/>
              </a:buClr>
              <a:buSzPct val="100000"/>
              <a:buFontTx/>
              <a:buChar char="•"/>
              <a:tabLst/>
              <a:defRPr sz="6000" b="0" i="0" u="none" strike="noStrike" cap="none" spc="0" baseline="0">
                <a:ln>
                  <a:noFill/>
                </a:ln>
                <a:solidFill>
                  <a:srgbClr val="FFFFFF"/>
                </a:solidFill>
                <a:uFillTx/>
                <a:latin typeface="+mn-lt"/>
                <a:ea typeface="+mn-ea"/>
                <a:cs typeface="+mn-cs"/>
                <a:sym typeface="Arial"/>
              </a:defRPr>
            </a:lvl9pPr>
          </a:lstStyle>
          <a:p>
            <a:pPr algn="ctr" defTabSz="609600">
              <a:spcBef>
                <a:spcPts val="500"/>
              </a:spcBef>
              <a:defRPr sz="9000"/>
            </a:pPr>
            <a:r>
              <a:rPr lang="en-US" sz="4400" dirty="0">
                <a:solidFill>
                  <a:schemeClr val="accent3"/>
                </a:solidFill>
                <a:latin typeface="Museo 700" panose="02000000000000000000" pitchFamily="2" charset="0"/>
              </a:rPr>
              <a:t>4,506 </a:t>
            </a:r>
            <a:r>
              <a:rPr lang="en-US" sz="4400" dirty="0">
                <a:solidFill>
                  <a:schemeClr val="accent1"/>
                </a:solidFill>
                <a:latin typeface="Museo 700" panose="02000000000000000000" pitchFamily="2" charset="0"/>
              </a:rPr>
              <a:t>prospect leads from ongoing outreach</a:t>
            </a:r>
          </a:p>
        </p:txBody>
      </p:sp>
      <p:pic>
        <p:nvPicPr>
          <p:cNvPr id="41" name="Picture 40">
            <a:extLst>
              <a:ext uri="{FF2B5EF4-FFF2-40B4-BE49-F238E27FC236}">
                <a16:creationId xmlns="" xmlns:a16="http://schemas.microsoft.com/office/drawing/2014/main" id="{127AA5C3-F0A8-40E1-9765-DCC94675D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6610" y="885317"/>
            <a:ext cx="7607566" cy="3432683"/>
          </a:xfrm>
          <a:prstGeom prst="rect">
            <a:avLst/>
          </a:prstGeom>
          <a:ln>
            <a:solidFill>
              <a:schemeClr val="bg1">
                <a:lumMod val="65000"/>
              </a:schemeClr>
            </a:solidFill>
          </a:ln>
        </p:spPr>
      </p:pic>
    </p:spTree>
    <p:extLst>
      <p:ext uri="{BB962C8B-B14F-4D97-AF65-F5344CB8AC3E}">
        <p14:creationId xmlns:p14="http://schemas.microsoft.com/office/powerpoint/2010/main" val="311524019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3">
            <a:extLst>
              <a:ext uri="{FF2B5EF4-FFF2-40B4-BE49-F238E27FC236}">
                <a16:creationId xmlns="" xmlns:a16="http://schemas.microsoft.com/office/drawing/2014/main" id="{110DF234-DE8B-482E-A5A4-45DC6C2597BB}"/>
              </a:ext>
            </a:extLst>
          </p:cNvPr>
          <p:cNvSpPr/>
          <p:nvPr/>
        </p:nvSpPr>
        <p:spPr>
          <a:xfrm rot="5400000">
            <a:off x="5139213" y="-191294"/>
            <a:ext cx="1913573" cy="12192002"/>
          </a:xfrm>
          <a:custGeom>
            <a:avLst/>
            <a:gdLst>
              <a:gd name="connsiteX0" fmla="*/ 0 w 4093029"/>
              <a:gd name="connsiteY0" fmla="*/ 0 h 6858000"/>
              <a:gd name="connsiteX1" fmla="*/ 4093029 w 4093029"/>
              <a:gd name="connsiteY1" fmla="*/ 0 h 6858000"/>
              <a:gd name="connsiteX2" fmla="*/ 4093029 w 4093029"/>
              <a:gd name="connsiteY2" fmla="*/ 6858000 h 6858000"/>
              <a:gd name="connsiteX3" fmla="*/ 0 w 4093029"/>
              <a:gd name="connsiteY3" fmla="*/ 6858000 h 6858000"/>
              <a:gd name="connsiteX4" fmla="*/ 0 w 4093029"/>
              <a:gd name="connsiteY4" fmla="*/ 0 h 6858000"/>
              <a:gd name="connsiteX0" fmla="*/ 0 w 5525589"/>
              <a:gd name="connsiteY0" fmla="*/ 0 h 6858000"/>
              <a:gd name="connsiteX1" fmla="*/ 5525589 w 5525589"/>
              <a:gd name="connsiteY1" fmla="*/ 0 h 6858000"/>
              <a:gd name="connsiteX2" fmla="*/ 5525589 w 5525589"/>
              <a:gd name="connsiteY2" fmla="*/ 6858000 h 6858000"/>
              <a:gd name="connsiteX3" fmla="*/ 1432560 w 5525589"/>
              <a:gd name="connsiteY3" fmla="*/ 6858000 h 6858000"/>
              <a:gd name="connsiteX4" fmla="*/ 0 w 552558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589" h="6858000">
                <a:moveTo>
                  <a:pt x="0" y="0"/>
                </a:moveTo>
                <a:lnTo>
                  <a:pt x="5525589" y="0"/>
                </a:lnTo>
                <a:lnTo>
                  <a:pt x="5525589" y="6858000"/>
                </a:lnTo>
                <a:lnTo>
                  <a:pt x="143256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366337" y="-285712"/>
            <a:ext cx="1217676" cy="1055581"/>
          </a:xfrm>
          <a:custGeom>
            <a:avLst/>
            <a:gdLst>
              <a:gd name="connsiteX0" fmla="*/ 1171000 w 2507681"/>
              <a:gd name="connsiteY0" fmla="*/ 2636688 h 2678429"/>
              <a:gd name="connsiteX1" fmla="*/ 1193734 w 2507681"/>
              <a:gd name="connsiteY1" fmla="*/ 2659423 h 2678429"/>
              <a:gd name="connsiteX2" fmla="*/ 1187076 w 2507681"/>
              <a:gd name="connsiteY2" fmla="*/ 2675499 h 2678429"/>
              <a:gd name="connsiteX3" fmla="*/ 1180002 w 2507681"/>
              <a:gd name="connsiteY3" fmla="*/ 2678429 h 2678429"/>
              <a:gd name="connsiteX4" fmla="*/ 1159498 w 2507681"/>
              <a:gd name="connsiteY4" fmla="*/ 2677393 h 2678429"/>
              <a:gd name="connsiteX5" fmla="*/ 1154924 w 2507681"/>
              <a:gd name="connsiteY5" fmla="*/ 2675499 h 2678429"/>
              <a:gd name="connsiteX6" fmla="*/ 1148266 w 2507681"/>
              <a:gd name="connsiteY6" fmla="*/ 2659423 h 2678429"/>
              <a:gd name="connsiteX7" fmla="*/ 1171000 w 2507681"/>
              <a:gd name="connsiteY7" fmla="*/ 2636688 h 2678429"/>
              <a:gd name="connsiteX8" fmla="*/ 1006962 w 2507681"/>
              <a:gd name="connsiteY8" fmla="*/ 2636688 h 2678429"/>
              <a:gd name="connsiteX9" fmla="*/ 1029696 w 2507681"/>
              <a:gd name="connsiteY9" fmla="*/ 2659423 h 2678429"/>
              <a:gd name="connsiteX10" fmla="*/ 1028704 w 2507681"/>
              <a:gd name="connsiteY10" fmla="*/ 2661819 h 2678429"/>
              <a:gd name="connsiteX11" fmla="*/ 985938 w 2507681"/>
              <a:gd name="connsiteY11" fmla="*/ 2655293 h 2678429"/>
              <a:gd name="connsiteX12" fmla="*/ 990886 w 2507681"/>
              <a:gd name="connsiteY12" fmla="*/ 2643347 h 2678429"/>
              <a:gd name="connsiteX13" fmla="*/ 1006962 w 2507681"/>
              <a:gd name="connsiteY13" fmla="*/ 2636688 h 2678429"/>
              <a:gd name="connsiteX14" fmla="*/ 1500719 w 2507681"/>
              <a:gd name="connsiteY14" fmla="*/ 2628390 h 2678429"/>
              <a:gd name="connsiteX15" fmla="*/ 1523453 w 2507681"/>
              <a:gd name="connsiteY15" fmla="*/ 2651125 h 2678429"/>
              <a:gd name="connsiteX16" fmla="*/ 1521725 w 2507681"/>
              <a:gd name="connsiteY16" fmla="*/ 2655295 h 2678429"/>
              <a:gd name="connsiteX17" fmla="*/ 1482210 w 2507681"/>
              <a:gd name="connsiteY17" fmla="*/ 2661326 h 2678429"/>
              <a:gd name="connsiteX18" fmla="*/ 1477985 w 2507681"/>
              <a:gd name="connsiteY18" fmla="*/ 2651125 h 2678429"/>
              <a:gd name="connsiteX19" fmla="*/ 1500719 w 2507681"/>
              <a:gd name="connsiteY19" fmla="*/ 2628390 h 2678429"/>
              <a:gd name="connsiteX20" fmla="*/ 1336681 w 2507681"/>
              <a:gd name="connsiteY20" fmla="*/ 2628390 h 2678429"/>
              <a:gd name="connsiteX21" fmla="*/ 1359415 w 2507681"/>
              <a:gd name="connsiteY21" fmla="*/ 2651125 h 2678429"/>
              <a:gd name="connsiteX22" fmla="*/ 1336681 w 2507681"/>
              <a:gd name="connsiteY22" fmla="*/ 2673859 h 2678429"/>
              <a:gd name="connsiteX23" fmla="*/ 1313947 w 2507681"/>
              <a:gd name="connsiteY23" fmla="*/ 2651125 h 2678429"/>
              <a:gd name="connsiteX24" fmla="*/ 1336681 w 2507681"/>
              <a:gd name="connsiteY24" fmla="*/ 2628390 h 2678429"/>
              <a:gd name="connsiteX25" fmla="*/ 1171000 w 2507681"/>
              <a:gd name="connsiteY25" fmla="*/ 2458477 h 2678429"/>
              <a:gd name="connsiteX26" fmla="*/ 1193734 w 2507681"/>
              <a:gd name="connsiteY26" fmla="*/ 2481211 h 2678429"/>
              <a:gd name="connsiteX27" fmla="*/ 1171000 w 2507681"/>
              <a:gd name="connsiteY27" fmla="*/ 2503945 h 2678429"/>
              <a:gd name="connsiteX28" fmla="*/ 1148266 w 2507681"/>
              <a:gd name="connsiteY28" fmla="*/ 2481211 h 2678429"/>
              <a:gd name="connsiteX29" fmla="*/ 1171000 w 2507681"/>
              <a:gd name="connsiteY29" fmla="*/ 2458477 h 2678429"/>
              <a:gd name="connsiteX30" fmla="*/ 1006962 w 2507681"/>
              <a:gd name="connsiteY30" fmla="*/ 2458477 h 2678429"/>
              <a:gd name="connsiteX31" fmla="*/ 1029696 w 2507681"/>
              <a:gd name="connsiteY31" fmla="*/ 2481211 h 2678429"/>
              <a:gd name="connsiteX32" fmla="*/ 1006962 w 2507681"/>
              <a:gd name="connsiteY32" fmla="*/ 2503945 h 2678429"/>
              <a:gd name="connsiteX33" fmla="*/ 984227 w 2507681"/>
              <a:gd name="connsiteY33" fmla="*/ 2481211 h 2678429"/>
              <a:gd name="connsiteX34" fmla="*/ 1006962 w 2507681"/>
              <a:gd name="connsiteY34" fmla="*/ 2458477 h 2678429"/>
              <a:gd name="connsiteX35" fmla="*/ 842924 w 2507681"/>
              <a:gd name="connsiteY35" fmla="*/ 2458477 h 2678429"/>
              <a:gd name="connsiteX36" fmla="*/ 865659 w 2507681"/>
              <a:gd name="connsiteY36" fmla="*/ 2481211 h 2678429"/>
              <a:gd name="connsiteX37" fmla="*/ 842924 w 2507681"/>
              <a:gd name="connsiteY37" fmla="*/ 2503945 h 2678429"/>
              <a:gd name="connsiteX38" fmla="*/ 820189 w 2507681"/>
              <a:gd name="connsiteY38" fmla="*/ 2481211 h 2678429"/>
              <a:gd name="connsiteX39" fmla="*/ 842924 w 2507681"/>
              <a:gd name="connsiteY39" fmla="*/ 2458477 h 2678429"/>
              <a:gd name="connsiteX40" fmla="*/ 678886 w 2507681"/>
              <a:gd name="connsiteY40" fmla="*/ 2458477 h 2678429"/>
              <a:gd name="connsiteX41" fmla="*/ 701621 w 2507681"/>
              <a:gd name="connsiteY41" fmla="*/ 2481211 h 2678429"/>
              <a:gd name="connsiteX42" fmla="*/ 678886 w 2507681"/>
              <a:gd name="connsiteY42" fmla="*/ 2503945 h 2678429"/>
              <a:gd name="connsiteX43" fmla="*/ 656152 w 2507681"/>
              <a:gd name="connsiteY43" fmla="*/ 2481211 h 2678429"/>
              <a:gd name="connsiteX44" fmla="*/ 678886 w 2507681"/>
              <a:gd name="connsiteY44" fmla="*/ 2458477 h 2678429"/>
              <a:gd name="connsiteX45" fmla="*/ 514849 w 2507681"/>
              <a:gd name="connsiteY45" fmla="*/ 2458477 h 2678429"/>
              <a:gd name="connsiteX46" fmla="*/ 530925 w 2507681"/>
              <a:gd name="connsiteY46" fmla="*/ 2465135 h 2678429"/>
              <a:gd name="connsiteX47" fmla="*/ 533493 w 2507681"/>
              <a:gd name="connsiteY47" fmla="*/ 2471335 h 2678429"/>
              <a:gd name="connsiteX48" fmla="*/ 513349 w 2507681"/>
              <a:gd name="connsiteY48" fmla="*/ 2459098 h 2678429"/>
              <a:gd name="connsiteX49" fmla="*/ 1992832 w 2507681"/>
              <a:gd name="connsiteY49" fmla="*/ 2450178 h 2678429"/>
              <a:gd name="connsiteX50" fmla="*/ 2002454 w 2507681"/>
              <a:gd name="connsiteY50" fmla="*/ 2454164 h 2678429"/>
              <a:gd name="connsiteX51" fmla="*/ 1970399 w 2507681"/>
              <a:gd name="connsiteY51" fmla="*/ 2473638 h 2678429"/>
              <a:gd name="connsiteX52" fmla="*/ 1970098 w 2507681"/>
              <a:gd name="connsiteY52" fmla="*/ 2472912 h 2678429"/>
              <a:gd name="connsiteX53" fmla="*/ 1992832 w 2507681"/>
              <a:gd name="connsiteY53" fmla="*/ 2450178 h 2678429"/>
              <a:gd name="connsiteX54" fmla="*/ 1828795 w 2507681"/>
              <a:gd name="connsiteY54" fmla="*/ 2450178 h 2678429"/>
              <a:gd name="connsiteX55" fmla="*/ 1851529 w 2507681"/>
              <a:gd name="connsiteY55" fmla="*/ 2472912 h 2678429"/>
              <a:gd name="connsiteX56" fmla="*/ 1828795 w 2507681"/>
              <a:gd name="connsiteY56" fmla="*/ 2495647 h 2678429"/>
              <a:gd name="connsiteX57" fmla="*/ 1806060 w 2507681"/>
              <a:gd name="connsiteY57" fmla="*/ 2472912 h 2678429"/>
              <a:gd name="connsiteX58" fmla="*/ 1828795 w 2507681"/>
              <a:gd name="connsiteY58" fmla="*/ 2450178 h 2678429"/>
              <a:gd name="connsiteX59" fmla="*/ 1664757 w 2507681"/>
              <a:gd name="connsiteY59" fmla="*/ 2450178 h 2678429"/>
              <a:gd name="connsiteX60" fmla="*/ 1687491 w 2507681"/>
              <a:gd name="connsiteY60" fmla="*/ 2472912 h 2678429"/>
              <a:gd name="connsiteX61" fmla="*/ 1664757 w 2507681"/>
              <a:gd name="connsiteY61" fmla="*/ 2495647 h 2678429"/>
              <a:gd name="connsiteX62" fmla="*/ 1642022 w 2507681"/>
              <a:gd name="connsiteY62" fmla="*/ 2472912 h 2678429"/>
              <a:gd name="connsiteX63" fmla="*/ 1664757 w 2507681"/>
              <a:gd name="connsiteY63" fmla="*/ 2450178 h 2678429"/>
              <a:gd name="connsiteX64" fmla="*/ 1500719 w 2507681"/>
              <a:gd name="connsiteY64" fmla="*/ 2450178 h 2678429"/>
              <a:gd name="connsiteX65" fmla="*/ 1523453 w 2507681"/>
              <a:gd name="connsiteY65" fmla="*/ 2472912 h 2678429"/>
              <a:gd name="connsiteX66" fmla="*/ 1500719 w 2507681"/>
              <a:gd name="connsiteY66" fmla="*/ 2495647 h 2678429"/>
              <a:gd name="connsiteX67" fmla="*/ 1477985 w 2507681"/>
              <a:gd name="connsiteY67" fmla="*/ 2472912 h 2678429"/>
              <a:gd name="connsiteX68" fmla="*/ 1500719 w 2507681"/>
              <a:gd name="connsiteY68" fmla="*/ 2450178 h 2678429"/>
              <a:gd name="connsiteX69" fmla="*/ 1336681 w 2507681"/>
              <a:gd name="connsiteY69" fmla="*/ 2450178 h 2678429"/>
              <a:gd name="connsiteX70" fmla="*/ 1359415 w 2507681"/>
              <a:gd name="connsiteY70" fmla="*/ 2472912 h 2678429"/>
              <a:gd name="connsiteX71" fmla="*/ 1336681 w 2507681"/>
              <a:gd name="connsiteY71" fmla="*/ 2495647 h 2678429"/>
              <a:gd name="connsiteX72" fmla="*/ 1313947 w 2507681"/>
              <a:gd name="connsiteY72" fmla="*/ 2472912 h 2678429"/>
              <a:gd name="connsiteX73" fmla="*/ 1336681 w 2507681"/>
              <a:gd name="connsiteY73" fmla="*/ 2450178 h 2678429"/>
              <a:gd name="connsiteX74" fmla="*/ 1171000 w 2507681"/>
              <a:gd name="connsiteY74" fmla="*/ 2280264 h 2678429"/>
              <a:gd name="connsiteX75" fmla="*/ 1193734 w 2507681"/>
              <a:gd name="connsiteY75" fmla="*/ 2302999 h 2678429"/>
              <a:gd name="connsiteX76" fmla="*/ 1171000 w 2507681"/>
              <a:gd name="connsiteY76" fmla="*/ 2325733 h 2678429"/>
              <a:gd name="connsiteX77" fmla="*/ 1148266 w 2507681"/>
              <a:gd name="connsiteY77" fmla="*/ 2302999 h 2678429"/>
              <a:gd name="connsiteX78" fmla="*/ 1171000 w 2507681"/>
              <a:gd name="connsiteY78" fmla="*/ 2280264 h 2678429"/>
              <a:gd name="connsiteX79" fmla="*/ 1006962 w 2507681"/>
              <a:gd name="connsiteY79" fmla="*/ 2280264 h 2678429"/>
              <a:gd name="connsiteX80" fmla="*/ 1029696 w 2507681"/>
              <a:gd name="connsiteY80" fmla="*/ 2302999 h 2678429"/>
              <a:gd name="connsiteX81" fmla="*/ 1006962 w 2507681"/>
              <a:gd name="connsiteY81" fmla="*/ 2325733 h 2678429"/>
              <a:gd name="connsiteX82" fmla="*/ 984227 w 2507681"/>
              <a:gd name="connsiteY82" fmla="*/ 2302999 h 2678429"/>
              <a:gd name="connsiteX83" fmla="*/ 1006962 w 2507681"/>
              <a:gd name="connsiteY83" fmla="*/ 2280264 h 2678429"/>
              <a:gd name="connsiteX84" fmla="*/ 842924 w 2507681"/>
              <a:gd name="connsiteY84" fmla="*/ 2280264 h 2678429"/>
              <a:gd name="connsiteX85" fmla="*/ 865659 w 2507681"/>
              <a:gd name="connsiteY85" fmla="*/ 2302999 h 2678429"/>
              <a:gd name="connsiteX86" fmla="*/ 842924 w 2507681"/>
              <a:gd name="connsiteY86" fmla="*/ 2325733 h 2678429"/>
              <a:gd name="connsiteX87" fmla="*/ 820189 w 2507681"/>
              <a:gd name="connsiteY87" fmla="*/ 2302999 h 2678429"/>
              <a:gd name="connsiteX88" fmla="*/ 842924 w 2507681"/>
              <a:gd name="connsiteY88" fmla="*/ 2280264 h 2678429"/>
              <a:gd name="connsiteX89" fmla="*/ 678886 w 2507681"/>
              <a:gd name="connsiteY89" fmla="*/ 2280264 h 2678429"/>
              <a:gd name="connsiteX90" fmla="*/ 701621 w 2507681"/>
              <a:gd name="connsiteY90" fmla="*/ 2302999 h 2678429"/>
              <a:gd name="connsiteX91" fmla="*/ 678886 w 2507681"/>
              <a:gd name="connsiteY91" fmla="*/ 2325733 h 2678429"/>
              <a:gd name="connsiteX92" fmla="*/ 656152 w 2507681"/>
              <a:gd name="connsiteY92" fmla="*/ 2302999 h 2678429"/>
              <a:gd name="connsiteX93" fmla="*/ 678886 w 2507681"/>
              <a:gd name="connsiteY93" fmla="*/ 2280264 h 2678429"/>
              <a:gd name="connsiteX94" fmla="*/ 514849 w 2507681"/>
              <a:gd name="connsiteY94" fmla="*/ 2280264 h 2678429"/>
              <a:gd name="connsiteX95" fmla="*/ 537583 w 2507681"/>
              <a:gd name="connsiteY95" fmla="*/ 2302999 h 2678429"/>
              <a:gd name="connsiteX96" fmla="*/ 514849 w 2507681"/>
              <a:gd name="connsiteY96" fmla="*/ 2325733 h 2678429"/>
              <a:gd name="connsiteX97" fmla="*/ 492114 w 2507681"/>
              <a:gd name="connsiteY97" fmla="*/ 2302999 h 2678429"/>
              <a:gd name="connsiteX98" fmla="*/ 514849 w 2507681"/>
              <a:gd name="connsiteY98" fmla="*/ 2280264 h 2678429"/>
              <a:gd name="connsiteX99" fmla="*/ 350811 w 2507681"/>
              <a:gd name="connsiteY99" fmla="*/ 2280264 h 2678429"/>
              <a:gd name="connsiteX100" fmla="*/ 373545 w 2507681"/>
              <a:gd name="connsiteY100" fmla="*/ 2302999 h 2678429"/>
              <a:gd name="connsiteX101" fmla="*/ 350811 w 2507681"/>
              <a:gd name="connsiteY101" fmla="*/ 2325733 h 2678429"/>
              <a:gd name="connsiteX102" fmla="*/ 339865 w 2507681"/>
              <a:gd name="connsiteY102" fmla="*/ 2321199 h 2678429"/>
              <a:gd name="connsiteX103" fmla="*/ 333050 w 2507681"/>
              <a:gd name="connsiteY103" fmla="*/ 2315006 h 2678429"/>
              <a:gd name="connsiteX104" fmla="*/ 328077 w 2507681"/>
              <a:gd name="connsiteY104" fmla="*/ 2302999 h 2678429"/>
              <a:gd name="connsiteX105" fmla="*/ 350811 w 2507681"/>
              <a:gd name="connsiteY105" fmla="*/ 2280264 h 2678429"/>
              <a:gd name="connsiteX106" fmla="*/ 2156870 w 2507681"/>
              <a:gd name="connsiteY106" fmla="*/ 2271965 h 2678429"/>
              <a:gd name="connsiteX107" fmla="*/ 2179604 w 2507681"/>
              <a:gd name="connsiteY107" fmla="*/ 2294700 h 2678429"/>
              <a:gd name="connsiteX108" fmla="*/ 2156870 w 2507681"/>
              <a:gd name="connsiteY108" fmla="*/ 2317434 h 2678429"/>
              <a:gd name="connsiteX109" fmla="*/ 2134135 w 2507681"/>
              <a:gd name="connsiteY109" fmla="*/ 2294700 h 2678429"/>
              <a:gd name="connsiteX110" fmla="*/ 2156870 w 2507681"/>
              <a:gd name="connsiteY110" fmla="*/ 2271965 h 2678429"/>
              <a:gd name="connsiteX111" fmla="*/ 1992832 w 2507681"/>
              <a:gd name="connsiteY111" fmla="*/ 2271965 h 2678429"/>
              <a:gd name="connsiteX112" fmla="*/ 2015567 w 2507681"/>
              <a:gd name="connsiteY112" fmla="*/ 2294700 h 2678429"/>
              <a:gd name="connsiteX113" fmla="*/ 1992832 w 2507681"/>
              <a:gd name="connsiteY113" fmla="*/ 2317434 h 2678429"/>
              <a:gd name="connsiteX114" fmla="*/ 1970098 w 2507681"/>
              <a:gd name="connsiteY114" fmla="*/ 2294700 h 2678429"/>
              <a:gd name="connsiteX115" fmla="*/ 1992832 w 2507681"/>
              <a:gd name="connsiteY115" fmla="*/ 2271965 h 2678429"/>
              <a:gd name="connsiteX116" fmla="*/ 1828795 w 2507681"/>
              <a:gd name="connsiteY116" fmla="*/ 2271965 h 2678429"/>
              <a:gd name="connsiteX117" fmla="*/ 1851529 w 2507681"/>
              <a:gd name="connsiteY117" fmla="*/ 2294700 h 2678429"/>
              <a:gd name="connsiteX118" fmla="*/ 1828795 w 2507681"/>
              <a:gd name="connsiteY118" fmla="*/ 2317434 h 2678429"/>
              <a:gd name="connsiteX119" fmla="*/ 1806060 w 2507681"/>
              <a:gd name="connsiteY119" fmla="*/ 2294700 h 2678429"/>
              <a:gd name="connsiteX120" fmla="*/ 1828795 w 2507681"/>
              <a:gd name="connsiteY120" fmla="*/ 2271965 h 2678429"/>
              <a:gd name="connsiteX121" fmla="*/ 1664757 w 2507681"/>
              <a:gd name="connsiteY121" fmla="*/ 2271965 h 2678429"/>
              <a:gd name="connsiteX122" fmla="*/ 1687491 w 2507681"/>
              <a:gd name="connsiteY122" fmla="*/ 2294700 h 2678429"/>
              <a:gd name="connsiteX123" fmla="*/ 1664757 w 2507681"/>
              <a:gd name="connsiteY123" fmla="*/ 2317434 h 2678429"/>
              <a:gd name="connsiteX124" fmla="*/ 1642022 w 2507681"/>
              <a:gd name="connsiteY124" fmla="*/ 2294700 h 2678429"/>
              <a:gd name="connsiteX125" fmla="*/ 1664757 w 2507681"/>
              <a:gd name="connsiteY125" fmla="*/ 2271965 h 2678429"/>
              <a:gd name="connsiteX126" fmla="*/ 1500719 w 2507681"/>
              <a:gd name="connsiteY126" fmla="*/ 2271965 h 2678429"/>
              <a:gd name="connsiteX127" fmla="*/ 1523453 w 2507681"/>
              <a:gd name="connsiteY127" fmla="*/ 2294700 h 2678429"/>
              <a:gd name="connsiteX128" fmla="*/ 1500719 w 2507681"/>
              <a:gd name="connsiteY128" fmla="*/ 2317434 h 2678429"/>
              <a:gd name="connsiteX129" fmla="*/ 1477985 w 2507681"/>
              <a:gd name="connsiteY129" fmla="*/ 2294700 h 2678429"/>
              <a:gd name="connsiteX130" fmla="*/ 1500719 w 2507681"/>
              <a:gd name="connsiteY130" fmla="*/ 2271965 h 2678429"/>
              <a:gd name="connsiteX131" fmla="*/ 1336681 w 2507681"/>
              <a:gd name="connsiteY131" fmla="*/ 2271965 h 2678429"/>
              <a:gd name="connsiteX132" fmla="*/ 1359415 w 2507681"/>
              <a:gd name="connsiteY132" fmla="*/ 2294700 h 2678429"/>
              <a:gd name="connsiteX133" fmla="*/ 1336681 w 2507681"/>
              <a:gd name="connsiteY133" fmla="*/ 2317434 h 2678429"/>
              <a:gd name="connsiteX134" fmla="*/ 1313947 w 2507681"/>
              <a:gd name="connsiteY134" fmla="*/ 2294700 h 2678429"/>
              <a:gd name="connsiteX135" fmla="*/ 1336681 w 2507681"/>
              <a:gd name="connsiteY135" fmla="*/ 2271965 h 2678429"/>
              <a:gd name="connsiteX136" fmla="*/ 1171000 w 2507681"/>
              <a:gd name="connsiteY136" fmla="*/ 2102052 h 2678429"/>
              <a:gd name="connsiteX137" fmla="*/ 1193734 w 2507681"/>
              <a:gd name="connsiteY137" fmla="*/ 2124786 h 2678429"/>
              <a:gd name="connsiteX138" fmla="*/ 1171000 w 2507681"/>
              <a:gd name="connsiteY138" fmla="*/ 2147521 h 2678429"/>
              <a:gd name="connsiteX139" fmla="*/ 1148266 w 2507681"/>
              <a:gd name="connsiteY139" fmla="*/ 2124786 h 2678429"/>
              <a:gd name="connsiteX140" fmla="*/ 1171000 w 2507681"/>
              <a:gd name="connsiteY140" fmla="*/ 2102052 h 2678429"/>
              <a:gd name="connsiteX141" fmla="*/ 1006962 w 2507681"/>
              <a:gd name="connsiteY141" fmla="*/ 2102052 h 2678429"/>
              <a:gd name="connsiteX142" fmla="*/ 1029696 w 2507681"/>
              <a:gd name="connsiteY142" fmla="*/ 2124786 h 2678429"/>
              <a:gd name="connsiteX143" fmla="*/ 1006962 w 2507681"/>
              <a:gd name="connsiteY143" fmla="*/ 2147521 h 2678429"/>
              <a:gd name="connsiteX144" fmla="*/ 984227 w 2507681"/>
              <a:gd name="connsiteY144" fmla="*/ 2124786 h 2678429"/>
              <a:gd name="connsiteX145" fmla="*/ 1006962 w 2507681"/>
              <a:gd name="connsiteY145" fmla="*/ 2102052 h 2678429"/>
              <a:gd name="connsiteX146" fmla="*/ 842924 w 2507681"/>
              <a:gd name="connsiteY146" fmla="*/ 2102052 h 2678429"/>
              <a:gd name="connsiteX147" fmla="*/ 865659 w 2507681"/>
              <a:gd name="connsiteY147" fmla="*/ 2124786 h 2678429"/>
              <a:gd name="connsiteX148" fmla="*/ 842924 w 2507681"/>
              <a:gd name="connsiteY148" fmla="*/ 2147521 h 2678429"/>
              <a:gd name="connsiteX149" fmla="*/ 820189 w 2507681"/>
              <a:gd name="connsiteY149" fmla="*/ 2124786 h 2678429"/>
              <a:gd name="connsiteX150" fmla="*/ 842924 w 2507681"/>
              <a:gd name="connsiteY150" fmla="*/ 2102052 h 2678429"/>
              <a:gd name="connsiteX151" fmla="*/ 678886 w 2507681"/>
              <a:gd name="connsiteY151" fmla="*/ 2102052 h 2678429"/>
              <a:gd name="connsiteX152" fmla="*/ 701621 w 2507681"/>
              <a:gd name="connsiteY152" fmla="*/ 2124786 h 2678429"/>
              <a:gd name="connsiteX153" fmla="*/ 678886 w 2507681"/>
              <a:gd name="connsiteY153" fmla="*/ 2147521 h 2678429"/>
              <a:gd name="connsiteX154" fmla="*/ 656152 w 2507681"/>
              <a:gd name="connsiteY154" fmla="*/ 2124786 h 2678429"/>
              <a:gd name="connsiteX155" fmla="*/ 678886 w 2507681"/>
              <a:gd name="connsiteY155" fmla="*/ 2102052 h 2678429"/>
              <a:gd name="connsiteX156" fmla="*/ 514849 w 2507681"/>
              <a:gd name="connsiteY156" fmla="*/ 2102052 h 2678429"/>
              <a:gd name="connsiteX157" fmla="*/ 537583 w 2507681"/>
              <a:gd name="connsiteY157" fmla="*/ 2124786 h 2678429"/>
              <a:gd name="connsiteX158" fmla="*/ 514849 w 2507681"/>
              <a:gd name="connsiteY158" fmla="*/ 2147521 h 2678429"/>
              <a:gd name="connsiteX159" fmla="*/ 492114 w 2507681"/>
              <a:gd name="connsiteY159" fmla="*/ 2124786 h 2678429"/>
              <a:gd name="connsiteX160" fmla="*/ 514849 w 2507681"/>
              <a:gd name="connsiteY160" fmla="*/ 2102052 h 2678429"/>
              <a:gd name="connsiteX161" fmla="*/ 350811 w 2507681"/>
              <a:gd name="connsiteY161" fmla="*/ 2102052 h 2678429"/>
              <a:gd name="connsiteX162" fmla="*/ 373545 w 2507681"/>
              <a:gd name="connsiteY162" fmla="*/ 2124786 h 2678429"/>
              <a:gd name="connsiteX163" fmla="*/ 350811 w 2507681"/>
              <a:gd name="connsiteY163" fmla="*/ 2147521 h 2678429"/>
              <a:gd name="connsiteX164" fmla="*/ 328077 w 2507681"/>
              <a:gd name="connsiteY164" fmla="*/ 2124786 h 2678429"/>
              <a:gd name="connsiteX165" fmla="*/ 350811 w 2507681"/>
              <a:gd name="connsiteY165" fmla="*/ 2102052 h 2678429"/>
              <a:gd name="connsiteX166" fmla="*/ 186773 w 2507681"/>
              <a:gd name="connsiteY166" fmla="*/ 2102052 h 2678429"/>
              <a:gd name="connsiteX167" fmla="*/ 209507 w 2507681"/>
              <a:gd name="connsiteY167" fmla="*/ 2124786 h 2678429"/>
              <a:gd name="connsiteX168" fmla="*/ 186773 w 2507681"/>
              <a:gd name="connsiteY168" fmla="*/ 2147521 h 2678429"/>
              <a:gd name="connsiteX169" fmla="*/ 181619 w 2507681"/>
              <a:gd name="connsiteY169" fmla="*/ 2145386 h 2678429"/>
              <a:gd name="connsiteX170" fmla="*/ 164815 w 2507681"/>
              <a:gd name="connsiteY170" fmla="*/ 2122914 h 2678429"/>
              <a:gd name="connsiteX171" fmla="*/ 170698 w 2507681"/>
              <a:gd name="connsiteY171" fmla="*/ 2108711 h 2678429"/>
              <a:gd name="connsiteX172" fmla="*/ 186773 w 2507681"/>
              <a:gd name="connsiteY172" fmla="*/ 2102052 h 2678429"/>
              <a:gd name="connsiteX173" fmla="*/ 2320908 w 2507681"/>
              <a:gd name="connsiteY173" fmla="*/ 2093754 h 2678429"/>
              <a:gd name="connsiteX174" fmla="*/ 2343643 w 2507681"/>
              <a:gd name="connsiteY174" fmla="*/ 2116488 h 2678429"/>
              <a:gd name="connsiteX175" fmla="*/ 2338639 w 2507681"/>
              <a:gd name="connsiteY175" fmla="*/ 2128569 h 2678429"/>
              <a:gd name="connsiteX176" fmla="*/ 2335053 w 2507681"/>
              <a:gd name="connsiteY176" fmla="*/ 2133364 h 2678429"/>
              <a:gd name="connsiteX177" fmla="*/ 2320908 w 2507681"/>
              <a:gd name="connsiteY177" fmla="*/ 2139223 h 2678429"/>
              <a:gd name="connsiteX178" fmla="*/ 2298174 w 2507681"/>
              <a:gd name="connsiteY178" fmla="*/ 2116488 h 2678429"/>
              <a:gd name="connsiteX179" fmla="*/ 2320908 w 2507681"/>
              <a:gd name="connsiteY179" fmla="*/ 2093754 h 2678429"/>
              <a:gd name="connsiteX180" fmla="*/ 2156870 w 2507681"/>
              <a:gd name="connsiteY180" fmla="*/ 2093754 h 2678429"/>
              <a:gd name="connsiteX181" fmla="*/ 2179604 w 2507681"/>
              <a:gd name="connsiteY181" fmla="*/ 2116488 h 2678429"/>
              <a:gd name="connsiteX182" fmla="*/ 2156870 w 2507681"/>
              <a:gd name="connsiteY182" fmla="*/ 2139223 h 2678429"/>
              <a:gd name="connsiteX183" fmla="*/ 2134135 w 2507681"/>
              <a:gd name="connsiteY183" fmla="*/ 2116488 h 2678429"/>
              <a:gd name="connsiteX184" fmla="*/ 2156870 w 2507681"/>
              <a:gd name="connsiteY184" fmla="*/ 2093754 h 2678429"/>
              <a:gd name="connsiteX185" fmla="*/ 1992832 w 2507681"/>
              <a:gd name="connsiteY185" fmla="*/ 2093754 h 2678429"/>
              <a:gd name="connsiteX186" fmla="*/ 2015567 w 2507681"/>
              <a:gd name="connsiteY186" fmla="*/ 2116488 h 2678429"/>
              <a:gd name="connsiteX187" fmla="*/ 1992832 w 2507681"/>
              <a:gd name="connsiteY187" fmla="*/ 2139223 h 2678429"/>
              <a:gd name="connsiteX188" fmla="*/ 1970098 w 2507681"/>
              <a:gd name="connsiteY188" fmla="*/ 2116488 h 2678429"/>
              <a:gd name="connsiteX189" fmla="*/ 1992832 w 2507681"/>
              <a:gd name="connsiteY189" fmla="*/ 2093754 h 2678429"/>
              <a:gd name="connsiteX190" fmla="*/ 1828795 w 2507681"/>
              <a:gd name="connsiteY190" fmla="*/ 2093754 h 2678429"/>
              <a:gd name="connsiteX191" fmla="*/ 1851529 w 2507681"/>
              <a:gd name="connsiteY191" fmla="*/ 2116488 h 2678429"/>
              <a:gd name="connsiteX192" fmla="*/ 1828795 w 2507681"/>
              <a:gd name="connsiteY192" fmla="*/ 2139223 h 2678429"/>
              <a:gd name="connsiteX193" fmla="*/ 1806060 w 2507681"/>
              <a:gd name="connsiteY193" fmla="*/ 2116488 h 2678429"/>
              <a:gd name="connsiteX194" fmla="*/ 1828795 w 2507681"/>
              <a:gd name="connsiteY194" fmla="*/ 2093754 h 2678429"/>
              <a:gd name="connsiteX195" fmla="*/ 1664757 w 2507681"/>
              <a:gd name="connsiteY195" fmla="*/ 2093754 h 2678429"/>
              <a:gd name="connsiteX196" fmla="*/ 1687491 w 2507681"/>
              <a:gd name="connsiteY196" fmla="*/ 2116488 h 2678429"/>
              <a:gd name="connsiteX197" fmla="*/ 1664757 w 2507681"/>
              <a:gd name="connsiteY197" fmla="*/ 2139223 h 2678429"/>
              <a:gd name="connsiteX198" fmla="*/ 1642022 w 2507681"/>
              <a:gd name="connsiteY198" fmla="*/ 2116488 h 2678429"/>
              <a:gd name="connsiteX199" fmla="*/ 1664757 w 2507681"/>
              <a:gd name="connsiteY199" fmla="*/ 2093754 h 2678429"/>
              <a:gd name="connsiteX200" fmla="*/ 1500719 w 2507681"/>
              <a:gd name="connsiteY200" fmla="*/ 2093754 h 2678429"/>
              <a:gd name="connsiteX201" fmla="*/ 1523453 w 2507681"/>
              <a:gd name="connsiteY201" fmla="*/ 2116488 h 2678429"/>
              <a:gd name="connsiteX202" fmla="*/ 1500719 w 2507681"/>
              <a:gd name="connsiteY202" fmla="*/ 2139223 h 2678429"/>
              <a:gd name="connsiteX203" fmla="*/ 1477985 w 2507681"/>
              <a:gd name="connsiteY203" fmla="*/ 2116488 h 2678429"/>
              <a:gd name="connsiteX204" fmla="*/ 1500719 w 2507681"/>
              <a:gd name="connsiteY204" fmla="*/ 2093754 h 2678429"/>
              <a:gd name="connsiteX205" fmla="*/ 1336681 w 2507681"/>
              <a:gd name="connsiteY205" fmla="*/ 2093754 h 2678429"/>
              <a:gd name="connsiteX206" fmla="*/ 1359415 w 2507681"/>
              <a:gd name="connsiteY206" fmla="*/ 2116488 h 2678429"/>
              <a:gd name="connsiteX207" fmla="*/ 1336681 w 2507681"/>
              <a:gd name="connsiteY207" fmla="*/ 2139223 h 2678429"/>
              <a:gd name="connsiteX208" fmla="*/ 1313947 w 2507681"/>
              <a:gd name="connsiteY208" fmla="*/ 2116488 h 2678429"/>
              <a:gd name="connsiteX209" fmla="*/ 1336681 w 2507681"/>
              <a:gd name="connsiteY209" fmla="*/ 2093754 h 2678429"/>
              <a:gd name="connsiteX210" fmla="*/ 1171000 w 2507681"/>
              <a:gd name="connsiteY210" fmla="*/ 1929264 h 2678429"/>
              <a:gd name="connsiteX211" fmla="*/ 1193734 w 2507681"/>
              <a:gd name="connsiteY211" fmla="*/ 1951998 h 2678429"/>
              <a:gd name="connsiteX212" fmla="*/ 1171000 w 2507681"/>
              <a:gd name="connsiteY212" fmla="*/ 1974733 h 2678429"/>
              <a:gd name="connsiteX213" fmla="*/ 1148266 w 2507681"/>
              <a:gd name="connsiteY213" fmla="*/ 1951998 h 2678429"/>
              <a:gd name="connsiteX214" fmla="*/ 1171000 w 2507681"/>
              <a:gd name="connsiteY214" fmla="*/ 1929264 h 2678429"/>
              <a:gd name="connsiteX215" fmla="*/ 1006962 w 2507681"/>
              <a:gd name="connsiteY215" fmla="*/ 1929264 h 2678429"/>
              <a:gd name="connsiteX216" fmla="*/ 1029696 w 2507681"/>
              <a:gd name="connsiteY216" fmla="*/ 1951998 h 2678429"/>
              <a:gd name="connsiteX217" fmla="*/ 1006962 w 2507681"/>
              <a:gd name="connsiteY217" fmla="*/ 1974733 h 2678429"/>
              <a:gd name="connsiteX218" fmla="*/ 984227 w 2507681"/>
              <a:gd name="connsiteY218" fmla="*/ 1951998 h 2678429"/>
              <a:gd name="connsiteX219" fmla="*/ 1006962 w 2507681"/>
              <a:gd name="connsiteY219" fmla="*/ 1929264 h 2678429"/>
              <a:gd name="connsiteX220" fmla="*/ 842924 w 2507681"/>
              <a:gd name="connsiteY220" fmla="*/ 1929264 h 2678429"/>
              <a:gd name="connsiteX221" fmla="*/ 865659 w 2507681"/>
              <a:gd name="connsiteY221" fmla="*/ 1951998 h 2678429"/>
              <a:gd name="connsiteX222" fmla="*/ 842924 w 2507681"/>
              <a:gd name="connsiteY222" fmla="*/ 1974733 h 2678429"/>
              <a:gd name="connsiteX223" fmla="*/ 820189 w 2507681"/>
              <a:gd name="connsiteY223" fmla="*/ 1951998 h 2678429"/>
              <a:gd name="connsiteX224" fmla="*/ 842924 w 2507681"/>
              <a:gd name="connsiteY224" fmla="*/ 1929264 h 2678429"/>
              <a:gd name="connsiteX225" fmla="*/ 678886 w 2507681"/>
              <a:gd name="connsiteY225" fmla="*/ 1929264 h 2678429"/>
              <a:gd name="connsiteX226" fmla="*/ 701621 w 2507681"/>
              <a:gd name="connsiteY226" fmla="*/ 1951998 h 2678429"/>
              <a:gd name="connsiteX227" fmla="*/ 678886 w 2507681"/>
              <a:gd name="connsiteY227" fmla="*/ 1974733 h 2678429"/>
              <a:gd name="connsiteX228" fmla="*/ 656152 w 2507681"/>
              <a:gd name="connsiteY228" fmla="*/ 1951998 h 2678429"/>
              <a:gd name="connsiteX229" fmla="*/ 678886 w 2507681"/>
              <a:gd name="connsiteY229" fmla="*/ 1929264 h 2678429"/>
              <a:gd name="connsiteX230" fmla="*/ 514849 w 2507681"/>
              <a:gd name="connsiteY230" fmla="*/ 1929264 h 2678429"/>
              <a:gd name="connsiteX231" fmla="*/ 537583 w 2507681"/>
              <a:gd name="connsiteY231" fmla="*/ 1951998 h 2678429"/>
              <a:gd name="connsiteX232" fmla="*/ 514849 w 2507681"/>
              <a:gd name="connsiteY232" fmla="*/ 1974733 h 2678429"/>
              <a:gd name="connsiteX233" fmla="*/ 492114 w 2507681"/>
              <a:gd name="connsiteY233" fmla="*/ 1951998 h 2678429"/>
              <a:gd name="connsiteX234" fmla="*/ 514849 w 2507681"/>
              <a:gd name="connsiteY234" fmla="*/ 1929264 h 2678429"/>
              <a:gd name="connsiteX235" fmla="*/ 350811 w 2507681"/>
              <a:gd name="connsiteY235" fmla="*/ 1929264 h 2678429"/>
              <a:gd name="connsiteX236" fmla="*/ 373545 w 2507681"/>
              <a:gd name="connsiteY236" fmla="*/ 1951998 h 2678429"/>
              <a:gd name="connsiteX237" fmla="*/ 350811 w 2507681"/>
              <a:gd name="connsiteY237" fmla="*/ 1974733 h 2678429"/>
              <a:gd name="connsiteX238" fmla="*/ 328077 w 2507681"/>
              <a:gd name="connsiteY238" fmla="*/ 1951998 h 2678429"/>
              <a:gd name="connsiteX239" fmla="*/ 350811 w 2507681"/>
              <a:gd name="connsiteY239" fmla="*/ 1929264 h 2678429"/>
              <a:gd name="connsiteX240" fmla="*/ 186773 w 2507681"/>
              <a:gd name="connsiteY240" fmla="*/ 1929264 h 2678429"/>
              <a:gd name="connsiteX241" fmla="*/ 209507 w 2507681"/>
              <a:gd name="connsiteY241" fmla="*/ 1951998 h 2678429"/>
              <a:gd name="connsiteX242" fmla="*/ 186773 w 2507681"/>
              <a:gd name="connsiteY242" fmla="*/ 1974733 h 2678429"/>
              <a:gd name="connsiteX243" fmla="*/ 164039 w 2507681"/>
              <a:gd name="connsiteY243" fmla="*/ 1951998 h 2678429"/>
              <a:gd name="connsiteX244" fmla="*/ 186773 w 2507681"/>
              <a:gd name="connsiteY244" fmla="*/ 1929264 h 2678429"/>
              <a:gd name="connsiteX245" fmla="*/ 2320908 w 2507681"/>
              <a:gd name="connsiteY245" fmla="*/ 1920965 h 2678429"/>
              <a:gd name="connsiteX246" fmla="*/ 2343643 w 2507681"/>
              <a:gd name="connsiteY246" fmla="*/ 1943699 h 2678429"/>
              <a:gd name="connsiteX247" fmla="*/ 2320908 w 2507681"/>
              <a:gd name="connsiteY247" fmla="*/ 1966434 h 2678429"/>
              <a:gd name="connsiteX248" fmla="*/ 2298174 w 2507681"/>
              <a:gd name="connsiteY248" fmla="*/ 1943699 h 2678429"/>
              <a:gd name="connsiteX249" fmla="*/ 2320908 w 2507681"/>
              <a:gd name="connsiteY249" fmla="*/ 1920965 h 2678429"/>
              <a:gd name="connsiteX250" fmla="*/ 2156870 w 2507681"/>
              <a:gd name="connsiteY250" fmla="*/ 1920965 h 2678429"/>
              <a:gd name="connsiteX251" fmla="*/ 2179604 w 2507681"/>
              <a:gd name="connsiteY251" fmla="*/ 1943699 h 2678429"/>
              <a:gd name="connsiteX252" fmla="*/ 2156870 w 2507681"/>
              <a:gd name="connsiteY252" fmla="*/ 1966434 h 2678429"/>
              <a:gd name="connsiteX253" fmla="*/ 2134135 w 2507681"/>
              <a:gd name="connsiteY253" fmla="*/ 1943699 h 2678429"/>
              <a:gd name="connsiteX254" fmla="*/ 2156870 w 2507681"/>
              <a:gd name="connsiteY254" fmla="*/ 1920965 h 2678429"/>
              <a:gd name="connsiteX255" fmla="*/ 1992832 w 2507681"/>
              <a:gd name="connsiteY255" fmla="*/ 1920965 h 2678429"/>
              <a:gd name="connsiteX256" fmla="*/ 2015567 w 2507681"/>
              <a:gd name="connsiteY256" fmla="*/ 1943699 h 2678429"/>
              <a:gd name="connsiteX257" fmla="*/ 1992832 w 2507681"/>
              <a:gd name="connsiteY257" fmla="*/ 1966434 h 2678429"/>
              <a:gd name="connsiteX258" fmla="*/ 1970098 w 2507681"/>
              <a:gd name="connsiteY258" fmla="*/ 1943699 h 2678429"/>
              <a:gd name="connsiteX259" fmla="*/ 1992832 w 2507681"/>
              <a:gd name="connsiteY259" fmla="*/ 1920965 h 2678429"/>
              <a:gd name="connsiteX260" fmla="*/ 1828795 w 2507681"/>
              <a:gd name="connsiteY260" fmla="*/ 1920965 h 2678429"/>
              <a:gd name="connsiteX261" fmla="*/ 1851529 w 2507681"/>
              <a:gd name="connsiteY261" fmla="*/ 1943699 h 2678429"/>
              <a:gd name="connsiteX262" fmla="*/ 1828795 w 2507681"/>
              <a:gd name="connsiteY262" fmla="*/ 1966434 h 2678429"/>
              <a:gd name="connsiteX263" fmla="*/ 1806060 w 2507681"/>
              <a:gd name="connsiteY263" fmla="*/ 1943699 h 2678429"/>
              <a:gd name="connsiteX264" fmla="*/ 1828795 w 2507681"/>
              <a:gd name="connsiteY264" fmla="*/ 1920965 h 2678429"/>
              <a:gd name="connsiteX265" fmla="*/ 1664757 w 2507681"/>
              <a:gd name="connsiteY265" fmla="*/ 1920965 h 2678429"/>
              <a:gd name="connsiteX266" fmla="*/ 1687491 w 2507681"/>
              <a:gd name="connsiteY266" fmla="*/ 1943699 h 2678429"/>
              <a:gd name="connsiteX267" fmla="*/ 1664757 w 2507681"/>
              <a:gd name="connsiteY267" fmla="*/ 1966434 h 2678429"/>
              <a:gd name="connsiteX268" fmla="*/ 1642022 w 2507681"/>
              <a:gd name="connsiteY268" fmla="*/ 1943699 h 2678429"/>
              <a:gd name="connsiteX269" fmla="*/ 1664757 w 2507681"/>
              <a:gd name="connsiteY269" fmla="*/ 1920965 h 2678429"/>
              <a:gd name="connsiteX270" fmla="*/ 1500719 w 2507681"/>
              <a:gd name="connsiteY270" fmla="*/ 1920965 h 2678429"/>
              <a:gd name="connsiteX271" fmla="*/ 1523453 w 2507681"/>
              <a:gd name="connsiteY271" fmla="*/ 1943699 h 2678429"/>
              <a:gd name="connsiteX272" fmla="*/ 1500719 w 2507681"/>
              <a:gd name="connsiteY272" fmla="*/ 1966434 h 2678429"/>
              <a:gd name="connsiteX273" fmla="*/ 1477985 w 2507681"/>
              <a:gd name="connsiteY273" fmla="*/ 1943699 h 2678429"/>
              <a:gd name="connsiteX274" fmla="*/ 1500719 w 2507681"/>
              <a:gd name="connsiteY274" fmla="*/ 1920965 h 2678429"/>
              <a:gd name="connsiteX275" fmla="*/ 1336681 w 2507681"/>
              <a:gd name="connsiteY275" fmla="*/ 1920965 h 2678429"/>
              <a:gd name="connsiteX276" fmla="*/ 1359415 w 2507681"/>
              <a:gd name="connsiteY276" fmla="*/ 1943699 h 2678429"/>
              <a:gd name="connsiteX277" fmla="*/ 1336681 w 2507681"/>
              <a:gd name="connsiteY277" fmla="*/ 1966434 h 2678429"/>
              <a:gd name="connsiteX278" fmla="*/ 1313947 w 2507681"/>
              <a:gd name="connsiteY278" fmla="*/ 1943699 h 2678429"/>
              <a:gd name="connsiteX279" fmla="*/ 1336681 w 2507681"/>
              <a:gd name="connsiteY279" fmla="*/ 1920965 h 2678429"/>
              <a:gd name="connsiteX280" fmla="*/ 1171000 w 2507681"/>
              <a:gd name="connsiteY280" fmla="*/ 1751051 h 2678429"/>
              <a:gd name="connsiteX281" fmla="*/ 1193734 w 2507681"/>
              <a:gd name="connsiteY281" fmla="*/ 1773786 h 2678429"/>
              <a:gd name="connsiteX282" fmla="*/ 1171000 w 2507681"/>
              <a:gd name="connsiteY282" fmla="*/ 1796520 h 2678429"/>
              <a:gd name="connsiteX283" fmla="*/ 1148266 w 2507681"/>
              <a:gd name="connsiteY283" fmla="*/ 1773786 h 2678429"/>
              <a:gd name="connsiteX284" fmla="*/ 1171000 w 2507681"/>
              <a:gd name="connsiteY284" fmla="*/ 1751051 h 2678429"/>
              <a:gd name="connsiteX285" fmla="*/ 1006962 w 2507681"/>
              <a:gd name="connsiteY285" fmla="*/ 1751051 h 2678429"/>
              <a:gd name="connsiteX286" fmla="*/ 1029696 w 2507681"/>
              <a:gd name="connsiteY286" fmla="*/ 1773786 h 2678429"/>
              <a:gd name="connsiteX287" fmla="*/ 1006962 w 2507681"/>
              <a:gd name="connsiteY287" fmla="*/ 1796520 h 2678429"/>
              <a:gd name="connsiteX288" fmla="*/ 984227 w 2507681"/>
              <a:gd name="connsiteY288" fmla="*/ 1773786 h 2678429"/>
              <a:gd name="connsiteX289" fmla="*/ 1006962 w 2507681"/>
              <a:gd name="connsiteY289" fmla="*/ 1751051 h 2678429"/>
              <a:gd name="connsiteX290" fmla="*/ 842924 w 2507681"/>
              <a:gd name="connsiteY290" fmla="*/ 1751051 h 2678429"/>
              <a:gd name="connsiteX291" fmla="*/ 865659 w 2507681"/>
              <a:gd name="connsiteY291" fmla="*/ 1773786 h 2678429"/>
              <a:gd name="connsiteX292" fmla="*/ 842924 w 2507681"/>
              <a:gd name="connsiteY292" fmla="*/ 1796520 h 2678429"/>
              <a:gd name="connsiteX293" fmla="*/ 820189 w 2507681"/>
              <a:gd name="connsiteY293" fmla="*/ 1773786 h 2678429"/>
              <a:gd name="connsiteX294" fmla="*/ 842924 w 2507681"/>
              <a:gd name="connsiteY294" fmla="*/ 1751051 h 2678429"/>
              <a:gd name="connsiteX295" fmla="*/ 678886 w 2507681"/>
              <a:gd name="connsiteY295" fmla="*/ 1751051 h 2678429"/>
              <a:gd name="connsiteX296" fmla="*/ 701621 w 2507681"/>
              <a:gd name="connsiteY296" fmla="*/ 1773786 h 2678429"/>
              <a:gd name="connsiteX297" fmla="*/ 678886 w 2507681"/>
              <a:gd name="connsiteY297" fmla="*/ 1796520 h 2678429"/>
              <a:gd name="connsiteX298" fmla="*/ 656152 w 2507681"/>
              <a:gd name="connsiteY298" fmla="*/ 1773786 h 2678429"/>
              <a:gd name="connsiteX299" fmla="*/ 678886 w 2507681"/>
              <a:gd name="connsiteY299" fmla="*/ 1751051 h 2678429"/>
              <a:gd name="connsiteX300" fmla="*/ 514849 w 2507681"/>
              <a:gd name="connsiteY300" fmla="*/ 1751051 h 2678429"/>
              <a:gd name="connsiteX301" fmla="*/ 537583 w 2507681"/>
              <a:gd name="connsiteY301" fmla="*/ 1773786 h 2678429"/>
              <a:gd name="connsiteX302" fmla="*/ 514849 w 2507681"/>
              <a:gd name="connsiteY302" fmla="*/ 1796520 h 2678429"/>
              <a:gd name="connsiteX303" fmla="*/ 492114 w 2507681"/>
              <a:gd name="connsiteY303" fmla="*/ 1773786 h 2678429"/>
              <a:gd name="connsiteX304" fmla="*/ 514849 w 2507681"/>
              <a:gd name="connsiteY304" fmla="*/ 1751051 h 2678429"/>
              <a:gd name="connsiteX305" fmla="*/ 350811 w 2507681"/>
              <a:gd name="connsiteY305" fmla="*/ 1751051 h 2678429"/>
              <a:gd name="connsiteX306" fmla="*/ 373545 w 2507681"/>
              <a:gd name="connsiteY306" fmla="*/ 1773786 h 2678429"/>
              <a:gd name="connsiteX307" fmla="*/ 350811 w 2507681"/>
              <a:gd name="connsiteY307" fmla="*/ 1796520 h 2678429"/>
              <a:gd name="connsiteX308" fmla="*/ 328077 w 2507681"/>
              <a:gd name="connsiteY308" fmla="*/ 1773786 h 2678429"/>
              <a:gd name="connsiteX309" fmla="*/ 350811 w 2507681"/>
              <a:gd name="connsiteY309" fmla="*/ 1751051 h 2678429"/>
              <a:gd name="connsiteX310" fmla="*/ 186773 w 2507681"/>
              <a:gd name="connsiteY310" fmla="*/ 1751051 h 2678429"/>
              <a:gd name="connsiteX311" fmla="*/ 209507 w 2507681"/>
              <a:gd name="connsiteY311" fmla="*/ 1773786 h 2678429"/>
              <a:gd name="connsiteX312" fmla="*/ 186773 w 2507681"/>
              <a:gd name="connsiteY312" fmla="*/ 1796520 h 2678429"/>
              <a:gd name="connsiteX313" fmla="*/ 164039 w 2507681"/>
              <a:gd name="connsiteY313" fmla="*/ 1773786 h 2678429"/>
              <a:gd name="connsiteX314" fmla="*/ 186773 w 2507681"/>
              <a:gd name="connsiteY314" fmla="*/ 1751051 h 2678429"/>
              <a:gd name="connsiteX315" fmla="*/ 22735 w 2507681"/>
              <a:gd name="connsiteY315" fmla="*/ 1751051 h 2678429"/>
              <a:gd name="connsiteX316" fmla="*/ 45469 w 2507681"/>
              <a:gd name="connsiteY316" fmla="*/ 1773786 h 2678429"/>
              <a:gd name="connsiteX317" fmla="*/ 22735 w 2507681"/>
              <a:gd name="connsiteY317" fmla="*/ 1796520 h 2678429"/>
              <a:gd name="connsiteX318" fmla="*/ 0 w 2507681"/>
              <a:gd name="connsiteY318" fmla="*/ 1773786 h 2678429"/>
              <a:gd name="connsiteX319" fmla="*/ 22735 w 2507681"/>
              <a:gd name="connsiteY319" fmla="*/ 1751051 h 2678429"/>
              <a:gd name="connsiteX320" fmla="*/ 2484946 w 2507681"/>
              <a:gd name="connsiteY320" fmla="*/ 1742753 h 2678429"/>
              <a:gd name="connsiteX321" fmla="*/ 2507681 w 2507681"/>
              <a:gd name="connsiteY321" fmla="*/ 1765487 h 2678429"/>
              <a:gd name="connsiteX322" fmla="*/ 2484946 w 2507681"/>
              <a:gd name="connsiteY322" fmla="*/ 1788221 h 2678429"/>
              <a:gd name="connsiteX323" fmla="*/ 2462211 w 2507681"/>
              <a:gd name="connsiteY323" fmla="*/ 1765487 h 2678429"/>
              <a:gd name="connsiteX324" fmla="*/ 2484946 w 2507681"/>
              <a:gd name="connsiteY324" fmla="*/ 1742753 h 2678429"/>
              <a:gd name="connsiteX325" fmla="*/ 2320908 w 2507681"/>
              <a:gd name="connsiteY325" fmla="*/ 1742753 h 2678429"/>
              <a:gd name="connsiteX326" fmla="*/ 2343643 w 2507681"/>
              <a:gd name="connsiteY326" fmla="*/ 1765487 h 2678429"/>
              <a:gd name="connsiteX327" fmla="*/ 2320908 w 2507681"/>
              <a:gd name="connsiteY327" fmla="*/ 1788221 h 2678429"/>
              <a:gd name="connsiteX328" fmla="*/ 2298174 w 2507681"/>
              <a:gd name="connsiteY328" fmla="*/ 1765487 h 2678429"/>
              <a:gd name="connsiteX329" fmla="*/ 2320908 w 2507681"/>
              <a:gd name="connsiteY329" fmla="*/ 1742753 h 2678429"/>
              <a:gd name="connsiteX330" fmla="*/ 2156870 w 2507681"/>
              <a:gd name="connsiteY330" fmla="*/ 1742753 h 2678429"/>
              <a:gd name="connsiteX331" fmla="*/ 2179604 w 2507681"/>
              <a:gd name="connsiteY331" fmla="*/ 1765487 h 2678429"/>
              <a:gd name="connsiteX332" fmla="*/ 2156870 w 2507681"/>
              <a:gd name="connsiteY332" fmla="*/ 1788221 h 2678429"/>
              <a:gd name="connsiteX333" fmla="*/ 2134135 w 2507681"/>
              <a:gd name="connsiteY333" fmla="*/ 1765487 h 2678429"/>
              <a:gd name="connsiteX334" fmla="*/ 2156870 w 2507681"/>
              <a:gd name="connsiteY334" fmla="*/ 1742753 h 2678429"/>
              <a:gd name="connsiteX335" fmla="*/ 1992832 w 2507681"/>
              <a:gd name="connsiteY335" fmla="*/ 1742753 h 2678429"/>
              <a:gd name="connsiteX336" fmla="*/ 2015567 w 2507681"/>
              <a:gd name="connsiteY336" fmla="*/ 1765487 h 2678429"/>
              <a:gd name="connsiteX337" fmla="*/ 1992832 w 2507681"/>
              <a:gd name="connsiteY337" fmla="*/ 1788221 h 2678429"/>
              <a:gd name="connsiteX338" fmla="*/ 1970098 w 2507681"/>
              <a:gd name="connsiteY338" fmla="*/ 1765487 h 2678429"/>
              <a:gd name="connsiteX339" fmla="*/ 1992832 w 2507681"/>
              <a:gd name="connsiteY339" fmla="*/ 1742753 h 2678429"/>
              <a:gd name="connsiteX340" fmla="*/ 1828795 w 2507681"/>
              <a:gd name="connsiteY340" fmla="*/ 1742753 h 2678429"/>
              <a:gd name="connsiteX341" fmla="*/ 1851529 w 2507681"/>
              <a:gd name="connsiteY341" fmla="*/ 1765487 h 2678429"/>
              <a:gd name="connsiteX342" fmla="*/ 1828795 w 2507681"/>
              <a:gd name="connsiteY342" fmla="*/ 1788221 h 2678429"/>
              <a:gd name="connsiteX343" fmla="*/ 1806060 w 2507681"/>
              <a:gd name="connsiteY343" fmla="*/ 1765487 h 2678429"/>
              <a:gd name="connsiteX344" fmla="*/ 1828795 w 2507681"/>
              <a:gd name="connsiteY344" fmla="*/ 1742753 h 2678429"/>
              <a:gd name="connsiteX345" fmla="*/ 1664757 w 2507681"/>
              <a:gd name="connsiteY345" fmla="*/ 1742753 h 2678429"/>
              <a:gd name="connsiteX346" fmla="*/ 1687491 w 2507681"/>
              <a:gd name="connsiteY346" fmla="*/ 1765487 h 2678429"/>
              <a:gd name="connsiteX347" fmla="*/ 1664757 w 2507681"/>
              <a:gd name="connsiteY347" fmla="*/ 1788221 h 2678429"/>
              <a:gd name="connsiteX348" fmla="*/ 1642022 w 2507681"/>
              <a:gd name="connsiteY348" fmla="*/ 1765487 h 2678429"/>
              <a:gd name="connsiteX349" fmla="*/ 1664757 w 2507681"/>
              <a:gd name="connsiteY349" fmla="*/ 1742753 h 2678429"/>
              <a:gd name="connsiteX350" fmla="*/ 1500719 w 2507681"/>
              <a:gd name="connsiteY350" fmla="*/ 1742753 h 2678429"/>
              <a:gd name="connsiteX351" fmla="*/ 1523453 w 2507681"/>
              <a:gd name="connsiteY351" fmla="*/ 1765487 h 2678429"/>
              <a:gd name="connsiteX352" fmla="*/ 1500719 w 2507681"/>
              <a:gd name="connsiteY352" fmla="*/ 1788221 h 2678429"/>
              <a:gd name="connsiteX353" fmla="*/ 1477985 w 2507681"/>
              <a:gd name="connsiteY353" fmla="*/ 1765487 h 2678429"/>
              <a:gd name="connsiteX354" fmla="*/ 1500719 w 2507681"/>
              <a:gd name="connsiteY354" fmla="*/ 1742753 h 2678429"/>
              <a:gd name="connsiteX355" fmla="*/ 1336681 w 2507681"/>
              <a:gd name="connsiteY355" fmla="*/ 1742753 h 2678429"/>
              <a:gd name="connsiteX356" fmla="*/ 1359415 w 2507681"/>
              <a:gd name="connsiteY356" fmla="*/ 1765487 h 2678429"/>
              <a:gd name="connsiteX357" fmla="*/ 1336681 w 2507681"/>
              <a:gd name="connsiteY357" fmla="*/ 1788221 h 2678429"/>
              <a:gd name="connsiteX358" fmla="*/ 1313947 w 2507681"/>
              <a:gd name="connsiteY358" fmla="*/ 1765487 h 2678429"/>
              <a:gd name="connsiteX359" fmla="*/ 1336681 w 2507681"/>
              <a:gd name="connsiteY359" fmla="*/ 1742753 h 2678429"/>
              <a:gd name="connsiteX360" fmla="*/ 1171000 w 2507681"/>
              <a:gd name="connsiteY360" fmla="*/ 1572840 h 2678429"/>
              <a:gd name="connsiteX361" fmla="*/ 1193734 w 2507681"/>
              <a:gd name="connsiteY361" fmla="*/ 1595573 h 2678429"/>
              <a:gd name="connsiteX362" fmla="*/ 1171000 w 2507681"/>
              <a:gd name="connsiteY362" fmla="*/ 1618308 h 2678429"/>
              <a:gd name="connsiteX363" fmla="*/ 1148266 w 2507681"/>
              <a:gd name="connsiteY363" fmla="*/ 1595573 h 2678429"/>
              <a:gd name="connsiteX364" fmla="*/ 1171000 w 2507681"/>
              <a:gd name="connsiteY364" fmla="*/ 1572840 h 2678429"/>
              <a:gd name="connsiteX365" fmla="*/ 1006962 w 2507681"/>
              <a:gd name="connsiteY365" fmla="*/ 1572840 h 2678429"/>
              <a:gd name="connsiteX366" fmla="*/ 1029696 w 2507681"/>
              <a:gd name="connsiteY366" fmla="*/ 1595573 h 2678429"/>
              <a:gd name="connsiteX367" fmla="*/ 1006962 w 2507681"/>
              <a:gd name="connsiteY367" fmla="*/ 1618308 h 2678429"/>
              <a:gd name="connsiteX368" fmla="*/ 984227 w 2507681"/>
              <a:gd name="connsiteY368" fmla="*/ 1595573 h 2678429"/>
              <a:gd name="connsiteX369" fmla="*/ 1006962 w 2507681"/>
              <a:gd name="connsiteY369" fmla="*/ 1572840 h 2678429"/>
              <a:gd name="connsiteX370" fmla="*/ 842924 w 2507681"/>
              <a:gd name="connsiteY370" fmla="*/ 1572840 h 2678429"/>
              <a:gd name="connsiteX371" fmla="*/ 865659 w 2507681"/>
              <a:gd name="connsiteY371" fmla="*/ 1595573 h 2678429"/>
              <a:gd name="connsiteX372" fmla="*/ 842924 w 2507681"/>
              <a:gd name="connsiteY372" fmla="*/ 1618308 h 2678429"/>
              <a:gd name="connsiteX373" fmla="*/ 820189 w 2507681"/>
              <a:gd name="connsiteY373" fmla="*/ 1595573 h 2678429"/>
              <a:gd name="connsiteX374" fmla="*/ 842924 w 2507681"/>
              <a:gd name="connsiteY374" fmla="*/ 1572840 h 2678429"/>
              <a:gd name="connsiteX375" fmla="*/ 678886 w 2507681"/>
              <a:gd name="connsiteY375" fmla="*/ 1572840 h 2678429"/>
              <a:gd name="connsiteX376" fmla="*/ 701621 w 2507681"/>
              <a:gd name="connsiteY376" fmla="*/ 1595573 h 2678429"/>
              <a:gd name="connsiteX377" fmla="*/ 678886 w 2507681"/>
              <a:gd name="connsiteY377" fmla="*/ 1618308 h 2678429"/>
              <a:gd name="connsiteX378" fmla="*/ 656152 w 2507681"/>
              <a:gd name="connsiteY378" fmla="*/ 1595573 h 2678429"/>
              <a:gd name="connsiteX379" fmla="*/ 678886 w 2507681"/>
              <a:gd name="connsiteY379" fmla="*/ 1572840 h 2678429"/>
              <a:gd name="connsiteX380" fmla="*/ 514849 w 2507681"/>
              <a:gd name="connsiteY380" fmla="*/ 1572840 h 2678429"/>
              <a:gd name="connsiteX381" fmla="*/ 537583 w 2507681"/>
              <a:gd name="connsiteY381" fmla="*/ 1595573 h 2678429"/>
              <a:gd name="connsiteX382" fmla="*/ 514849 w 2507681"/>
              <a:gd name="connsiteY382" fmla="*/ 1618308 h 2678429"/>
              <a:gd name="connsiteX383" fmla="*/ 492114 w 2507681"/>
              <a:gd name="connsiteY383" fmla="*/ 1595573 h 2678429"/>
              <a:gd name="connsiteX384" fmla="*/ 514849 w 2507681"/>
              <a:gd name="connsiteY384" fmla="*/ 1572840 h 2678429"/>
              <a:gd name="connsiteX385" fmla="*/ 350811 w 2507681"/>
              <a:gd name="connsiteY385" fmla="*/ 1572840 h 2678429"/>
              <a:gd name="connsiteX386" fmla="*/ 373545 w 2507681"/>
              <a:gd name="connsiteY386" fmla="*/ 1595573 h 2678429"/>
              <a:gd name="connsiteX387" fmla="*/ 350811 w 2507681"/>
              <a:gd name="connsiteY387" fmla="*/ 1618308 h 2678429"/>
              <a:gd name="connsiteX388" fmla="*/ 328077 w 2507681"/>
              <a:gd name="connsiteY388" fmla="*/ 1595573 h 2678429"/>
              <a:gd name="connsiteX389" fmla="*/ 350811 w 2507681"/>
              <a:gd name="connsiteY389" fmla="*/ 1572840 h 2678429"/>
              <a:gd name="connsiteX390" fmla="*/ 186773 w 2507681"/>
              <a:gd name="connsiteY390" fmla="*/ 1572840 h 2678429"/>
              <a:gd name="connsiteX391" fmla="*/ 209507 w 2507681"/>
              <a:gd name="connsiteY391" fmla="*/ 1595573 h 2678429"/>
              <a:gd name="connsiteX392" fmla="*/ 186773 w 2507681"/>
              <a:gd name="connsiteY392" fmla="*/ 1618308 h 2678429"/>
              <a:gd name="connsiteX393" fmla="*/ 164039 w 2507681"/>
              <a:gd name="connsiteY393" fmla="*/ 1595573 h 2678429"/>
              <a:gd name="connsiteX394" fmla="*/ 186773 w 2507681"/>
              <a:gd name="connsiteY394" fmla="*/ 1572840 h 2678429"/>
              <a:gd name="connsiteX395" fmla="*/ 22735 w 2507681"/>
              <a:gd name="connsiteY395" fmla="*/ 1572840 h 2678429"/>
              <a:gd name="connsiteX396" fmla="*/ 45469 w 2507681"/>
              <a:gd name="connsiteY396" fmla="*/ 1595573 h 2678429"/>
              <a:gd name="connsiteX397" fmla="*/ 22735 w 2507681"/>
              <a:gd name="connsiteY397" fmla="*/ 1618308 h 2678429"/>
              <a:gd name="connsiteX398" fmla="*/ 0 w 2507681"/>
              <a:gd name="connsiteY398" fmla="*/ 1595573 h 2678429"/>
              <a:gd name="connsiteX399" fmla="*/ 22735 w 2507681"/>
              <a:gd name="connsiteY399" fmla="*/ 1572840 h 2678429"/>
              <a:gd name="connsiteX400" fmla="*/ 2484946 w 2507681"/>
              <a:gd name="connsiteY400" fmla="*/ 1564541 h 2678429"/>
              <a:gd name="connsiteX401" fmla="*/ 2507681 w 2507681"/>
              <a:gd name="connsiteY401" fmla="*/ 1587275 h 2678429"/>
              <a:gd name="connsiteX402" fmla="*/ 2484946 w 2507681"/>
              <a:gd name="connsiteY402" fmla="*/ 1610010 h 2678429"/>
              <a:gd name="connsiteX403" fmla="*/ 2462211 w 2507681"/>
              <a:gd name="connsiteY403" fmla="*/ 1587275 h 2678429"/>
              <a:gd name="connsiteX404" fmla="*/ 2484946 w 2507681"/>
              <a:gd name="connsiteY404" fmla="*/ 1564541 h 2678429"/>
              <a:gd name="connsiteX405" fmla="*/ 2320908 w 2507681"/>
              <a:gd name="connsiteY405" fmla="*/ 1564541 h 2678429"/>
              <a:gd name="connsiteX406" fmla="*/ 2343643 w 2507681"/>
              <a:gd name="connsiteY406" fmla="*/ 1587275 h 2678429"/>
              <a:gd name="connsiteX407" fmla="*/ 2320908 w 2507681"/>
              <a:gd name="connsiteY407" fmla="*/ 1610010 h 2678429"/>
              <a:gd name="connsiteX408" fmla="*/ 2298174 w 2507681"/>
              <a:gd name="connsiteY408" fmla="*/ 1587275 h 2678429"/>
              <a:gd name="connsiteX409" fmla="*/ 2320908 w 2507681"/>
              <a:gd name="connsiteY409" fmla="*/ 1564541 h 2678429"/>
              <a:gd name="connsiteX410" fmla="*/ 2156870 w 2507681"/>
              <a:gd name="connsiteY410" fmla="*/ 1564541 h 2678429"/>
              <a:gd name="connsiteX411" fmla="*/ 2179604 w 2507681"/>
              <a:gd name="connsiteY411" fmla="*/ 1587275 h 2678429"/>
              <a:gd name="connsiteX412" fmla="*/ 2156870 w 2507681"/>
              <a:gd name="connsiteY412" fmla="*/ 1610010 h 2678429"/>
              <a:gd name="connsiteX413" fmla="*/ 2134135 w 2507681"/>
              <a:gd name="connsiteY413" fmla="*/ 1587275 h 2678429"/>
              <a:gd name="connsiteX414" fmla="*/ 2156870 w 2507681"/>
              <a:gd name="connsiteY414" fmla="*/ 1564541 h 2678429"/>
              <a:gd name="connsiteX415" fmla="*/ 1992832 w 2507681"/>
              <a:gd name="connsiteY415" fmla="*/ 1564541 h 2678429"/>
              <a:gd name="connsiteX416" fmla="*/ 2015567 w 2507681"/>
              <a:gd name="connsiteY416" fmla="*/ 1587275 h 2678429"/>
              <a:gd name="connsiteX417" fmla="*/ 1992832 w 2507681"/>
              <a:gd name="connsiteY417" fmla="*/ 1610010 h 2678429"/>
              <a:gd name="connsiteX418" fmla="*/ 1970098 w 2507681"/>
              <a:gd name="connsiteY418" fmla="*/ 1587275 h 2678429"/>
              <a:gd name="connsiteX419" fmla="*/ 1992832 w 2507681"/>
              <a:gd name="connsiteY419" fmla="*/ 1564541 h 2678429"/>
              <a:gd name="connsiteX420" fmla="*/ 1828795 w 2507681"/>
              <a:gd name="connsiteY420" fmla="*/ 1564541 h 2678429"/>
              <a:gd name="connsiteX421" fmla="*/ 1851529 w 2507681"/>
              <a:gd name="connsiteY421" fmla="*/ 1587275 h 2678429"/>
              <a:gd name="connsiteX422" fmla="*/ 1828795 w 2507681"/>
              <a:gd name="connsiteY422" fmla="*/ 1610010 h 2678429"/>
              <a:gd name="connsiteX423" fmla="*/ 1806060 w 2507681"/>
              <a:gd name="connsiteY423" fmla="*/ 1587275 h 2678429"/>
              <a:gd name="connsiteX424" fmla="*/ 1828795 w 2507681"/>
              <a:gd name="connsiteY424" fmla="*/ 1564541 h 2678429"/>
              <a:gd name="connsiteX425" fmla="*/ 1664757 w 2507681"/>
              <a:gd name="connsiteY425" fmla="*/ 1564541 h 2678429"/>
              <a:gd name="connsiteX426" fmla="*/ 1687491 w 2507681"/>
              <a:gd name="connsiteY426" fmla="*/ 1587275 h 2678429"/>
              <a:gd name="connsiteX427" fmla="*/ 1664757 w 2507681"/>
              <a:gd name="connsiteY427" fmla="*/ 1610010 h 2678429"/>
              <a:gd name="connsiteX428" fmla="*/ 1642022 w 2507681"/>
              <a:gd name="connsiteY428" fmla="*/ 1587275 h 2678429"/>
              <a:gd name="connsiteX429" fmla="*/ 1664757 w 2507681"/>
              <a:gd name="connsiteY429" fmla="*/ 1564541 h 2678429"/>
              <a:gd name="connsiteX430" fmla="*/ 1500719 w 2507681"/>
              <a:gd name="connsiteY430" fmla="*/ 1564541 h 2678429"/>
              <a:gd name="connsiteX431" fmla="*/ 1523453 w 2507681"/>
              <a:gd name="connsiteY431" fmla="*/ 1587275 h 2678429"/>
              <a:gd name="connsiteX432" fmla="*/ 1500719 w 2507681"/>
              <a:gd name="connsiteY432" fmla="*/ 1610010 h 2678429"/>
              <a:gd name="connsiteX433" fmla="*/ 1477985 w 2507681"/>
              <a:gd name="connsiteY433" fmla="*/ 1587275 h 2678429"/>
              <a:gd name="connsiteX434" fmla="*/ 1500719 w 2507681"/>
              <a:gd name="connsiteY434" fmla="*/ 1564541 h 2678429"/>
              <a:gd name="connsiteX435" fmla="*/ 1336681 w 2507681"/>
              <a:gd name="connsiteY435" fmla="*/ 1564541 h 2678429"/>
              <a:gd name="connsiteX436" fmla="*/ 1359415 w 2507681"/>
              <a:gd name="connsiteY436" fmla="*/ 1587275 h 2678429"/>
              <a:gd name="connsiteX437" fmla="*/ 1336681 w 2507681"/>
              <a:gd name="connsiteY437" fmla="*/ 1610010 h 2678429"/>
              <a:gd name="connsiteX438" fmla="*/ 1313947 w 2507681"/>
              <a:gd name="connsiteY438" fmla="*/ 1587275 h 2678429"/>
              <a:gd name="connsiteX439" fmla="*/ 1336681 w 2507681"/>
              <a:gd name="connsiteY439" fmla="*/ 1564541 h 2678429"/>
              <a:gd name="connsiteX440" fmla="*/ 1171000 w 2507681"/>
              <a:gd name="connsiteY440" fmla="*/ 1400050 h 2678429"/>
              <a:gd name="connsiteX441" fmla="*/ 1193734 w 2507681"/>
              <a:gd name="connsiteY441" fmla="*/ 1422785 h 2678429"/>
              <a:gd name="connsiteX442" fmla="*/ 1171000 w 2507681"/>
              <a:gd name="connsiteY442" fmla="*/ 1445519 h 2678429"/>
              <a:gd name="connsiteX443" fmla="*/ 1148266 w 2507681"/>
              <a:gd name="connsiteY443" fmla="*/ 1422785 h 2678429"/>
              <a:gd name="connsiteX444" fmla="*/ 1171000 w 2507681"/>
              <a:gd name="connsiteY444" fmla="*/ 1400050 h 2678429"/>
              <a:gd name="connsiteX445" fmla="*/ 1006962 w 2507681"/>
              <a:gd name="connsiteY445" fmla="*/ 1400050 h 2678429"/>
              <a:gd name="connsiteX446" fmla="*/ 1029696 w 2507681"/>
              <a:gd name="connsiteY446" fmla="*/ 1422785 h 2678429"/>
              <a:gd name="connsiteX447" fmla="*/ 1006962 w 2507681"/>
              <a:gd name="connsiteY447" fmla="*/ 1445519 h 2678429"/>
              <a:gd name="connsiteX448" fmla="*/ 984227 w 2507681"/>
              <a:gd name="connsiteY448" fmla="*/ 1422785 h 2678429"/>
              <a:gd name="connsiteX449" fmla="*/ 1006962 w 2507681"/>
              <a:gd name="connsiteY449" fmla="*/ 1400050 h 2678429"/>
              <a:gd name="connsiteX450" fmla="*/ 842924 w 2507681"/>
              <a:gd name="connsiteY450" fmla="*/ 1400050 h 2678429"/>
              <a:gd name="connsiteX451" fmla="*/ 865659 w 2507681"/>
              <a:gd name="connsiteY451" fmla="*/ 1422785 h 2678429"/>
              <a:gd name="connsiteX452" fmla="*/ 842924 w 2507681"/>
              <a:gd name="connsiteY452" fmla="*/ 1445519 h 2678429"/>
              <a:gd name="connsiteX453" fmla="*/ 820189 w 2507681"/>
              <a:gd name="connsiteY453" fmla="*/ 1422785 h 2678429"/>
              <a:gd name="connsiteX454" fmla="*/ 842924 w 2507681"/>
              <a:gd name="connsiteY454" fmla="*/ 1400050 h 2678429"/>
              <a:gd name="connsiteX455" fmla="*/ 678886 w 2507681"/>
              <a:gd name="connsiteY455" fmla="*/ 1400050 h 2678429"/>
              <a:gd name="connsiteX456" fmla="*/ 701621 w 2507681"/>
              <a:gd name="connsiteY456" fmla="*/ 1422785 h 2678429"/>
              <a:gd name="connsiteX457" fmla="*/ 678886 w 2507681"/>
              <a:gd name="connsiteY457" fmla="*/ 1445519 h 2678429"/>
              <a:gd name="connsiteX458" fmla="*/ 656152 w 2507681"/>
              <a:gd name="connsiteY458" fmla="*/ 1422785 h 2678429"/>
              <a:gd name="connsiteX459" fmla="*/ 678886 w 2507681"/>
              <a:gd name="connsiteY459" fmla="*/ 1400050 h 2678429"/>
              <a:gd name="connsiteX460" fmla="*/ 514849 w 2507681"/>
              <a:gd name="connsiteY460" fmla="*/ 1400050 h 2678429"/>
              <a:gd name="connsiteX461" fmla="*/ 537583 w 2507681"/>
              <a:gd name="connsiteY461" fmla="*/ 1422785 h 2678429"/>
              <a:gd name="connsiteX462" fmla="*/ 514849 w 2507681"/>
              <a:gd name="connsiteY462" fmla="*/ 1445519 h 2678429"/>
              <a:gd name="connsiteX463" fmla="*/ 492114 w 2507681"/>
              <a:gd name="connsiteY463" fmla="*/ 1422785 h 2678429"/>
              <a:gd name="connsiteX464" fmla="*/ 514849 w 2507681"/>
              <a:gd name="connsiteY464" fmla="*/ 1400050 h 2678429"/>
              <a:gd name="connsiteX465" fmla="*/ 350811 w 2507681"/>
              <a:gd name="connsiteY465" fmla="*/ 1400050 h 2678429"/>
              <a:gd name="connsiteX466" fmla="*/ 373545 w 2507681"/>
              <a:gd name="connsiteY466" fmla="*/ 1422785 h 2678429"/>
              <a:gd name="connsiteX467" fmla="*/ 350811 w 2507681"/>
              <a:gd name="connsiteY467" fmla="*/ 1445519 h 2678429"/>
              <a:gd name="connsiteX468" fmla="*/ 328077 w 2507681"/>
              <a:gd name="connsiteY468" fmla="*/ 1422785 h 2678429"/>
              <a:gd name="connsiteX469" fmla="*/ 350811 w 2507681"/>
              <a:gd name="connsiteY469" fmla="*/ 1400050 h 2678429"/>
              <a:gd name="connsiteX470" fmla="*/ 186773 w 2507681"/>
              <a:gd name="connsiteY470" fmla="*/ 1400050 h 2678429"/>
              <a:gd name="connsiteX471" fmla="*/ 209507 w 2507681"/>
              <a:gd name="connsiteY471" fmla="*/ 1422785 h 2678429"/>
              <a:gd name="connsiteX472" fmla="*/ 186773 w 2507681"/>
              <a:gd name="connsiteY472" fmla="*/ 1445519 h 2678429"/>
              <a:gd name="connsiteX473" fmla="*/ 164039 w 2507681"/>
              <a:gd name="connsiteY473" fmla="*/ 1422785 h 2678429"/>
              <a:gd name="connsiteX474" fmla="*/ 186773 w 2507681"/>
              <a:gd name="connsiteY474" fmla="*/ 1400050 h 2678429"/>
              <a:gd name="connsiteX475" fmla="*/ 22735 w 2507681"/>
              <a:gd name="connsiteY475" fmla="*/ 1400050 h 2678429"/>
              <a:gd name="connsiteX476" fmla="*/ 45469 w 2507681"/>
              <a:gd name="connsiteY476" fmla="*/ 1422785 h 2678429"/>
              <a:gd name="connsiteX477" fmla="*/ 22735 w 2507681"/>
              <a:gd name="connsiteY477" fmla="*/ 1445519 h 2678429"/>
              <a:gd name="connsiteX478" fmla="*/ 0 w 2507681"/>
              <a:gd name="connsiteY478" fmla="*/ 1422785 h 2678429"/>
              <a:gd name="connsiteX479" fmla="*/ 22735 w 2507681"/>
              <a:gd name="connsiteY479" fmla="*/ 1400050 h 2678429"/>
              <a:gd name="connsiteX480" fmla="*/ 2484946 w 2507681"/>
              <a:gd name="connsiteY480" fmla="*/ 1391751 h 2678429"/>
              <a:gd name="connsiteX481" fmla="*/ 2507681 w 2507681"/>
              <a:gd name="connsiteY481" fmla="*/ 1414486 h 2678429"/>
              <a:gd name="connsiteX482" fmla="*/ 2484946 w 2507681"/>
              <a:gd name="connsiteY482" fmla="*/ 1437220 h 2678429"/>
              <a:gd name="connsiteX483" fmla="*/ 2462211 w 2507681"/>
              <a:gd name="connsiteY483" fmla="*/ 1414486 h 2678429"/>
              <a:gd name="connsiteX484" fmla="*/ 2484946 w 2507681"/>
              <a:gd name="connsiteY484" fmla="*/ 1391751 h 2678429"/>
              <a:gd name="connsiteX485" fmla="*/ 2320908 w 2507681"/>
              <a:gd name="connsiteY485" fmla="*/ 1391751 h 2678429"/>
              <a:gd name="connsiteX486" fmla="*/ 2343643 w 2507681"/>
              <a:gd name="connsiteY486" fmla="*/ 1414486 h 2678429"/>
              <a:gd name="connsiteX487" fmla="*/ 2320908 w 2507681"/>
              <a:gd name="connsiteY487" fmla="*/ 1437220 h 2678429"/>
              <a:gd name="connsiteX488" fmla="*/ 2298174 w 2507681"/>
              <a:gd name="connsiteY488" fmla="*/ 1414486 h 2678429"/>
              <a:gd name="connsiteX489" fmla="*/ 2320908 w 2507681"/>
              <a:gd name="connsiteY489" fmla="*/ 1391751 h 2678429"/>
              <a:gd name="connsiteX490" fmla="*/ 2156870 w 2507681"/>
              <a:gd name="connsiteY490" fmla="*/ 1391751 h 2678429"/>
              <a:gd name="connsiteX491" fmla="*/ 2179604 w 2507681"/>
              <a:gd name="connsiteY491" fmla="*/ 1414486 h 2678429"/>
              <a:gd name="connsiteX492" fmla="*/ 2156870 w 2507681"/>
              <a:gd name="connsiteY492" fmla="*/ 1437220 h 2678429"/>
              <a:gd name="connsiteX493" fmla="*/ 2134135 w 2507681"/>
              <a:gd name="connsiteY493" fmla="*/ 1414486 h 2678429"/>
              <a:gd name="connsiteX494" fmla="*/ 2156870 w 2507681"/>
              <a:gd name="connsiteY494" fmla="*/ 1391751 h 2678429"/>
              <a:gd name="connsiteX495" fmla="*/ 1992832 w 2507681"/>
              <a:gd name="connsiteY495" fmla="*/ 1391751 h 2678429"/>
              <a:gd name="connsiteX496" fmla="*/ 2015567 w 2507681"/>
              <a:gd name="connsiteY496" fmla="*/ 1414486 h 2678429"/>
              <a:gd name="connsiteX497" fmla="*/ 1992832 w 2507681"/>
              <a:gd name="connsiteY497" fmla="*/ 1437220 h 2678429"/>
              <a:gd name="connsiteX498" fmla="*/ 1970098 w 2507681"/>
              <a:gd name="connsiteY498" fmla="*/ 1414486 h 2678429"/>
              <a:gd name="connsiteX499" fmla="*/ 1992832 w 2507681"/>
              <a:gd name="connsiteY499" fmla="*/ 1391751 h 2678429"/>
              <a:gd name="connsiteX500" fmla="*/ 1828795 w 2507681"/>
              <a:gd name="connsiteY500" fmla="*/ 1391751 h 2678429"/>
              <a:gd name="connsiteX501" fmla="*/ 1851529 w 2507681"/>
              <a:gd name="connsiteY501" fmla="*/ 1414486 h 2678429"/>
              <a:gd name="connsiteX502" fmla="*/ 1828795 w 2507681"/>
              <a:gd name="connsiteY502" fmla="*/ 1437220 h 2678429"/>
              <a:gd name="connsiteX503" fmla="*/ 1806060 w 2507681"/>
              <a:gd name="connsiteY503" fmla="*/ 1414486 h 2678429"/>
              <a:gd name="connsiteX504" fmla="*/ 1828795 w 2507681"/>
              <a:gd name="connsiteY504" fmla="*/ 1391751 h 2678429"/>
              <a:gd name="connsiteX505" fmla="*/ 1664757 w 2507681"/>
              <a:gd name="connsiteY505" fmla="*/ 1391751 h 2678429"/>
              <a:gd name="connsiteX506" fmla="*/ 1687491 w 2507681"/>
              <a:gd name="connsiteY506" fmla="*/ 1414486 h 2678429"/>
              <a:gd name="connsiteX507" fmla="*/ 1664757 w 2507681"/>
              <a:gd name="connsiteY507" fmla="*/ 1437220 h 2678429"/>
              <a:gd name="connsiteX508" fmla="*/ 1642022 w 2507681"/>
              <a:gd name="connsiteY508" fmla="*/ 1414486 h 2678429"/>
              <a:gd name="connsiteX509" fmla="*/ 1664757 w 2507681"/>
              <a:gd name="connsiteY509" fmla="*/ 1391751 h 2678429"/>
              <a:gd name="connsiteX510" fmla="*/ 1500719 w 2507681"/>
              <a:gd name="connsiteY510" fmla="*/ 1391751 h 2678429"/>
              <a:gd name="connsiteX511" fmla="*/ 1523453 w 2507681"/>
              <a:gd name="connsiteY511" fmla="*/ 1414486 h 2678429"/>
              <a:gd name="connsiteX512" fmla="*/ 1500719 w 2507681"/>
              <a:gd name="connsiteY512" fmla="*/ 1437220 h 2678429"/>
              <a:gd name="connsiteX513" fmla="*/ 1477985 w 2507681"/>
              <a:gd name="connsiteY513" fmla="*/ 1414486 h 2678429"/>
              <a:gd name="connsiteX514" fmla="*/ 1500719 w 2507681"/>
              <a:gd name="connsiteY514" fmla="*/ 1391751 h 2678429"/>
              <a:gd name="connsiteX515" fmla="*/ 1336681 w 2507681"/>
              <a:gd name="connsiteY515" fmla="*/ 1391751 h 2678429"/>
              <a:gd name="connsiteX516" fmla="*/ 1359415 w 2507681"/>
              <a:gd name="connsiteY516" fmla="*/ 1414486 h 2678429"/>
              <a:gd name="connsiteX517" fmla="*/ 1336681 w 2507681"/>
              <a:gd name="connsiteY517" fmla="*/ 1437220 h 2678429"/>
              <a:gd name="connsiteX518" fmla="*/ 1313947 w 2507681"/>
              <a:gd name="connsiteY518" fmla="*/ 1414486 h 2678429"/>
              <a:gd name="connsiteX519" fmla="*/ 1336681 w 2507681"/>
              <a:gd name="connsiteY519" fmla="*/ 1391751 h 2678429"/>
              <a:gd name="connsiteX520" fmla="*/ 1171000 w 2507681"/>
              <a:gd name="connsiteY520" fmla="*/ 1241208 h 2678429"/>
              <a:gd name="connsiteX521" fmla="*/ 1193734 w 2507681"/>
              <a:gd name="connsiteY521" fmla="*/ 1263943 h 2678429"/>
              <a:gd name="connsiteX522" fmla="*/ 1171000 w 2507681"/>
              <a:gd name="connsiteY522" fmla="*/ 1286677 h 2678429"/>
              <a:gd name="connsiteX523" fmla="*/ 1148266 w 2507681"/>
              <a:gd name="connsiteY523" fmla="*/ 1263943 h 2678429"/>
              <a:gd name="connsiteX524" fmla="*/ 1171000 w 2507681"/>
              <a:gd name="connsiteY524" fmla="*/ 1241208 h 2678429"/>
              <a:gd name="connsiteX525" fmla="*/ 1006962 w 2507681"/>
              <a:gd name="connsiteY525" fmla="*/ 1241208 h 2678429"/>
              <a:gd name="connsiteX526" fmla="*/ 1029696 w 2507681"/>
              <a:gd name="connsiteY526" fmla="*/ 1263943 h 2678429"/>
              <a:gd name="connsiteX527" fmla="*/ 1006962 w 2507681"/>
              <a:gd name="connsiteY527" fmla="*/ 1286677 h 2678429"/>
              <a:gd name="connsiteX528" fmla="*/ 984227 w 2507681"/>
              <a:gd name="connsiteY528" fmla="*/ 1263943 h 2678429"/>
              <a:gd name="connsiteX529" fmla="*/ 1006962 w 2507681"/>
              <a:gd name="connsiteY529" fmla="*/ 1241208 h 2678429"/>
              <a:gd name="connsiteX530" fmla="*/ 842924 w 2507681"/>
              <a:gd name="connsiteY530" fmla="*/ 1241208 h 2678429"/>
              <a:gd name="connsiteX531" fmla="*/ 865659 w 2507681"/>
              <a:gd name="connsiteY531" fmla="*/ 1263943 h 2678429"/>
              <a:gd name="connsiteX532" fmla="*/ 842924 w 2507681"/>
              <a:gd name="connsiteY532" fmla="*/ 1286677 h 2678429"/>
              <a:gd name="connsiteX533" fmla="*/ 820189 w 2507681"/>
              <a:gd name="connsiteY533" fmla="*/ 1263943 h 2678429"/>
              <a:gd name="connsiteX534" fmla="*/ 842924 w 2507681"/>
              <a:gd name="connsiteY534" fmla="*/ 1241208 h 2678429"/>
              <a:gd name="connsiteX535" fmla="*/ 678886 w 2507681"/>
              <a:gd name="connsiteY535" fmla="*/ 1241208 h 2678429"/>
              <a:gd name="connsiteX536" fmla="*/ 701621 w 2507681"/>
              <a:gd name="connsiteY536" fmla="*/ 1263943 h 2678429"/>
              <a:gd name="connsiteX537" fmla="*/ 678886 w 2507681"/>
              <a:gd name="connsiteY537" fmla="*/ 1286677 h 2678429"/>
              <a:gd name="connsiteX538" fmla="*/ 656152 w 2507681"/>
              <a:gd name="connsiteY538" fmla="*/ 1263943 h 2678429"/>
              <a:gd name="connsiteX539" fmla="*/ 678886 w 2507681"/>
              <a:gd name="connsiteY539" fmla="*/ 1241208 h 2678429"/>
              <a:gd name="connsiteX540" fmla="*/ 514849 w 2507681"/>
              <a:gd name="connsiteY540" fmla="*/ 1241208 h 2678429"/>
              <a:gd name="connsiteX541" fmla="*/ 537583 w 2507681"/>
              <a:gd name="connsiteY541" fmla="*/ 1263943 h 2678429"/>
              <a:gd name="connsiteX542" fmla="*/ 514849 w 2507681"/>
              <a:gd name="connsiteY542" fmla="*/ 1286677 h 2678429"/>
              <a:gd name="connsiteX543" fmla="*/ 492114 w 2507681"/>
              <a:gd name="connsiteY543" fmla="*/ 1263943 h 2678429"/>
              <a:gd name="connsiteX544" fmla="*/ 514849 w 2507681"/>
              <a:gd name="connsiteY544" fmla="*/ 1241208 h 2678429"/>
              <a:gd name="connsiteX545" fmla="*/ 350811 w 2507681"/>
              <a:gd name="connsiteY545" fmla="*/ 1241208 h 2678429"/>
              <a:gd name="connsiteX546" fmla="*/ 373545 w 2507681"/>
              <a:gd name="connsiteY546" fmla="*/ 1263943 h 2678429"/>
              <a:gd name="connsiteX547" fmla="*/ 350811 w 2507681"/>
              <a:gd name="connsiteY547" fmla="*/ 1286677 h 2678429"/>
              <a:gd name="connsiteX548" fmla="*/ 328077 w 2507681"/>
              <a:gd name="connsiteY548" fmla="*/ 1263943 h 2678429"/>
              <a:gd name="connsiteX549" fmla="*/ 350811 w 2507681"/>
              <a:gd name="connsiteY549" fmla="*/ 1241208 h 2678429"/>
              <a:gd name="connsiteX550" fmla="*/ 186773 w 2507681"/>
              <a:gd name="connsiteY550" fmla="*/ 1241208 h 2678429"/>
              <a:gd name="connsiteX551" fmla="*/ 209507 w 2507681"/>
              <a:gd name="connsiteY551" fmla="*/ 1263943 h 2678429"/>
              <a:gd name="connsiteX552" fmla="*/ 186773 w 2507681"/>
              <a:gd name="connsiteY552" fmla="*/ 1286677 h 2678429"/>
              <a:gd name="connsiteX553" fmla="*/ 164039 w 2507681"/>
              <a:gd name="connsiteY553" fmla="*/ 1263943 h 2678429"/>
              <a:gd name="connsiteX554" fmla="*/ 186773 w 2507681"/>
              <a:gd name="connsiteY554" fmla="*/ 1241208 h 2678429"/>
              <a:gd name="connsiteX555" fmla="*/ 22735 w 2507681"/>
              <a:gd name="connsiteY555" fmla="*/ 1241208 h 2678429"/>
              <a:gd name="connsiteX556" fmla="*/ 45469 w 2507681"/>
              <a:gd name="connsiteY556" fmla="*/ 1263943 h 2678429"/>
              <a:gd name="connsiteX557" fmla="*/ 22735 w 2507681"/>
              <a:gd name="connsiteY557" fmla="*/ 1286677 h 2678429"/>
              <a:gd name="connsiteX558" fmla="*/ 0 w 2507681"/>
              <a:gd name="connsiteY558" fmla="*/ 1263943 h 2678429"/>
              <a:gd name="connsiteX559" fmla="*/ 22735 w 2507681"/>
              <a:gd name="connsiteY559" fmla="*/ 1241208 h 2678429"/>
              <a:gd name="connsiteX560" fmla="*/ 2484946 w 2507681"/>
              <a:gd name="connsiteY560" fmla="*/ 1232910 h 2678429"/>
              <a:gd name="connsiteX561" fmla="*/ 2507681 w 2507681"/>
              <a:gd name="connsiteY561" fmla="*/ 1255644 h 2678429"/>
              <a:gd name="connsiteX562" fmla="*/ 2484946 w 2507681"/>
              <a:gd name="connsiteY562" fmla="*/ 1278378 h 2678429"/>
              <a:gd name="connsiteX563" fmla="*/ 2462211 w 2507681"/>
              <a:gd name="connsiteY563" fmla="*/ 1255644 h 2678429"/>
              <a:gd name="connsiteX564" fmla="*/ 2484946 w 2507681"/>
              <a:gd name="connsiteY564" fmla="*/ 1232910 h 2678429"/>
              <a:gd name="connsiteX565" fmla="*/ 2320908 w 2507681"/>
              <a:gd name="connsiteY565" fmla="*/ 1232910 h 2678429"/>
              <a:gd name="connsiteX566" fmla="*/ 2343643 w 2507681"/>
              <a:gd name="connsiteY566" fmla="*/ 1255644 h 2678429"/>
              <a:gd name="connsiteX567" fmla="*/ 2320908 w 2507681"/>
              <a:gd name="connsiteY567" fmla="*/ 1278378 h 2678429"/>
              <a:gd name="connsiteX568" fmla="*/ 2298174 w 2507681"/>
              <a:gd name="connsiteY568" fmla="*/ 1255644 h 2678429"/>
              <a:gd name="connsiteX569" fmla="*/ 2320908 w 2507681"/>
              <a:gd name="connsiteY569" fmla="*/ 1232910 h 2678429"/>
              <a:gd name="connsiteX570" fmla="*/ 2156870 w 2507681"/>
              <a:gd name="connsiteY570" fmla="*/ 1232910 h 2678429"/>
              <a:gd name="connsiteX571" fmla="*/ 2179604 w 2507681"/>
              <a:gd name="connsiteY571" fmla="*/ 1255644 h 2678429"/>
              <a:gd name="connsiteX572" fmla="*/ 2156870 w 2507681"/>
              <a:gd name="connsiteY572" fmla="*/ 1278378 h 2678429"/>
              <a:gd name="connsiteX573" fmla="*/ 2134135 w 2507681"/>
              <a:gd name="connsiteY573" fmla="*/ 1255644 h 2678429"/>
              <a:gd name="connsiteX574" fmla="*/ 2156870 w 2507681"/>
              <a:gd name="connsiteY574" fmla="*/ 1232910 h 2678429"/>
              <a:gd name="connsiteX575" fmla="*/ 1992832 w 2507681"/>
              <a:gd name="connsiteY575" fmla="*/ 1232910 h 2678429"/>
              <a:gd name="connsiteX576" fmla="*/ 2015567 w 2507681"/>
              <a:gd name="connsiteY576" fmla="*/ 1255644 h 2678429"/>
              <a:gd name="connsiteX577" fmla="*/ 1992832 w 2507681"/>
              <a:gd name="connsiteY577" fmla="*/ 1278378 h 2678429"/>
              <a:gd name="connsiteX578" fmla="*/ 1970098 w 2507681"/>
              <a:gd name="connsiteY578" fmla="*/ 1255644 h 2678429"/>
              <a:gd name="connsiteX579" fmla="*/ 1992832 w 2507681"/>
              <a:gd name="connsiteY579" fmla="*/ 1232910 h 2678429"/>
              <a:gd name="connsiteX580" fmla="*/ 1828795 w 2507681"/>
              <a:gd name="connsiteY580" fmla="*/ 1232910 h 2678429"/>
              <a:gd name="connsiteX581" fmla="*/ 1851529 w 2507681"/>
              <a:gd name="connsiteY581" fmla="*/ 1255644 h 2678429"/>
              <a:gd name="connsiteX582" fmla="*/ 1828795 w 2507681"/>
              <a:gd name="connsiteY582" fmla="*/ 1278378 h 2678429"/>
              <a:gd name="connsiteX583" fmla="*/ 1806060 w 2507681"/>
              <a:gd name="connsiteY583" fmla="*/ 1255644 h 2678429"/>
              <a:gd name="connsiteX584" fmla="*/ 1828795 w 2507681"/>
              <a:gd name="connsiteY584" fmla="*/ 1232910 h 2678429"/>
              <a:gd name="connsiteX585" fmla="*/ 1664757 w 2507681"/>
              <a:gd name="connsiteY585" fmla="*/ 1232910 h 2678429"/>
              <a:gd name="connsiteX586" fmla="*/ 1687491 w 2507681"/>
              <a:gd name="connsiteY586" fmla="*/ 1255644 h 2678429"/>
              <a:gd name="connsiteX587" fmla="*/ 1664757 w 2507681"/>
              <a:gd name="connsiteY587" fmla="*/ 1278378 h 2678429"/>
              <a:gd name="connsiteX588" fmla="*/ 1642022 w 2507681"/>
              <a:gd name="connsiteY588" fmla="*/ 1255644 h 2678429"/>
              <a:gd name="connsiteX589" fmla="*/ 1664757 w 2507681"/>
              <a:gd name="connsiteY589" fmla="*/ 1232910 h 2678429"/>
              <a:gd name="connsiteX590" fmla="*/ 1500719 w 2507681"/>
              <a:gd name="connsiteY590" fmla="*/ 1232910 h 2678429"/>
              <a:gd name="connsiteX591" fmla="*/ 1523453 w 2507681"/>
              <a:gd name="connsiteY591" fmla="*/ 1255644 h 2678429"/>
              <a:gd name="connsiteX592" fmla="*/ 1500719 w 2507681"/>
              <a:gd name="connsiteY592" fmla="*/ 1278378 h 2678429"/>
              <a:gd name="connsiteX593" fmla="*/ 1477985 w 2507681"/>
              <a:gd name="connsiteY593" fmla="*/ 1255644 h 2678429"/>
              <a:gd name="connsiteX594" fmla="*/ 1500719 w 2507681"/>
              <a:gd name="connsiteY594" fmla="*/ 1232910 h 2678429"/>
              <a:gd name="connsiteX595" fmla="*/ 1336681 w 2507681"/>
              <a:gd name="connsiteY595" fmla="*/ 1232910 h 2678429"/>
              <a:gd name="connsiteX596" fmla="*/ 1359415 w 2507681"/>
              <a:gd name="connsiteY596" fmla="*/ 1255644 h 2678429"/>
              <a:gd name="connsiteX597" fmla="*/ 1336681 w 2507681"/>
              <a:gd name="connsiteY597" fmla="*/ 1278378 h 2678429"/>
              <a:gd name="connsiteX598" fmla="*/ 1313947 w 2507681"/>
              <a:gd name="connsiteY598" fmla="*/ 1255644 h 2678429"/>
              <a:gd name="connsiteX599" fmla="*/ 1336681 w 2507681"/>
              <a:gd name="connsiteY599" fmla="*/ 1232910 h 2678429"/>
              <a:gd name="connsiteX600" fmla="*/ 1171000 w 2507681"/>
              <a:gd name="connsiteY600" fmla="*/ 1062996 h 2678429"/>
              <a:gd name="connsiteX601" fmla="*/ 1193734 w 2507681"/>
              <a:gd name="connsiteY601" fmla="*/ 1085730 h 2678429"/>
              <a:gd name="connsiteX602" fmla="*/ 1171000 w 2507681"/>
              <a:gd name="connsiteY602" fmla="*/ 1108465 h 2678429"/>
              <a:gd name="connsiteX603" fmla="*/ 1148266 w 2507681"/>
              <a:gd name="connsiteY603" fmla="*/ 1085730 h 2678429"/>
              <a:gd name="connsiteX604" fmla="*/ 1171000 w 2507681"/>
              <a:gd name="connsiteY604" fmla="*/ 1062996 h 2678429"/>
              <a:gd name="connsiteX605" fmla="*/ 1006962 w 2507681"/>
              <a:gd name="connsiteY605" fmla="*/ 1062996 h 2678429"/>
              <a:gd name="connsiteX606" fmla="*/ 1029696 w 2507681"/>
              <a:gd name="connsiteY606" fmla="*/ 1085730 h 2678429"/>
              <a:gd name="connsiteX607" fmla="*/ 1006962 w 2507681"/>
              <a:gd name="connsiteY607" fmla="*/ 1108465 h 2678429"/>
              <a:gd name="connsiteX608" fmla="*/ 984227 w 2507681"/>
              <a:gd name="connsiteY608" fmla="*/ 1085730 h 2678429"/>
              <a:gd name="connsiteX609" fmla="*/ 1006962 w 2507681"/>
              <a:gd name="connsiteY609" fmla="*/ 1062996 h 2678429"/>
              <a:gd name="connsiteX610" fmla="*/ 842924 w 2507681"/>
              <a:gd name="connsiteY610" fmla="*/ 1062996 h 2678429"/>
              <a:gd name="connsiteX611" fmla="*/ 865659 w 2507681"/>
              <a:gd name="connsiteY611" fmla="*/ 1085730 h 2678429"/>
              <a:gd name="connsiteX612" fmla="*/ 842924 w 2507681"/>
              <a:gd name="connsiteY612" fmla="*/ 1108465 h 2678429"/>
              <a:gd name="connsiteX613" fmla="*/ 820189 w 2507681"/>
              <a:gd name="connsiteY613" fmla="*/ 1085730 h 2678429"/>
              <a:gd name="connsiteX614" fmla="*/ 842924 w 2507681"/>
              <a:gd name="connsiteY614" fmla="*/ 1062996 h 2678429"/>
              <a:gd name="connsiteX615" fmla="*/ 678886 w 2507681"/>
              <a:gd name="connsiteY615" fmla="*/ 1062996 h 2678429"/>
              <a:gd name="connsiteX616" fmla="*/ 701621 w 2507681"/>
              <a:gd name="connsiteY616" fmla="*/ 1085730 h 2678429"/>
              <a:gd name="connsiteX617" fmla="*/ 678886 w 2507681"/>
              <a:gd name="connsiteY617" fmla="*/ 1108465 h 2678429"/>
              <a:gd name="connsiteX618" fmla="*/ 656152 w 2507681"/>
              <a:gd name="connsiteY618" fmla="*/ 1085730 h 2678429"/>
              <a:gd name="connsiteX619" fmla="*/ 678886 w 2507681"/>
              <a:gd name="connsiteY619" fmla="*/ 1062996 h 2678429"/>
              <a:gd name="connsiteX620" fmla="*/ 514849 w 2507681"/>
              <a:gd name="connsiteY620" fmla="*/ 1062996 h 2678429"/>
              <a:gd name="connsiteX621" fmla="*/ 537583 w 2507681"/>
              <a:gd name="connsiteY621" fmla="*/ 1085730 h 2678429"/>
              <a:gd name="connsiteX622" fmla="*/ 514849 w 2507681"/>
              <a:gd name="connsiteY622" fmla="*/ 1108465 h 2678429"/>
              <a:gd name="connsiteX623" fmla="*/ 492114 w 2507681"/>
              <a:gd name="connsiteY623" fmla="*/ 1085730 h 2678429"/>
              <a:gd name="connsiteX624" fmla="*/ 514849 w 2507681"/>
              <a:gd name="connsiteY624" fmla="*/ 1062996 h 2678429"/>
              <a:gd name="connsiteX625" fmla="*/ 350811 w 2507681"/>
              <a:gd name="connsiteY625" fmla="*/ 1062996 h 2678429"/>
              <a:gd name="connsiteX626" fmla="*/ 373545 w 2507681"/>
              <a:gd name="connsiteY626" fmla="*/ 1085730 h 2678429"/>
              <a:gd name="connsiteX627" fmla="*/ 350811 w 2507681"/>
              <a:gd name="connsiteY627" fmla="*/ 1108465 h 2678429"/>
              <a:gd name="connsiteX628" fmla="*/ 328077 w 2507681"/>
              <a:gd name="connsiteY628" fmla="*/ 1085730 h 2678429"/>
              <a:gd name="connsiteX629" fmla="*/ 350811 w 2507681"/>
              <a:gd name="connsiteY629" fmla="*/ 1062996 h 2678429"/>
              <a:gd name="connsiteX630" fmla="*/ 186773 w 2507681"/>
              <a:gd name="connsiteY630" fmla="*/ 1062996 h 2678429"/>
              <a:gd name="connsiteX631" fmla="*/ 209507 w 2507681"/>
              <a:gd name="connsiteY631" fmla="*/ 1085730 h 2678429"/>
              <a:gd name="connsiteX632" fmla="*/ 186773 w 2507681"/>
              <a:gd name="connsiteY632" fmla="*/ 1108465 h 2678429"/>
              <a:gd name="connsiteX633" fmla="*/ 164039 w 2507681"/>
              <a:gd name="connsiteY633" fmla="*/ 1085730 h 2678429"/>
              <a:gd name="connsiteX634" fmla="*/ 186773 w 2507681"/>
              <a:gd name="connsiteY634" fmla="*/ 1062996 h 2678429"/>
              <a:gd name="connsiteX635" fmla="*/ 22735 w 2507681"/>
              <a:gd name="connsiteY635" fmla="*/ 1062996 h 2678429"/>
              <a:gd name="connsiteX636" fmla="*/ 45469 w 2507681"/>
              <a:gd name="connsiteY636" fmla="*/ 1085730 h 2678429"/>
              <a:gd name="connsiteX637" fmla="*/ 22735 w 2507681"/>
              <a:gd name="connsiteY637" fmla="*/ 1108465 h 2678429"/>
              <a:gd name="connsiteX638" fmla="*/ 0 w 2507681"/>
              <a:gd name="connsiteY638" fmla="*/ 1085730 h 2678429"/>
              <a:gd name="connsiteX639" fmla="*/ 22735 w 2507681"/>
              <a:gd name="connsiteY639" fmla="*/ 1062996 h 2678429"/>
              <a:gd name="connsiteX640" fmla="*/ 2484946 w 2507681"/>
              <a:gd name="connsiteY640" fmla="*/ 1054698 h 2678429"/>
              <a:gd name="connsiteX641" fmla="*/ 2507681 w 2507681"/>
              <a:gd name="connsiteY641" fmla="*/ 1077432 h 2678429"/>
              <a:gd name="connsiteX642" fmla="*/ 2484946 w 2507681"/>
              <a:gd name="connsiteY642" fmla="*/ 1100167 h 2678429"/>
              <a:gd name="connsiteX643" fmla="*/ 2462211 w 2507681"/>
              <a:gd name="connsiteY643" fmla="*/ 1077432 h 2678429"/>
              <a:gd name="connsiteX644" fmla="*/ 2484946 w 2507681"/>
              <a:gd name="connsiteY644" fmla="*/ 1054698 h 2678429"/>
              <a:gd name="connsiteX645" fmla="*/ 2320908 w 2507681"/>
              <a:gd name="connsiteY645" fmla="*/ 1054698 h 2678429"/>
              <a:gd name="connsiteX646" fmla="*/ 2343643 w 2507681"/>
              <a:gd name="connsiteY646" fmla="*/ 1077432 h 2678429"/>
              <a:gd name="connsiteX647" fmla="*/ 2320908 w 2507681"/>
              <a:gd name="connsiteY647" fmla="*/ 1100167 h 2678429"/>
              <a:gd name="connsiteX648" fmla="*/ 2298174 w 2507681"/>
              <a:gd name="connsiteY648" fmla="*/ 1077432 h 2678429"/>
              <a:gd name="connsiteX649" fmla="*/ 2320908 w 2507681"/>
              <a:gd name="connsiteY649" fmla="*/ 1054698 h 2678429"/>
              <a:gd name="connsiteX650" fmla="*/ 2156870 w 2507681"/>
              <a:gd name="connsiteY650" fmla="*/ 1054698 h 2678429"/>
              <a:gd name="connsiteX651" fmla="*/ 2179604 w 2507681"/>
              <a:gd name="connsiteY651" fmla="*/ 1077432 h 2678429"/>
              <a:gd name="connsiteX652" fmla="*/ 2156870 w 2507681"/>
              <a:gd name="connsiteY652" fmla="*/ 1100167 h 2678429"/>
              <a:gd name="connsiteX653" fmla="*/ 2134135 w 2507681"/>
              <a:gd name="connsiteY653" fmla="*/ 1077432 h 2678429"/>
              <a:gd name="connsiteX654" fmla="*/ 2156870 w 2507681"/>
              <a:gd name="connsiteY654" fmla="*/ 1054698 h 2678429"/>
              <a:gd name="connsiteX655" fmla="*/ 1992832 w 2507681"/>
              <a:gd name="connsiteY655" fmla="*/ 1054698 h 2678429"/>
              <a:gd name="connsiteX656" fmla="*/ 2015567 w 2507681"/>
              <a:gd name="connsiteY656" fmla="*/ 1077432 h 2678429"/>
              <a:gd name="connsiteX657" fmla="*/ 1992832 w 2507681"/>
              <a:gd name="connsiteY657" fmla="*/ 1100167 h 2678429"/>
              <a:gd name="connsiteX658" fmla="*/ 1970098 w 2507681"/>
              <a:gd name="connsiteY658" fmla="*/ 1077432 h 2678429"/>
              <a:gd name="connsiteX659" fmla="*/ 1992832 w 2507681"/>
              <a:gd name="connsiteY659" fmla="*/ 1054698 h 2678429"/>
              <a:gd name="connsiteX660" fmla="*/ 1828795 w 2507681"/>
              <a:gd name="connsiteY660" fmla="*/ 1054698 h 2678429"/>
              <a:gd name="connsiteX661" fmla="*/ 1851529 w 2507681"/>
              <a:gd name="connsiteY661" fmla="*/ 1077432 h 2678429"/>
              <a:gd name="connsiteX662" fmla="*/ 1828795 w 2507681"/>
              <a:gd name="connsiteY662" fmla="*/ 1100167 h 2678429"/>
              <a:gd name="connsiteX663" fmla="*/ 1806060 w 2507681"/>
              <a:gd name="connsiteY663" fmla="*/ 1077432 h 2678429"/>
              <a:gd name="connsiteX664" fmla="*/ 1828795 w 2507681"/>
              <a:gd name="connsiteY664" fmla="*/ 1054698 h 2678429"/>
              <a:gd name="connsiteX665" fmla="*/ 1664757 w 2507681"/>
              <a:gd name="connsiteY665" fmla="*/ 1054698 h 2678429"/>
              <a:gd name="connsiteX666" fmla="*/ 1687491 w 2507681"/>
              <a:gd name="connsiteY666" fmla="*/ 1077432 h 2678429"/>
              <a:gd name="connsiteX667" fmla="*/ 1664757 w 2507681"/>
              <a:gd name="connsiteY667" fmla="*/ 1100167 h 2678429"/>
              <a:gd name="connsiteX668" fmla="*/ 1642022 w 2507681"/>
              <a:gd name="connsiteY668" fmla="*/ 1077432 h 2678429"/>
              <a:gd name="connsiteX669" fmla="*/ 1664757 w 2507681"/>
              <a:gd name="connsiteY669" fmla="*/ 1054698 h 2678429"/>
              <a:gd name="connsiteX670" fmla="*/ 1500719 w 2507681"/>
              <a:gd name="connsiteY670" fmla="*/ 1054698 h 2678429"/>
              <a:gd name="connsiteX671" fmla="*/ 1523453 w 2507681"/>
              <a:gd name="connsiteY671" fmla="*/ 1077432 h 2678429"/>
              <a:gd name="connsiteX672" fmla="*/ 1500719 w 2507681"/>
              <a:gd name="connsiteY672" fmla="*/ 1100167 h 2678429"/>
              <a:gd name="connsiteX673" fmla="*/ 1477985 w 2507681"/>
              <a:gd name="connsiteY673" fmla="*/ 1077432 h 2678429"/>
              <a:gd name="connsiteX674" fmla="*/ 1500719 w 2507681"/>
              <a:gd name="connsiteY674" fmla="*/ 1054698 h 2678429"/>
              <a:gd name="connsiteX675" fmla="*/ 1336681 w 2507681"/>
              <a:gd name="connsiteY675" fmla="*/ 1054698 h 2678429"/>
              <a:gd name="connsiteX676" fmla="*/ 1359415 w 2507681"/>
              <a:gd name="connsiteY676" fmla="*/ 1077432 h 2678429"/>
              <a:gd name="connsiteX677" fmla="*/ 1336681 w 2507681"/>
              <a:gd name="connsiteY677" fmla="*/ 1100167 h 2678429"/>
              <a:gd name="connsiteX678" fmla="*/ 1313947 w 2507681"/>
              <a:gd name="connsiteY678" fmla="*/ 1077432 h 2678429"/>
              <a:gd name="connsiteX679" fmla="*/ 1336681 w 2507681"/>
              <a:gd name="connsiteY679" fmla="*/ 1054698 h 2678429"/>
              <a:gd name="connsiteX680" fmla="*/ 1171000 w 2507681"/>
              <a:gd name="connsiteY680" fmla="*/ 884784 h 2678429"/>
              <a:gd name="connsiteX681" fmla="*/ 1193734 w 2507681"/>
              <a:gd name="connsiteY681" fmla="*/ 907519 h 2678429"/>
              <a:gd name="connsiteX682" fmla="*/ 1171000 w 2507681"/>
              <a:gd name="connsiteY682" fmla="*/ 930253 h 2678429"/>
              <a:gd name="connsiteX683" fmla="*/ 1148266 w 2507681"/>
              <a:gd name="connsiteY683" fmla="*/ 907519 h 2678429"/>
              <a:gd name="connsiteX684" fmla="*/ 1171000 w 2507681"/>
              <a:gd name="connsiteY684" fmla="*/ 884784 h 2678429"/>
              <a:gd name="connsiteX685" fmla="*/ 1006962 w 2507681"/>
              <a:gd name="connsiteY685" fmla="*/ 884784 h 2678429"/>
              <a:gd name="connsiteX686" fmla="*/ 1029696 w 2507681"/>
              <a:gd name="connsiteY686" fmla="*/ 907519 h 2678429"/>
              <a:gd name="connsiteX687" fmla="*/ 1006962 w 2507681"/>
              <a:gd name="connsiteY687" fmla="*/ 930253 h 2678429"/>
              <a:gd name="connsiteX688" fmla="*/ 984227 w 2507681"/>
              <a:gd name="connsiteY688" fmla="*/ 907519 h 2678429"/>
              <a:gd name="connsiteX689" fmla="*/ 1006962 w 2507681"/>
              <a:gd name="connsiteY689" fmla="*/ 884784 h 2678429"/>
              <a:gd name="connsiteX690" fmla="*/ 842924 w 2507681"/>
              <a:gd name="connsiteY690" fmla="*/ 884784 h 2678429"/>
              <a:gd name="connsiteX691" fmla="*/ 865659 w 2507681"/>
              <a:gd name="connsiteY691" fmla="*/ 907519 h 2678429"/>
              <a:gd name="connsiteX692" fmla="*/ 842924 w 2507681"/>
              <a:gd name="connsiteY692" fmla="*/ 930253 h 2678429"/>
              <a:gd name="connsiteX693" fmla="*/ 820189 w 2507681"/>
              <a:gd name="connsiteY693" fmla="*/ 907519 h 2678429"/>
              <a:gd name="connsiteX694" fmla="*/ 842924 w 2507681"/>
              <a:gd name="connsiteY694" fmla="*/ 884784 h 2678429"/>
              <a:gd name="connsiteX695" fmla="*/ 678886 w 2507681"/>
              <a:gd name="connsiteY695" fmla="*/ 884784 h 2678429"/>
              <a:gd name="connsiteX696" fmla="*/ 701621 w 2507681"/>
              <a:gd name="connsiteY696" fmla="*/ 907519 h 2678429"/>
              <a:gd name="connsiteX697" fmla="*/ 678886 w 2507681"/>
              <a:gd name="connsiteY697" fmla="*/ 930253 h 2678429"/>
              <a:gd name="connsiteX698" fmla="*/ 656152 w 2507681"/>
              <a:gd name="connsiteY698" fmla="*/ 907519 h 2678429"/>
              <a:gd name="connsiteX699" fmla="*/ 678886 w 2507681"/>
              <a:gd name="connsiteY699" fmla="*/ 884784 h 2678429"/>
              <a:gd name="connsiteX700" fmla="*/ 514849 w 2507681"/>
              <a:gd name="connsiteY700" fmla="*/ 884784 h 2678429"/>
              <a:gd name="connsiteX701" fmla="*/ 537583 w 2507681"/>
              <a:gd name="connsiteY701" fmla="*/ 907519 h 2678429"/>
              <a:gd name="connsiteX702" fmla="*/ 514849 w 2507681"/>
              <a:gd name="connsiteY702" fmla="*/ 930253 h 2678429"/>
              <a:gd name="connsiteX703" fmla="*/ 492114 w 2507681"/>
              <a:gd name="connsiteY703" fmla="*/ 907519 h 2678429"/>
              <a:gd name="connsiteX704" fmla="*/ 514849 w 2507681"/>
              <a:gd name="connsiteY704" fmla="*/ 884784 h 2678429"/>
              <a:gd name="connsiteX705" fmla="*/ 350811 w 2507681"/>
              <a:gd name="connsiteY705" fmla="*/ 884784 h 2678429"/>
              <a:gd name="connsiteX706" fmla="*/ 373545 w 2507681"/>
              <a:gd name="connsiteY706" fmla="*/ 907519 h 2678429"/>
              <a:gd name="connsiteX707" fmla="*/ 350811 w 2507681"/>
              <a:gd name="connsiteY707" fmla="*/ 930253 h 2678429"/>
              <a:gd name="connsiteX708" fmla="*/ 328077 w 2507681"/>
              <a:gd name="connsiteY708" fmla="*/ 907519 h 2678429"/>
              <a:gd name="connsiteX709" fmla="*/ 350811 w 2507681"/>
              <a:gd name="connsiteY709" fmla="*/ 884784 h 2678429"/>
              <a:gd name="connsiteX710" fmla="*/ 186773 w 2507681"/>
              <a:gd name="connsiteY710" fmla="*/ 884784 h 2678429"/>
              <a:gd name="connsiteX711" fmla="*/ 209507 w 2507681"/>
              <a:gd name="connsiteY711" fmla="*/ 907519 h 2678429"/>
              <a:gd name="connsiteX712" fmla="*/ 186773 w 2507681"/>
              <a:gd name="connsiteY712" fmla="*/ 930253 h 2678429"/>
              <a:gd name="connsiteX713" fmla="*/ 164039 w 2507681"/>
              <a:gd name="connsiteY713" fmla="*/ 907519 h 2678429"/>
              <a:gd name="connsiteX714" fmla="*/ 186773 w 2507681"/>
              <a:gd name="connsiteY714" fmla="*/ 884784 h 2678429"/>
              <a:gd name="connsiteX715" fmla="*/ 22735 w 2507681"/>
              <a:gd name="connsiteY715" fmla="*/ 884784 h 2678429"/>
              <a:gd name="connsiteX716" fmla="*/ 45469 w 2507681"/>
              <a:gd name="connsiteY716" fmla="*/ 907519 h 2678429"/>
              <a:gd name="connsiteX717" fmla="*/ 22735 w 2507681"/>
              <a:gd name="connsiteY717" fmla="*/ 930253 h 2678429"/>
              <a:gd name="connsiteX718" fmla="*/ 0 w 2507681"/>
              <a:gd name="connsiteY718" fmla="*/ 907519 h 2678429"/>
              <a:gd name="connsiteX719" fmla="*/ 22735 w 2507681"/>
              <a:gd name="connsiteY719" fmla="*/ 884784 h 2678429"/>
              <a:gd name="connsiteX720" fmla="*/ 2484946 w 2507681"/>
              <a:gd name="connsiteY720" fmla="*/ 876485 h 2678429"/>
              <a:gd name="connsiteX721" fmla="*/ 2507681 w 2507681"/>
              <a:gd name="connsiteY721" fmla="*/ 899220 h 2678429"/>
              <a:gd name="connsiteX722" fmla="*/ 2484946 w 2507681"/>
              <a:gd name="connsiteY722" fmla="*/ 921954 h 2678429"/>
              <a:gd name="connsiteX723" fmla="*/ 2462211 w 2507681"/>
              <a:gd name="connsiteY723" fmla="*/ 899220 h 2678429"/>
              <a:gd name="connsiteX724" fmla="*/ 2484946 w 2507681"/>
              <a:gd name="connsiteY724" fmla="*/ 876485 h 2678429"/>
              <a:gd name="connsiteX725" fmla="*/ 2320908 w 2507681"/>
              <a:gd name="connsiteY725" fmla="*/ 876485 h 2678429"/>
              <a:gd name="connsiteX726" fmla="*/ 2343643 w 2507681"/>
              <a:gd name="connsiteY726" fmla="*/ 899220 h 2678429"/>
              <a:gd name="connsiteX727" fmla="*/ 2320908 w 2507681"/>
              <a:gd name="connsiteY727" fmla="*/ 921954 h 2678429"/>
              <a:gd name="connsiteX728" fmla="*/ 2298174 w 2507681"/>
              <a:gd name="connsiteY728" fmla="*/ 899220 h 2678429"/>
              <a:gd name="connsiteX729" fmla="*/ 2320908 w 2507681"/>
              <a:gd name="connsiteY729" fmla="*/ 876485 h 2678429"/>
              <a:gd name="connsiteX730" fmla="*/ 2156870 w 2507681"/>
              <a:gd name="connsiteY730" fmla="*/ 876485 h 2678429"/>
              <a:gd name="connsiteX731" fmla="*/ 2179604 w 2507681"/>
              <a:gd name="connsiteY731" fmla="*/ 899220 h 2678429"/>
              <a:gd name="connsiteX732" fmla="*/ 2156870 w 2507681"/>
              <a:gd name="connsiteY732" fmla="*/ 921954 h 2678429"/>
              <a:gd name="connsiteX733" fmla="*/ 2134135 w 2507681"/>
              <a:gd name="connsiteY733" fmla="*/ 899220 h 2678429"/>
              <a:gd name="connsiteX734" fmla="*/ 2156870 w 2507681"/>
              <a:gd name="connsiteY734" fmla="*/ 876485 h 2678429"/>
              <a:gd name="connsiteX735" fmla="*/ 1992832 w 2507681"/>
              <a:gd name="connsiteY735" fmla="*/ 876485 h 2678429"/>
              <a:gd name="connsiteX736" fmla="*/ 2015567 w 2507681"/>
              <a:gd name="connsiteY736" fmla="*/ 899220 h 2678429"/>
              <a:gd name="connsiteX737" fmla="*/ 1992832 w 2507681"/>
              <a:gd name="connsiteY737" fmla="*/ 921954 h 2678429"/>
              <a:gd name="connsiteX738" fmla="*/ 1970098 w 2507681"/>
              <a:gd name="connsiteY738" fmla="*/ 899220 h 2678429"/>
              <a:gd name="connsiteX739" fmla="*/ 1992832 w 2507681"/>
              <a:gd name="connsiteY739" fmla="*/ 876485 h 2678429"/>
              <a:gd name="connsiteX740" fmla="*/ 1828795 w 2507681"/>
              <a:gd name="connsiteY740" fmla="*/ 876485 h 2678429"/>
              <a:gd name="connsiteX741" fmla="*/ 1851529 w 2507681"/>
              <a:gd name="connsiteY741" fmla="*/ 899220 h 2678429"/>
              <a:gd name="connsiteX742" fmla="*/ 1828795 w 2507681"/>
              <a:gd name="connsiteY742" fmla="*/ 921954 h 2678429"/>
              <a:gd name="connsiteX743" fmla="*/ 1806060 w 2507681"/>
              <a:gd name="connsiteY743" fmla="*/ 899220 h 2678429"/>
              <a:gd name="connsiteX744" fmla="*/ 1828795 w 2507681"/>
              <a:gd name="connsiteY744" fmla="*/ 876485 h 2678429"/>
              <a:gd name="connsiteX745" fmla="*/ 1664757 w 2507681"/>
              <a:gd name="connsiteY745" fmla="*/ 876485 h 2678429"/>
              <a:gd name="connsiteX746" fmla="*/ 1687491 w 2507681"/>
              <a:gd name="connsiteY746" fmla="*/ 899220 h 2678429"/>
              <a:gd name="connsiteX747" fmla="*/ 1664757 w 2507681"/>
              <a:gd name="connsiteY747" fmla="*/ 921954 h 2678429"/>
              <a:gd name="connsiteX748" fmla="*/ 1642022 w 2507681"/>
              <a:gd name="connsiteY748" fmla="*/ 899220 h 2678429"/>
              <a:gd name="connsiteX749" fmla="*/ 1664757 w 2507681"/>
              <a:gd name="connsiteY749" fmla="*/ 876485 h 2678429"/>
              <a:gd name="connsiteX750" fmla="*/ 1500719 w 2507681"/>
              <a:gd name="connsiteY750" fmla="*/ 876485 h 2678429"/>
              <a:gd name="connsiteX751" fmla="*/ 1523453 w 2507681"/>
              <a:gd name="connsiteY751" fmla="*/ 899220 h 2678429"/>
              <a:gd name="connsiteX752" fmla="*/ 1500719 w 2507681"/>
              <a:gd name="connsiteY752" fmla="*/ 921954 h 2678429"/>
              <a:gd name="connsiteX753" fmla="*/ 1477985 w 2507681"/>
              <a:gd name="connsiteY753" fmla="*/ 899220 h 2678429"/>
              <a:gd name="connsiteX754" fmla="*/ 1500719 w 2507681"/>
              <a:gd name="connsiteY754" fmla="*/ 876485 h 2678429"/>
              <a:gd name="connsiteX755" fmla="*/ 1336681 w 2507681"/>
              <a:gd name="connsiteY755" fmla="*/ 876485 h 2678429"/>
              <a:gd name="connsiteX756" fmla="*/ 1359415 w 2507681"/>
              <a:gd name="connsiteY756" fmla="*/ 899220 h 2678429"/>
              <a:gd name="connsiteX757" fmla="*/ 1336681 w 2507681"/>
              <a:gd name="connsiteY757" fmla="*/ 921954 h 2678429"/>
              <a:gd name="connsiteX758" fmla="*/ 1313947 w 2507681"/>
              <a:gd name="connsiteY758" fmla="*/ 899220 h 2678429"/>
              <a:gd name="connsiteX759" fmla="*/ 1336681 w 2507681"/>
              <a:gd name="connsiteY759" fmla="*/ 876485 h 2678429"/>
              <a:gd name="connsiteX760" fmla="*/ 1171000 w 2507681"/>
              <a:gd name="connsiteY760" fmla="*/ 706572 h 2678429"/>
              <a:gd name="connsiteX761" fmla="*/ 1193734 w 2507681"/>
              <a:gd name="connsiteY761" fmla="*/ 729306 h 2678429"/>
              <a:gd name="connsiteX762" fmla="*/ 1171000 w 2507681"/>
              <a:gd name="connsiteY762" fmla="*/ 752041 h 2678429"/>
              <a:gd name="connsiteX763" fmla="*/ 1148266 w 2507681"/>
              <a:gd name="connsiteY763" fmla="*/ 729306 h 2678429"/>
              <a:gd name="connsiteX764" fmla="*/ 1171000 w 2507681"/>
              <a:gd name="connsiteY764" fmla="*/ 706572 h 2678429"/>
              <a:gd name="connsiteX765" fmla="*/ 1006962 w 2507681"/>
              <a:gd name="connsiteY765" fmla="*/ 706572 h 2678429"/>
              <a:gd name="connsiteX766" fmla="*/ 1029696 w 2507681"/>
              <a:gd name="connsiteY766" fmla="*/ 729306 h 2678429"/>
              <a:gd name="connsiteX767" fmla="*/ 1006962 w 2507681"/>
              <a:gd name="connsiteY767" fmla="*/ 752041 h 2678429"/>
              <a:gd name="connsiteX768" fmla="*/ 984227 w 2507681"/>
              <a:gd name="connsiteY768" fmla="*/ 729306 h 2678429"/>
              <a:gd name="connsiteX769" fmla="*/ 1006962 w 2507681"/>
              <a:gd name="connsiteY769" fmla="*/ 706572 h 2678429"/>
              <a:gd name="connsiteX770" fmla="*/ 842924 w 2507681"/>
              <a:gd name="connsiteY770" fmla="*/ 706572 h 2678429"/>
              <a:gd name="connsiteX771" fmla="*/ 865659 w 2507681"/>
              <a:gd name="connsiteY771" fmla="*/ 729306 h 2678429"/>
              <a:gd name="connsiteX772" fmla="*/ 842924 w 2507681"/>
              <a:gd name="connsiteY772" fmla="*/ 752041 h 2678429"/>
              <a:gd name="connsiteX773" fmla="*/ 820189 w 2507681"/>
              <a:gd name="connsiteY773" fmla="*/ 729306 h 2678429"/>
              <a:gd name="connsiteX774" fmla="*/ 842924 w 2507681"/>
              <a:gd name="connsiteY774" fmla="*/ 706572 h 2678429"/>
              <a:gd name="connsiteX775" fmla="*/ 678886 w 2507681"/>
              <a:gd name="connsiteY775" fmla="*/ 706572 h 2678429"/>
              <a:gd name="connsiteX776" fmla="*/ 701621 w 2507681"/>
              <a:gd name="connsiteY776" fmla="*/ 729306 h 2678429"/>
              <a:gd name="connsiteX777" fmla="*/ 678886 w 2507681"/>
              <a:gd name="connsiteY777" fmla="*/ 752041 h 2678429"/>
              <a:gd name="connsiteX778" fmla="*/ 656152 w 2507681"/>
              <a:gd name="connsiteY778" fmla="*/ 729306 h 2678429"/>
              <a:gd name="connsiteX779" fmla="*/ 678886 w 2507681"/>
              <a:gd name="connsiteY779" fmla="*/ 706572 h 2678429"/>
              <a:gd name="connsiteX780" fmla="*/ 514849 w 2507681"/>
              <a:gd name="connsiteY780" fmla="*/ 706572 h 2678429"/>
              <a:gd name="connsiteX781" fmla="*/ 537583 w 2507681"/>
              <a:gd name="connsiteY781" fmla="*/ 729306 h 2678429"/>
              <a:gd name="connsiteX782" fmla="*/ 514849 w 2507681"/>
              <a:gd name="connsiteY782" fmla="*/ 752041 h 2678429"/>
              <a:gd name="connsiteX783" fmla="*/ 492114 w 2507681"/>
              <a:gd name="connsiteY783" fmla="*/ 729306 h 2678429"/>
              <a:gd name="connsiteX784" fmla="*/ 514849 w 2507681"/>
              <a:gd name="connsiteY784" fmla="*/ 706572 h 2678429"/>
              <a:gd name="connsiteX785" fmla="*/ 350811 w 2507681"/>
              <a:gd name="connsiteY785" fmla="*/ 706572 h 2678429"/>
              <a:gd name="connsiteX786" fmla="*/ 373545 w 2507681"/>
              <a:gd name="connsiteY786" fmla="*/ 729306 h 2678429"/>
              <a:gd name="connsiteX787" fmla="*/ 350811 w 2507681"/>
              <a:gd name="connsiteY787" fmla="*/ 752041 h 2678429"/>
              <a:gd name="connsiteX788" fmla="*/ 328077 w 2507681"/>
              <a:gd name="connsiteY788" fmla="*/ 729306 h 2678429"/>
              <a:gd name="connsiteX789" fmla="*/ 350811 w 2507681"/>
              <a:gd name="connsiteY789" fmla="*/ 706572 h 2678429"/>
              <a:gd name="connsiteX790" fmla="*/ 186773 w 2507681"/>
              <a:gd name="connsiteY790" fmla="*/ 706572 h 2678429"/>
              <a:gd name="connsiteX791" fmla="*/ 209507 w 2507681"/>
              <a:gd name="connsiteY791" fmla="*/ 729306 h 2678429"/>
              <a:gd name="connsiteX792" fmla="*/ 186773 w 2507681"/>
              <a:gd name="connsiteY792" fmla="*/ 752041 h 2678429"/>
              <a:gd name="connsiteX793" fmla="*/ 164039 w 2507681"/>
              <a:gd name="connsiteY793" fmla="*/ 729306 h 2678429"/>
              <a:gd name="connsiteX794" fmla="*/ 186773 w 2507681"/>
              <a:gd name="connsiteY794" fmla="*/ 706572 h 2678429"/>
              <a:gd name="connsiteX795" fmla="*/ 2320908 w 2507681"/>
              <a:gd name="connsiteY795" fmla="*/ 698274 h 2678429"/>
              <a:gd name="connsiteX796" fmla="*/ 2343643 w 2507681"/>
              <a:gd name="connsiteY796" fmla="*/ 721008 h 2678429"/>
              <a:gd name="connsiteX797" fmla="*/ 2320908 w 2507681"/>
              <a:gd name="connsiteY797" fmla="*/ 743742 h 2678429"/>
              <a:gd name="connsiteX798" fmla="*/ 2298174 w 2507681"/>
              <a:gd name="connsiteY798" fmla="*/ 721008 h 2678429"/>
              <a:gd name="connsiteX799" fmla="*/ 2320908 w 2507681"/>
              <a:gd name="connsiteY799" fmla="*/ 698274 h 2678429"/>
              <a:gd name="connsiteX800" fmla="*/ 2156870 w 2507681"/>
              <a:gd name="connsiteY800" fmla="*/ 698274 h 2678429"/>
              <a:gd name="connsiteX801" fmla="*/ 2179604 w 2507681"/>
              <a:gd name="connsiteY801" fmla="*/ 721008 h 2678429"/>
              <a:gd name="connsiteX802" fmla="*/ 2156870 w 2507681"/>
              <a:gd name="connsiteY802" fmla="*/ 743742 h 2678429"/>
              <a:gd name="connsiteX803" fmla="*/ 2134135 w 2507681"/>
              <a:gd name="connsiteY803" fmla="*/ 721008 h 2678429"/>
              <a:gd name="connsiteX804" fmla="*/ 2156870 w 2507681"/>
              <a:gd name="connsiteY804" fmla="*/ 698274 h 2678429"/>
              <a:gd name="connsiteX805" fmla="*/ 1992832 w 2507681"/>
              <a:gd name="connsiteY805" fmla="*/ 698274 h 2678429"/>
              <a:gd name="connsiteX806" fmla="*/ 2015567 w 2507681"/>
              <a:gd name="connsiteY806" fmla="*/ 721008 h 2678429"/>
              <a:gd name="connsiteX807" fmla="*/ 1992832 w 2507681"/>
              <a:gd name="connsiteY807" fmla="*/ 743742 h 2678429"/>
              <a:gd name="connsiteX808" fmla="*/ 1970098 w 2507681"/>
              <a:gd name="connsiteY808" fmla="*/ 721008 h 2678429"/>
              <a:gd name="connsiteX809" fmla="*/ 1992832 w 2507681"/>
              <a:gd name="connsiteY809" fmla="*/ 698274 h 2678429"/>
              <a:gd name="connsiteX810" fmla="*/ 1828795 w 2507681"/>
              <a:gd name="connsiteY810" fmla="*/ 698274 h 2678429"/>
              <a:gd name="connsiteX811" fmla="*/ 1851529 w 2507681"/>
              <a:gd name="connsiteY811" fmla="*/ 721008 h 2678429"/>
              <a:gd name="connsiteX812" fmla="*/ 1828795 w 2507681"/>
              <a:gd name="connsiteY812" fmla="*/ 743742 h 2678429"/>
              <a:gd name="connsiteX813" fmla="*/ 1806060 w 2507681"/>
              <a:gd name="connsiteY813" fmla="*/ 721008 h 2678429"/>
              <a:gd name="connsiteX814" fmla="*/ 1828795 w 2507681"/>
              <a:gd name="connsiteY814" fmla="*/ 698274 h 2678429"/>
              <a:gd name="connsiteX815" fmla="*/ 1664757 w 2507681"/>
              <a:gd name="connsiteY815" fmla="*/ 698274 h 2678429"/>
              <a:gd name="connsiteX816" fmla="*/ 1687491 w 2507681"/>
              <a:gd name="connsiteY816" fmla="*/ 721008 h 2678429"/>
              <a:gd name="connsiteX817" fmla="*/ 1664757 w 2507681"/>
              <a:gd name="connsiteY817" fmla="*/ 743742 h 2678429"/>
              <a:gd name="connsiteX818" fmla="*/ 1642022 w 2507681"/>
              <a:gd name="connsiteY818" fmla="*/ 721008 h 2678429"/>
              <a:gd name="connsiteX819" fmla="*/ 1664757 w 2507681"/>
              <a:gd name="connsiteY819" fmla="*/ 698274 h 2678429"/>
              <a:gd name="connsiteX820" fmla="*/ 1500719 w 2507681"/>
              <a:gd name="connsiteY820" fmla="*/ 698274 h 2678429"/>
              <a:gd name="connsiteX821" fmla="*/ 1523453 w 2507681"/>
              <a:gd name="connsiteY821" fmla="*/ 721008 h 2678429"/>
              <a:gd name="connsiteX822" fmla="*/ 1500719 w 2507681"/>
              <a:gd name="connsiteY822" fmla="*/ 743742 h 2678429"/>
              <a:gd name="connsiteX823" fmla="*/ 1477985 w 2507681"/>
              <a:gd name="connsiteY823" fmla="*/ 721008 h 2678429"/>
              <a:gd name="connsiteX824" fmla="*/ 1500719 w 2507681"/>
              <a:gd name="connsiteY824" fmla="*/ 698274 h 2678429"/>
              <a:gd name="connsiteX825" fmla="*/ 1336681 w 2507681"/>
              <a:gd name="connsiteY825" fmla="*/ 698274 h 2678429"/>
              <a:gd name="connsiteX826" fmla="*/ 1359415 w 2507681"/>
              <a:gd name="connsiteY826" fmla="*/ 721008 h 2678429"/>
              <a:gd name="connsiteX827" fmla="*/ 1336681 w 2507681"/>
              <a:gd name="connsiteY827" fmla="*/ 743742 h 2678429"/>
              <a:gd name="connsiteX828" fmla="*/ 1313947 w 2507681"/>
              <a:gd name="connsiteY828" fmla="*/ 721008 h 2678429"/>
              <a:gd name="connsiteX829" fmla="*/ 1336681 w 2507681"/>
              <a:gd name="connsiteY829" fmla="*/ 698274 h 2678429"/>
              <a:gd name="connsiteX830" fmla="*/ 1171000 w 2507681"/>
              <a:gd name="connsiteY830" fmla="*/ 533784 h 2678429"/>
              <a:gd name="connsiteX831" fmla="*/ 1193734 w 2507681"/>
              <a:gd name="connsiteY831" fmla="*/ 556517 h 2678429"/>
              <a:gd name="connsiteX832" fmla="*/ 1171000 w 2507681"/>
              <a:gd name="connsiteY832" fmla="*/ 579252 h 2678429"/>
              <a:gd name="connsiteX833" fmla="*/ 1148266 w 2507681"/>
              <a:gd name="connsiteY833" fmla="*/ 556517 h 2678429"/>
              <a:gd name="connsiteX834" fmla="*/ 1171000 w 2507681"/>
              <a:gd name="connsiteY834" fmla="*/ 533784 h 2678429"/>
              <a:gd name="connsiteX835" fmla="*/ 1006962 w 2507681"/>
              <a:gd name="connsiteY835" fmla="*/ 533784 h 2678429"/>
              <a:gd name="connsiteX836" fmla="*/ 1029696 w 2507681"/>
              <a:gd name="connsiteY836" fmla="*/ 556517 h 2678429"/>
              <a:gd name="connsiteX837" fmla="*/ 1006962 w 2507681"/>
              <a:gd name="connsiteY837" fmla="*/ 579252 h 2678429"/>
              <a:gd name="connsiteX838" fmla="*/ 984227 w 2507681"/>
              <a:gd name="connsiteY838" fmla="*/ 556517 h 2678429"/>
              <a:gd name="connsiteX839" fmla="*/ 1006962 w 2507681"/>
              <a:gd name="connsiteY839" fmla="*/ 533784 h 2678429"/>
              <a:gd name="connsiteX840" fmla="*/ 842924 w 2507681"/>
              <a:gd name="connsiteY840" fmla="*/ 533784 h 2678429"/>
              <a:gd name="connsiteX841" fmla="*/ 865659 w 2507681"/>
              <a:gd name="connsiteY841" fmla="*/ 556517 h 2678429"/>
              <a:gd name="connsiteX842" fmla="*/ 842924 w 2507681"/>
              <a:gd name="connsiteY842" fmla="*/ 579252 h 2678429"/>
              <a:gd name="connsiteX843" fmla="*/ 820189 w 2507681"/>
              <a:gd name="connsiteY843" fmla="*/ 556517 h 2678429"/>
              <a:gd name="connsiteX844" fmla="*/ 842924 w 2507681"/>
              <a:gd name="connsiteY844" fmla="*/ 533784 h 2678429"/>
              <a:gd name="connsiteX845" fmla="*/ 678886 w 2507681"/>
              <a:gd name="connsiteY845" fmla="*/ 533784 h 2678429"/>
              <a:gd name="connsiteX846" fmla="*/ 701621 w 2507681"/>
              <a:gd name="connsiteY846" fmla="*/ 556517 h 2678429"/>
              <a:gd name="connsiteX847" fmla="*/ 678886 w 2507681"/>
              <a:gd name="connsiteY847" fmla="*/ 579252 h 2678429"/>
              <a:gd name="connsiteX848" fmla="*/ 656152 w 2507681"/>
              <a:gd name="connsiteY848" fmla="*/ 556517 h 2678429"/>
              <a:gd name="connsiteX849" fmla="*/ 678886 w 2507681"/>
              <a:gd name="connsiteY849" fmla="*/ 533784 h 2678429"/>
              <a:gd name="connsiteX850" fmla="*/ 514849 w 2507681"/>
              <a:gd name="connsiteY850" fmla="*/ 533784 h 2678429"/>
              <a:gd name="connsiteX851" fmla="*/ 537583 w 2507681"/>
              <a:gd name="connsiteY851" fmla="*/ 556517 h 2678429"/>
              <a:gd name="connsiteX852" fmla="*/ 514849 w 2507681"/>
              <a:gd name="connsiteY852" fmla="*/ 579252 h 2678429"/>
              <a:gd name="connsiteX853" fmla="*/ 492114 w 2507681"/>
              <a:gd name="connsiteY853" fmla="*/ 556517 h 2678429"/>
              <a:gd name="connsiteX854" fmla="*/ 514849 w 2507681"/>
              <a:gd name="connsiteY854" fmla="*/ 533784 h 2678429"/>
              <a:gd name="connsiteX855" fmla="*/ 350811 w 2507681"/>
              <a:gd name="connsiteY855" fmla="*/ 533784 h 2678429"/>
              <a:gd name="connsiteX856" fmla="*/ 373545 w 2507681"/>
              <a:gd name="connsiteY856" fmla="*/ 556517 h 2678429"/>
              <a:gd name="connsiteX857" fmla="*/ 350811 w 2507681"/>
              <a:gd name="connsiteY857" fmla="*/ 579252 h 2678429"/>
              <a:gd name="connsiteX858" fmla="*/ 328077 w 2507681"/>
              <a:gd name="connsiteY858" fmla="*/ 556517 h 2678429"/>
              <a:gd name="connsiteX859" fmla="*/ 350811 w 2507681"/>
              <a:gd name="connsiteY859" fmla="*/ 533784 h 2678429"/>
              <a:gd name="connsiteX860" fmla="*/ 186773 w 2507681"/>
              <a:gd name="connsiteY860" fmla="*/ 533784 h 2678429"/>
              <a:gd name="connsiteX861" fmla="*/ 209507 w 2507681"/>
              <a:gd name="connsiteY861" fmla="*/ 556517 h 2678429"/>
              <a:gd name="connsiteX862" fmla="*/ 186773 w 2507681"/>
              <a:gd name="connsiteY862" fmla="*/ 579252 h 2678429"/>
              <a:gd name="connsiteX863" fmla="*/ 170698 w 2507681"/>
              <a:gd name="connsiteY863" fmla="*/ 572593 h 2678429"/>
              <a:gd name="connsiteX864" fmla="*/ 164048 w 2507681"/>
              <a:gd name="connsiteY864" fmla="*/ 556539 h 2678429"/>
              <a:gd name="connsiteX865" fmla="*/ 178503 w 2507681"/>
              <a:gd name="connsiteY865" fmla="*/ 537209 h 2678429"/>
              <a:gd name="connsiteX866" fmla="*/ 2320529 w 2507681"/>
              <a:gd name="connsiteY866" fmla="*/ 525642 h 2678429"/>
              <a:gd name="connsiteX867" fmla="*/ 2341422 w 2507681"/>
              <a:gd name="connsiteY867" fmla="*/ 553581 h 2678429"/>
              <a:gd name="connsiteX868" fmla="*/ 2336984 w 2507681"/>
              <a:gd name="connsiteY868" fmla="*/ 564295 h 2678429"/>
              <a:gd name="connsiteX869" fmla="*/ 2320908 w 2507681"/>
              <a:gd name="connsiteY869" fmla="*/ 570954 h 2678429"/>
              <a:gd name="connsiteX870" fmla="*/ 2298174 w 2507681"/>
              <a:gd name="connsiteY870" fmla="*/ 548219 h 2678429"/>
              <a:gd name="connsiteX871" fmla="*/ 2304832 w 2507681"/>
              <a:gd name="connsiteY871" fmla="*/ 532143 h 2678429"/>
              <a:gd name="connsiteX872" fmla="*/ 2156870 w 2507681"/>
              <a:gd name="connsiteY872" fmla="*/ 525485 h 2678429"/>
              <a:gd name="connsiteX873" fmla="*/ 2179604 w 2507681"/>
              <a:gd name="connsiteY873" fmla="*/ 548219 h 2678429"/>
              <a:gd name="connsiteX874" fmla="*/ 2156870 w 2507681"/>
              <a:gd name="connsiteY874" fmla="*/ 570954 h 2678429"/>
              <a:gd name="connsiteX875" fmla="*/ 2134135 w 2507681"/>
              <a:gd name="connsiteY875" fmla="*/ 548219 h 2678429"/>
              <a:gd name="connsiteX876" fmla="*/ 2156870 w 2507681"/>
              <a:gd name="connsiteY876" fmla="*/ 525485 h 2678429"/>
              <a:gd name="connsiteX877" fmla="*/ 1992832 w 2507681"/>
              <a:gd name="connsiteY877" fmla="*/ 525485 h 2678429"/>
              <a:gd name="connsiteX878" fmla="*/ 2015567 w 2507681"/>
              <a:gd name="connsiteY878" fmla="*/ 548219 h 2678429"/>
              <a:gd name="connsiteX879" fmla="*/ 1992832 w 2507681"/>
              <a:gd name="connsiteY879" fmla="*/ 570954 h 2678429"/>
              <a:gd name="connsiteX880" fmla="*/ 1970098 w 2507681"/>
              <a:gd name="connsiteY880" fmla="*/ 548219 h 2678429"/>
              <a:gd name="connsiteX881" fmla="*/ 1992832 w 2507681"/>
              <a:gd name="connsiteY881" fmla="*/ 525485 h 2678429"/>
              <a:gd name="connsiteX882" fmla="*/ 1828795 w 2507681"/>
              <a:gd name="connsiteY882" fmla="*/ 525485 h 2678429"/>
              <a:gd name="connsiteX883" fmla="*/ 1851529 w 2507681"/>
              <a:gd name="connsiteY883" fmla="*/ 548219 h 2678429"/>
              <a:gd name="connsiteX884" fmla="*/ 1828795 w 2507681"/>
              <a:gd name="connsiteY884" fmla="*/ 570954 h 2678429"/>
              <a:gd name="connsiteX885" fmla="*/ 1806060 w 2507681"/>
              <a:gd name="connsiteY885" fmla="*/ 548219 h 2678429"/>
              <a:gd name="connsiteX886" fmla="*/ 1828795 w 2507681"/>
              <a:gd name="connsiteY886" fmla="*/ 525485 h 2678429"/>
              <a:gd name="connsiteX887" fmla="*/ 1664757 w 2507681"/>
              <a:gd name="connsiteY887" fmla="*/ 525485 h 2678429"/>
              <a:gd name="connsiteX888" fmla="*/ 1687491 w 2507681"/>
              <a:gd name="connsiteY888" fmla="*/ 548219 h 2678429"/>
              <a:gd name="connsiteX889" fmla="*/ 1664757 w 2507681"/>
              <a:gd name="connsiteY889" fmla="*/ 570954 h 2678429"/>
              <a:gd name="connsiteX890" fmla="*/ 1642022 w 2507681"/>
              <a:gd name="connsiteY890" fmla="*/ 548219 h 2678429"/>
              <a:gd name="connsiteX891" fmla="*/ 1664757 w 2507681"/>
              <a:gd name="connsiteY891" fmla="*/ 525485 h 2678429"/>
              <a:gd name="connsiteX892" fmla="*/ 1500719 w 2507681"/>
              <a:gd name="connsiteY892" fmla="*/ 525485 h 2678429"/>
              <a:gd name="connsiteX893" fmla="*/ 1523453 w 2507681"/>
              <a:gd name="connsiteY893" fmla="*/ 548219 h 2678429"/>
              <a:gd name="connsiteX894" fmla="*/ 1500719 w 2507681"/>
              <a:gd name="connsiteY894" fmla="*/ 570954 h 2678429"/>
              <a:gd name="connsiteX895" fmla="*/ 1477985 w 2507681"/>
              <a:gd name="connsiteY895" fmla="*/ 548219 h 2678429"/>
              <a:gd name="connsiteX896" fmla="*/ 1500719 w 2507681"/>
              <a:gd name="connsiteY896" fmla="*/ 525485 h 2678429"/>
              <a:gd name="connsiteX897" fmla="*/ 1336681 w 2507681"/>
              <a:gd name="connsiteY897" fmla="*/ 525485 h 2678429"/>
              <a:gd name="connsiteX898" fmla="*/ 1359415 w 2507681"/>
              <a:gd name="connsiteY898" fmla="*/ 548219 h 2678429"/>
              <a:gd name="connsiteX899" fmla="*/ 1336681 w 2507681"/>
              <a:gd name="connsiteY899" fmla="*/ 570954 h 2678429"/>
              <a:gd name="connsiteX900" fmla="*/ 1313947 w 2507681"/>
              <a:gd name="connsiteY900" fmla="*/ 548219 h 2678429"/>
              <a:gd name="connsiteX901" fmla="*/ 1336681 w 2507681"/>
              <a:gd name="connsiteY901" fmla="*/ 525485 h 2678429"/>
              <a:gd name="connsiteX902" fmla="*/ 1171000 w 2507681"/>
              <a:gd name="connsiteY902" fmla="*/ 355571 h 2678429"/>
              <a:gd name="connsiteX903" fmla="*/ 1193734 w 2507681"/>
              <a:gd name="connsiteY903" fmla="*/ 378306 h 2678429"/>
              <a:gd name="connsiteX904" fmla="*/ 1171000 w 2507681"/>
              <a:gd name="connsiteY904" fmla="*/ 401040 h 2678429"/>
              <a:gd name="connsiteX905" fmla="*/ 1148266 w 2507681"/>
              <a:gd name="connsiteY905" fmla="*/ 378306 h 2678429"/>
              <a:gd name="connsiteX906" fmla="*/ 1171000 w 2507681"/>
              <a:gd name="connsiteY906" fmla="*/ 355571 h 2678429"/>
              <a:gd name="connsiteX907" fmla="*/ 1006962 w 2507681"/>
              <a:gd name="connsiteY907" fmla="*/ 355571 h 2678429"/>
              <a:gd name="connsiteX908" fmla="*/ 1029696 w 2507681"/>
              <a:gd name="connsiteY908" fmla="*/ 378306 h 2678429"/>
              <a:gd name="connsiteX909" fmla="*/ 1006962 w 2507681"/>
              <a:gd name="connsiteY909" fmla="*/ 401040 h 2678429"/>
              <a:gd name="connsiteX910" fmla="*/ 984227 w 2507681"/>
              <a:gd name="connsiteY910" fmla="*/ 378306 h 2678429"/>
              <a:gd name="connsiteX911" fmla="*/ 1006962 w 2507681"/>
              <a:gd name="connsiteY911" fmla="*/ 355571 h 2678429"/>
              <a:gd name="connsiteX912" fmla="*/ 842924 w 2507681"/>
              <a:gd name="connsiteY912" fmla="*/ 355571 h 2678429"/>
              <a:gd name="connsiteX913" fmla="*/ 865659 w 2507681"/>
              <a:gd name="connsiteY913" fmla="*/ 378306 h 2678429"/>
              <a:gd name="connsiteX914" fmla="*/ 842924 w 2507681"/>
              <a:gd name="connsiteY914" fmla="*/ 401040 h 2678429"/>
              <a:gd name="connsiteX915" fmla="*/ 820189 w 2507681"/>
              <a:gd name="connsiteY915" fmla="*/ 378306 h 2678429"/>
              <a:gd name="connsiteX916" fmla="*/ 842924 w 2507681"/>
              <a:gd name="connsiteY916" fmla="*/ 355571 h 2678429"/>
              <a:gd name="connsiteX917" fmla="*/ 678886 w 2507681"/>
              <a:gd name="connsiteY917" fmla="*/ 355571 h 2678429"/>
              <a:gd name="connsiteX918" fmla="*/ 701621 w 2507681"/>
              <a:gd name="connsiteY918" fmla="*/ 378306 h 2678429"/>
              <a:gd name="connsiteX919" fmla="*/ 678886 w 2507681"/>
              <a:gd name="connsiteY919" fmla="*/ 401040 h 2678429"/>
              <a:gd name="connsiteX920" fmla="*/ 656152 w 2507681"/>
              <a:gd name="connsiteY920" fmla="*/ 378306 h 2678429"/>
              <a:gd name="connsiteX921" fmla="*/ 678886 w 2507681"/>
              <a:gd name="connsiteY921" fmla="*/ 355571 h 2678429"/>
              <a:gd name="connsiteX922" fmla="*/ 514849 w 2507681"/>
              <a:gd name="connsiteY922" fmla="*/ 355571 h 2678429"/>
              <a:gd name="connsiteX923" fmla="*/ 537583 w 2507681"/>
              <a:gd name="connsiteY923" fmla="*/ 378306 h 2678429"/>
              <a:gd name="connsiteX924" fmla="*/ 514849 w 2507681"/>
              <a:gd name="connsiteY924" fmla="*/ 401040 h 2678429"/>
              <a:gd name="connsiteX925" fmla="*/ 492114 w 2507681"/>
              <a:gd name="connsiteY925" fmla="*/ 378306 h 2678429"/>
              <a:gd name="connsiteX926" fmla="*/ 514849 w 2507681"/>
              <a:gd name="connsiteY926" fmla="*/ 355571 h 2678429"/>
              <a:gd name="connsiteX927" fmla="*/ 350811 w 2507681"/>
              <a:gd name="connsiteY927" fmla="*/ 355571 h 2678429"/>
              <a:gd name="connsiteX928" fmla="*/ 373545 w 2507681"/>
              <a:gd name="connsiteY928" fmla="*/ 378306 h 2678429"/>
              <a:gd name="connsiteX929" fmla="*/ 350811 w 2507681"/>
              <a:gd name="connsiteY929" fmla="*/ 401040 h 2678429"/>
              <a:gd name="connsiteX930" fmla="*/ 328077 w 2507681"/>
              <a:gd name="connsiteY930" fmla="*/ 378306 h 2678429"/>
              <a:gd name="connsiteX931" fmla="*/ 350811 w 2507681"/>
              <a:gd name="connsiteY931" fmla="*/ 355571 h 2678429"/>
              <a:gd name="connsiteX932" fmla="*/ 2156864 w 2507681"/>
              <a:gd name="connsiteY932" fmla="*/ 347275 h 2678429"/>
              <a:gd name="connsiteX933" fmla="*/ 2178232 w 2507681"/>
              <a:gd name="connsiteY933" fmla="*/ 366695 h 2678429"/>
              <a:gd name="connsiteX934" fmla="*/ 2179604 w 2507681"/>
              <a:gd name="connsiteY934" fmla="*/ 370007 h 2678429"/>
              <a:gd name="connsiteX935" fmla="*/ 2156870 w 2507681"/>
              <a:gd name="connsiteY935" fmla="*/ 392741 h 2678429"/>
              <a:gd name="connsiteX936" fmla="*/ 2134135 w 2507681"/>
              <a:gd name="connsiteY936" fmla="*/ 370007 h 2678429"/>
              <a:gd name="connsiteX937" fmla="*/ 2140794 w 2507681"/>
              <a:gd name="connsiteY937" fmla="*/ 353931 h 2678429"/>
              <a:gd name="connsiteX938" fmla="*/ 1992832 w 2507681"/>
              <a:gd name="connsiteY938" fmla="*/ 347272 h 2678429"/>
              <a:gd name="connsiteX939" fmla="*/ 2015567 w 2507681"/>
              <a:gd name="connsiteY939" fmla="*/ 370007 h 2678429"/>
              <a:gd name="connsiteX940" fmla="*/ 1992832 w 2507681"/>
              <a:gd name="connsiteY940" fmla="*/ 392741 h 2678429"/>
              <a:gd name="connsiteX941" fmla="*/ 1970098 w 2507681"/>
              <a:gd name="connsiteY941" fmla="*/ 370007 h 2678429"/>
              <a:gd name="connsiteX942" fmla="*/ 1992832 w 2507681"/>
              <a:gd name="connsiteY942" fmla="*/ 347272 h 2678429"/>
              <a:gd name="connsiteX943" fmla="*/ 1828795 w 2507681"/>
              <a:gd name="connsiteY943" fmla="*/ 347272 h 2678429"/>
              <a:gd name="connsiteX944" fmla="*/ 1851529 w 2507681"/>
              <a:gd name="connsiteY944" fmla="*/ 370007 h 2678429"/>
              <a:gd name="connsiteX945" fmla="*/ 1828795 w 2507681"/>
              <a:gd name="connsiteY945" fmla="*/ 392741 h 2678429"/>
              <a:gd name="connsiteX946" fmla="*/ 1806060 w 2507681"/>
              <a:gd name="connsiteY946" fmla="*/ 370007 h 2678429"/>
              <a:gd name="connsiteX947" fmla="*/ 1828795 w 2507681"/>
              <a:gd name="connsiteY947" fmla="*/ 347272 h 2678429"/>
              <a:gd name="connsiteX948" fmla="*/ 1664757 w 2507681"/>
              <a:gd name="connsiteY948" fmla="*/ 347272 h 2678429"/>
              <a:gd name="connsiteX949" fmla="*/ 1687491 w 2507681"/>
              <a:gd name="connsiteY949" fmla="*/ 370007 h 2678429"/>
              <a:gd name="connsiteX950" fmla="*/ 1664757 w 2507681"/>
              <a:gd name="connsiteY950" fmla="*/ 392741 h 2678429"/>
              <a:gd name="connsiteX951" fmla="*/ 1642022 w 2507681"/>
              <a:gd name="connsiteY951" fmla="*/ 370007 h 2678429"/>
              <a:gd name="connsiteX952" fmla="*/ 1664757 w 2507681"/>
              <a:gd name="connsiteY952" fmla="*/ 347272 h 2678429"/>
              <a:gd name="connsiteX953" fmla="*/ 1500719 w 2507681"/>
              <a:gd name="connsiteY953" fmla="*/ 347272 h 2678429"/>
              <a:gd name="connsiteX954" fmla="*/ 1523453 w 2507681"/>
              <a:gd name="connsiteY954" fmla="*/ 370007 h 2678429"/>
              <a:gd name="connsiteX955" fmla="*/ 1500719 w 2507681"/>
              <a:gd name="connsiteY955" fmla="*/ 392741 h 2678429"/>
              <a:gd name="connsiteX956" fmla="*/ 1477985 w 2507681"/>
              <a:gd name="connsiteY956" fmla="*/ 370007 h 2678429"/>
              <a:gd name="connsiteX957" fmla="*/ 1500719 w 2507681"/>
              <a:gd name="connsiteY957" fmla="*/ 347272 h 2678429"/>
              <a:gd name="connsiteX958" fmla="*/ 1336681 w 2507681"/>
              <a:gd name="connsiteY958" fmla="*/ 347272 h 2678429"/>
              <a:gd name="connsiteX959" fmla="*/ 1359415 w 2507681"/>
              <a:gd name="connsiteY959" fmla="*/ 370007 h 2678429"/>
              <a:gd name="connsiteX960" fmla="*/ 1336681 w 2507681"/>
              <a:gd name="connsiteY960" fmla="*/ 392741 h 2678429"/>
              <a:gd name="connsiteX961" fmla="*/ 1313947 w 2507681"/>
              <a:gd name="connsiteY961" fmla="*/ 370007 h 2678429"/>
              <a:gd name="connsiteX962" fmla="*/ 1336681 w 2507681"/>
              <a:gd name="connsiteY962" fmla="*/ 347272 h 2678429"/>
              <a:gd name="connsiteX963" fmla="*/ 535084 w 2507681"/>
              <a:gd name="connsiteY963" fmla="*/ 206126 h 2678429"/>
              <a:gd name="connsiteX964" fmla="*/ 530925 w 2507681"/>
              <a:gd name="connsiteY964" fmla="*/ 216169 h 2678429"/>
              <a:gd name="connsiteX965" fmla="*/ 514849 w 2507681"/>
              <a:gd name="connsiteY965" fmla="*/ 222828 h 2678429"/>
              <a:gd name="connsiteX966" fmla="*/ 510534 w 2507681"/>
              <a:gd name="connsiteY966" fmla="*/ 221041 h 2678429"/>
              <a:gd name="connsiteX967" fmla="*/ 1171000 w 2507681"/>
              <a:gd name="connsiteY967" fmla="*/ 177359 h 2678429"/>
              <a:gd name="connsiteX968" fmla="*/ 1193734 w 2507681"/>
              <a:gd name="connsiteY968" fmla="*/ 200093 h 2678429"/>
              <a:gd name="connsiteX969" fmla="*/ 1171000 w 2507681"/>
              <a:gd name="connsiteY969" fmla="*/ 222828 h 2678429"/>
              <a:gd name="connsiteX970" fmla="*/ 1148266 w 2507681"/>
              <a:gd name="connsiteY970" fmla="*/ 200093 h 2678429"/>
              <a:gd name="connsiteX971" fmla="*/ 1171000 w 2507681"/>
              <a:gd name="connsiteY971" fmla="*/ 177359 h 2678429"/>
              <a:gd name="connsiteX972" fmla="*/ 1006962 w 2507681"/>
              <a:gd name="connsiteY972" fmla="*/ 177359 h 2678429"/>
              <a:gd name="connsiteX973" fmla="*/ 1029696 w 2507681"/>
              <a:gd name="connsiteY973" fmla="*/ 200093 h 2678429"/>
              <a:gd name="connsiteX974" fmla="*/ 1006962 w 2507681"/>
              <a:gd name="connsiteY974" fmla="*/ 222828 h 2678429"/>
              <a:gd name="connsiteX975" fmla="*/ 984227 w 2507681"/>
              <a:gd name="connsiteY975" fmla="*/ 200093 h 2678429"/>
              <a:gd name="connsiteX976" fmla="*/ 1006962 w 2507681"/>
              <a:gd name="connsiteY976" fmla="*/ 177359 h 2678429"/>
              <a:gd name="connsiteX977" fmla="*/ 842924 w 2507681"/>
              <a:gd name="connsiteY977" fmla="*/ 177359 h 2678429"/>
              <a:gd name="connsiteX978" fmla="*/ 865659 w 2507681"/>
              <a:gd name="connsiteY978" fmla="*/ 200093 h 2678429"/>
              <a:gd name="connsiteX979" fmla="*/ 842924 w 2507681"/>
              <a:gd name="connsiteY979" fmla="*/ 222828 h 2678429"/>
              <a:gd name="connsiteX980" fmla="*/ 820189 w 2507681"/>
              <a:gd name="connsiteY980" fmla="*/ 200093 h 2678429"/>
              <a:gd name="connsiteX981" fmla="*/ 842924 w 2507681"/>
              <a:gd name="connsiteY981" fmla="*/ 177359 h 2678429"/>
              <a:gd name="connsiteX982" fmla="*/ 678886 w 2507681"/>
              <a:gd name="connsiteY982" fmla="*/ 177359 h 2678429"/>
              <a:gd name="connsiteX983" fmla="*/ 701621 w 2507681"/>
              <a:gd name="connsiteY983" fmla="*/ 200093 h 2678429"/>
              <a:gd name="connsiteX984" fmla="*/ 678886 w 2507681"/>
              <a:gd name="connsiteY984" fmla="*/ 222828 h 2678429"/>
              <a:gd name="connsiteX985" fmla="*/ 656152 w 2507681"/>
              <a:gd name="connsiteY985" fmla="*/ 200093 h 2678429"/>
              <a:gd name="connsiteX986" fmla="*/ 678886 w 2507681"/>
              <a:gd name="connsiteY986" fmla="*/ 177359 h 2678429"/>
              <a:gd name="connsiteX987" fmla="*/ 1828795 w 2507681"/>
              <a:gd name="connsiteY987" fmla="*/ 169061 h 2678429"/>
              <a:gd name="connsiteX988" fmla="*/ 1851529 w 2507681"/>
              <a:gd name="connsiteY988" fmla="*/ 191795 h 2678429"/>
              <a:gd name="connsiteX989" fmla="*/ 1828795 w 2507681"/>
              <a:gd name="connsiteY989" fmla="*/ 214529 h 2678429"/>
              <a:gd name="connsiteX990" fmla="*/ 1806060 w 2507681"/>
              <a:gd name="connsiteY990" fmla="*/ 191795 h 2678429"/>
              <a:gd name="connsiteX991" fmla="*/ 1828795 w 2507681"/>
              <a:gd name="connsiteY991" fmla="*/ 169061 h 2678429"/>
              <a:gd name="connsiteX992" fmla="*/ 1664757 w 2507681"/>
              <a:gd name="connsiteY992" fmla="*/ 169061 h 2678429"/>
              <a:gd name="connsiteX993" fmla="*/ 1687491 w 2507681"/>
              <a:gd name="connsiteY993" fmla="*/ 191795 h 2678429"/>
              <a:gd name="connsiteX994" fmla="*/ 1664757 w 2507681"/>
              <a:gd name="connsiteY994" fmla="*/ 214529 h 2678429"/>
              <a:gd name="connsiteX995" fmla="*/ 1642022 w 2507681"/>
              <a:gd name="connsiteY995" fmla="*/ 191795 h 2678429"/>
              <a:gd name="connsiteX996" fmla="*/ 1664757 w 2507681"/>
              <a:gd name="connsiteY996" fmla="*/ 169061 h 2678429"/>
              <a:gd name="connsiteX997" fmla="*/ 1500719 w 2507681"/>
              <a:gd name="connsiteY997" fmla="*/ 169061 h 2678429"/>
              <a:gd name="connsiteX998" fmla="*/ 1523453 w 2507681"/>
              <a:gd name="connsiteY998" fmla="*/ 191795 h 2678429"/>
              <a:gd name="connsiteX999" fmla="*/ 1500719 w 2507681"/>
              <a:gd name="connsiteY999" fmla="*/ 214529 h 2678429"/>
              <a:gd name="connsiteX1000" fmla="*/ 1477985 w 2507681"/>
              <a:gd name="connsiteY1000" fmla="*/ 191795 h 2678429"/>
              <a:gd name="connsiteX1001" fmla="*/ 1500719 w 2507681"/>
              <a:gd name="connsiteY1001" fmla="*/ 169061 h 2678429"/>
              <a:gd name="connsiteX1002" fmla="*/ 1336681 w 2507681"/>
              <a:gd name="connsiteY1002" fmla="*/ 169061 h 2678429"/>
              <a:gd name="connsiteX1003" fmla="*/ 1359415 w 2507681"/>
              <a:gd name="connsiteY1003" fmla="*/ 191795 h 2678429"/>
              <a:gd name="connsiteX1004" fmla="*/ 1336681 w 2507681"/>
              <a:gd name="connsiteY1004" fmla="*/ 214529 h 2678429"/>
              <a:gd name="connsiteX1005" fmla="*/ 1313947 w 2507681"/>
              <a:gd name="connsiteY1005" fmla="*/ 191795 h 2678429"/>
              <a:gd name="connsiteX1006" fmla="*/ 1336681 w 2507681"/>
              <a:gd name="connsiteY1006" fmla="*/ 169061 h 2678429"/>
              <a:gd name="connsiteX1007" fmla="*/ 1025470 w 2507681"/>
              <a:gd name="connsiteY1007" fmla="*/ 17102 h 2678429"/>
              <a:gd name="connsiteX1008" fmla="*/ 1029696 w 2507681"/>
              <a:gd name="connsiteY1008" fmla="*/ 27305 h 2678429"/>
              <a:gd name="connsiteX1009" fmla="*/ 1006962 w 2507681"/>
              <a:gd name="connsiteY1009" fmla="*/ 50039 h 2678429"/>
              <a:gd name="connsiteX1010" fmla="*/ 984227 w 2507681"/>
              <a:gd name="connsiteY1010" fmla="*/ 27305 h 2678429"/>
              <a:gd name="connsiteX1011" fmla="*/ 985955 w 2507681"/>
              <a:gd name="connsiteY1011" fmla="*/ 23133 h 2678429"/>
              <a:gd name="connsiteX1012" fmla="*/ 1478978 w 2507681"/>
              <a:gd name="connsiteY1012" fmla="*/ 16609 h 2678429"/>
              <a:gd name="connsiteX1013" fmla="*/ 1521742 w 2507681"/>
              <a:gd name="connsiteY1013" fmla="*/ 23136 h 2678429"/>
              <a:gd name="connsiteX1014" fmla="*/ 1516794 w 2507681"/>
              <a:gd name="connsiteY1014" fmla="*/ 35082 h 2678429"/>
              <a:gd name="connsiteX1015" fmla="*/ 1500719 w 2507681"/>
              <a:gd name="connsiteY1015" fmla="*/ 41740 h 2678429"/>
              <a:gd name="connsiteX1016" fmla="*/ 1477985 w 2507681"/>
              <a:gd name="connsiteY1016" fmla="*/ 19006 h 2678429"/>
              <a:gd name="connsiteX1017" fmla="*/ 1171000 w 2507681"/>
              <a:gd name="connsiteY1017" fmla="*/ 4570 h 2678429"/>
              <a:gd name="connsiteX1018" fmla="*/ 1193734 w 2507681"/>
              <a:gd name="connsiteY1018" fmla="*/ 27305 h 2678429"/>
              <a:gd name="connsiteX1019" fmla="*/ 1171000 w 2507681"/>
              <a:gd name="connsiteY1019" fmla="*/ 50039 h 2678429"/>
              <a:gd name="connsiteX1020" fmla="*/ 1148266 w 2507681"/>
              <a:gd name="connsiteY1020" fmla="*/ 27305 h 2678429"/>
              <a:gd name="connsiteX1021" fmla="*/ 1171000 w 2507681"/>
              <a:gd name="connsiteY1021" fmla="*/ 4570 h 2678429"/>
              <a:gd name="connsiteX1022" fmla="*/ 1327680 w 2507681"/>
              <a:gd name="connsiteY1022" fmla="*/ 0 h 2678429"/>
              <a:gd name="connsiteX1023" fmla="*/ 1348182 w 2507681"/>
              <a:gd name="connsiteY1023" fmla="*/ 1035 h 2678429"/>
              <a:gd name="connsiteX1024" fmla="*/ 1352757 w 2507681"/>
              <a:gd name="connsiteY1024" fmla="*/ 2930 h 2678429"/>
              <a:gd name="connsiteX1025" fmla="*/ 1359415 w 2507681"/>
              <a:gd name="connsiteY1025" fmla="*/ 19006 h 2678429"/>
              <a:gd name="connsiteX1026" fmla="*/ 1336681 w 2507681"/>
              <a:gd name="connsiteY1026" fmla="*/ 41740 h 2678429"/>
              <a:gd name="connsiteX1027" fmla="*/ 1313947 w 2507681"/>
              <a:gd name="connsiteY1027" fmla="*/ 19006 h 2678429"/>
              <a:gd name="connsiteX1028" fmla="*/ 1320606 w 2507681"/>
              <a:gd name="connsiteY1028" fmla="*/ 2930 h 267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Lst>
            <a:rect l="l" t="t" r="r" b="b"/>
            <a:pathLst>
              <a:path w="2507681" h="2678429">
                <a:moveTo>
                  <a:pt x="1171000" y="2636688"/>
                </a:moveTo>
                <a:cubicBezTo>
                  <a:pt x="1183556" y="2636688"/>
                  <a:pt x="1193734" y="2646867"/>
                  <a:pt x="1193734" y="2659423"/>
                </a:cubicBezTo>
                <a:cubicBezTo>
                  <a:pt x="1193734" y="2665701"/>
                  <a:pt x="1191190" y="2671385"/>
                  <a:pt x="1187076" y="2675499"/>
                </a:cubicBezTo>
                <a:lnTo>
                  <a:pt x="1180002" y="2678429"/>
                </a:lnTo>
                <a:lnTo>
                  <a:pt x="1159498" y="2677393"/>
                </a:lnTo>
                <a:lnTo>
                  <a:pt x="1154924" y="2675499"/>
                </a:lnTo>
                <a:cubicBezTo>
                  <a:pt x="1150810" y="2671385"/>
                  <a:pt x="1148266" y="2665701"/>
                  <a:pt x="1148266" y="2659423"/>
                </a:cubicBezTo>
                <a:cubicBezTo>
                  <a:pt x="1148266" y="2646867"/>
                  <a:pt x="1158443" y="2636688"/>
                  <a:pt x="1171000" y="2636688"/>
                </a:cubicBezTo>
                <a:close/>
                <a:moveTo>
                  <a:pt x="1006962" y="2636688"/>
                </a:moveTo>
                <a:cubicBezTo>
                  <a:pt x="1019518" y="2636688"/>
                  <a:pt x="1029696" y="2646867"/>
                  <a:pt x="1029696" y="2659423"/>
                </a:cubicBezTo>
                <a:lnTo>
                  <a:pt x="1028704" y="2661819"/>
                </a:lnTo>
                <a:lnTo>
                  <a:pt x="985938" y="2655293"/>
                </a:lnTo>
                <a:lnTo>
                  <a:pt x="990886" y="2643347"/>
                </a:lnTo>
                <a:cubicBezTo>
                  <a:pt x="995000" y="2639233"/>
                  <a:pt x="1000684" y="2636688"/>
                  <a:pt x="1006962" y="2636688"/>
                </a:cubicBezTo>
                <a:close/>
                <a:moveTo>
                  <a:pt x="1500719" y="2628390"/>
                </a:moveTo>
                <a:cubicBezTo>
                  <a:pt x="1513275" y="2628390"/>
                  <a:pt x="1523453" y="2638568"/>
                  <a:pt x="1523453" y="2651125"/>
                </a:cubicBezTo>
                <a:lnTo>
                  <a:pt x="1521725" y="2655295"/>
                </a:lnTo>
                <a:lnTo>
                  <a:pt x="1482210" y="2661326"/>
                </a:lnTo>
                <a:lnTo>
                  <a:pt x="1477985" y="2651125"/>
                </a:lnTo>
                <a:cubicBezTo>
                  <a:pt x="1477985" y="2638568"/>
                  <a:pt x="1488163" y="2628390"/>
                  <a:pt x="1500719" y="2628390"/>
                </a:cubicBezTo>
                <a:close/>
                <a:moveTo>
                  <a:pt x="1336681" y="2628390"/>
                </a:moveTo>
                <a:cubicBezTo>
                  <a:pt x="1349237" y="2628390"/>
                  <a:pt x="1359415" y="2638568"/>
                  <a:pt x="1359415" y="2651125"/>
                </a:cubicBezTo>
                <a:cubicBezTo>
                  <a:pt x="1359415" y="2663681"/>
                  <a:pt x="1349237" y="2673859"/>
                  <a:pt x="1336681" y="2673859"/>
                </a:cubicBezTo>
                <a:cubicBezTo>
                  <a:pt x="1324125" y="2673859"/>
                  <a:pt x="1313947" y="2663681"/>
                  <a:pt x="1313947" y="2651125"/>
                </a:cubicBezTo>
                <a:cubicBezTo>
                  <a:pt x="1313947" y="2638568"/>
                  <a:pt x="1324125" y="2628390"/>
                  <a:pt x="1336681" y="2628390"/>
                </a:cubicBezTo>
                <a:close/>
                <a:moveTo>
                  <a:pt x="1171000" y="2458477"/>
                </a:moveTo>
                <a:cubicBezTo>
                  <a:pt x="1183556" y="2458477"/>
                  <a:pt x="1193734" y="2468655"/>
                  <a:pt x="1193734" y="2481211"/>
                </a:cubicBezTo>
                <a:cubicBezTo>
                  <a:pt x="1193734" y="2493767"/>
                  <a:pt x="1183556" y="2503945"/>
                  <a:pt x="1171000" y="2503945"/>
                </a:cubicBezTo>
                <a:cubicBezTo>
                  <a:pt x="1158443" y="2503945"/>
                  <a:pt x="1148266" y="2493767"/>
                  <a:pt x="1148266" y="2481211"/>
                </a:cubicBezTo>
                <a:cubicBezTo>
                  <a:pt x="1148266" y="2468655"/>
                  <a:pt x="1158443" y="2458477"/>
                  <a:pt x="1171000" y="2458477"/>
                </a:cubicBezTo>
                <a:close/>
                <a:moveTo>
                  <a:pt x="1006962" y="2458477"/>
                </a:moveTo>
                <a:cubicBezTo>
                  <a:pt x="1019518" y="2458477"/>
                  <a:pt x="1029696" y="2468655"/>
                  <a:pt x="1029696" y="2481211"/>
                </a:cubicBezTo>
                <a:cubicBezTo>
                  <a:pt x="1029696" y="2493767"/>
                  <a:pt x="1019518" y="2503945"/>
                  <a:pt x="1006962" y="2503945"/>
                </a:cubicBezTo>
                <a:cubicBezTo>
                  <a:pt x="994406" y="2503945"/>
                  <a:pt x="984227" y="2493767"/>
                  <a:pt x="984227" y="2481211"/>
                </a:cubicBezTo>
                <a:cubicBezTo>
                  <a:pt x="984227" y="2468655"/>
                  <a:pt x="994406" y="2458477"/>
                  <a:pt x="1006962" y="2458477"/>
                </a:cubicBezTo>
                <a:close/>
                <a:moveTo>
                  <a:pt x="842924" y="2458477"/>
                </a:moveTo>
                <a:cubicBezTo>
                  <a:pt x="855480" y="2458477"/>
                  <a:pt x="865659" y="2468655"/>
                  <a:pt x="865659" y="2481211"/>
                </a:cubicBezTo>
                <a:cubicBezTo>
                  <a:pt x="865659" y="2493767"/>
                  <a:pt x="855480" y="2503945"/>
                  <a:pt x="842924" y="2503945"/>
                </a:cubicBezTo>
                <a:cubicBezTo>
                  <a:pt x="830368" y="2503945"/>
                  <a:pt x="820189" y="2493767"/>
                  <a:pt x="820189" y="2481211"/>
                </a:cubicBezTo>
                <a:cubicBezTo>
                  <a:pt x="820189" y="2468655"/>
                  <a:pt x="830368" y="2458477"/>
                  <a:pt x="842924" y="2458477"/>
                </a:cubicBezTo>
                <a:close/>
                <a:moveTo>
                  <a:pt x="678886" y="2458477"/>
                </a:moveTo>
                <a:cubicBezTo>
                  <a:pt x="691442" y="2458477"/>
                  <a:pt x="701621" y="2468655"/>
                  <a:pt x="701621" y="2481211"/>
                </a:cubicBezTo>
                <a:cubicBezTo>
                  <a:pt x="701621" y="2493767"/>
                  <a:pt x="691442" y="2503945"/>
                  <a:pt x="678886" y="2503945"/>
                </a:cubicBezTo>
                <a:cubicBezTo>
                  <a:pt x="666330" y="2503945"/>
                  <a:pt x="656152" y="2493767"/>
                  <a:pt x="656152" y="2481211"/>
                </a:cubicBezTo>
                <a:cubicBezTo>
                  <a:pt x="656152" y="2468655"/>
                  <a:pt x="666330" y="2458477"/>
                  <a:pt x="678886" y="2458477"/>
                </a:cubicBezTo>
                <a:close/>
                <a:moveTo>
                  <a:pt x="514849" y="2458477"/>
                </a:moveTo>
                <a:cubicBezTo>
                  <a:pt x="521127" y="2458477"/>
                  <a:pt x="526811" y="2461021"/>
                  <a:pt x="530925" y="2465135"/>
                </a:cubicBezTo>
                <a:lnTo>
                  <a:pt x="533493" y="2471335"/>
                </a:lnTo>
                <a:lnTo>
                  <a:pt x="513349" y="2459098"/>
                </a:lnTo>
                <a:close/>
                <a:moveTo>
                  <a:pt x="1992832" y="2450178"/>
                </a:moveTo>
                <a:lnTo>
                  <a:pt x="2002454" y="2454164"/>
                </a:lnTo>
                <a:lnTo>
                  <a:pt x="1970399" y="2473638"/>
                </a:lnTo>
                <a:lnTo>
                  <a:pt x="1970098" y="2472912"/>
                </a:lnTo>
                <a:cubicBezTo>
                  <a:pt x="1970098" y="2460356"/>
                  <a:pt x="1980277" y="2450178"/>
                  <a:pt x="1992832" y="2450178"/>
                </a:cubicBezTo>
                <a:close/>
                <a:moveTo>
                  <a:pt x="1828795" y="2450178"/>
                </a:moveTo>
                <a:cubicBezTo>
                  <a:pt x="1841351" y="2450178"/>
                  <a:pt x="1851529" y="2460356"/>
                  <a:pt x="1851529" y="2472912"/>
                </a:cubicBezTo>
                <a:cubicBezTo>
                  <a:pt x="1851529" y="2485468"/>
                  <a:pt x="1841351" y="2495647"/>
                  <a:pt x="1828795" y="2495647"/>
                </a:cubicBezTo>
                <a:cubicBezTo>
                  <a:pt x="1816239" y="2495647"/>
                  <a:pt x="1806060" y="2485468"/>
                  <a:pt x="1806060" y="2472912"/>
                </a:cubicBezTo>
                <a:cubicBezTo>
                  <a:pt x="1806060" y="2460356"/>
                  <a:pt x="1816239" y="2450178"/>
                  <a:pt x="1828795" y="2450178"/>
                </a:cubicBezTo>
                <a:close/>
                <a:moveTo>
                  <a:pt x="1664757" y="2450178"/>
                </a:moveTo>
                <a:cubicBezTo>
                  <a:pt x="1677313" y="2450178"/>
                  <a:pt x="1687491" y="2460356"/>
                  <a:pt x="1687491" y="2472912"/>
                </a:cubicBezTo>
                <a:cubicBezTo>
                  <a:pt x="1687491" y="2485468"/>
                  <a:pt x="1677313" y="2495647"/>
                  <a:pt x="1664757" y="2495647"/>
                </a:cubicBezTo>
                <a:cubicBezTo>
                  <a:pt x="1652201" y="2495647"/>
                  <a:pt x="1642022" y="2485468"/>
                  <a:pt x="1642022" y="2472912"/>
                </a:cubicBezTo>
                <a:cubicBezTo>
                  <a:pt x="1642022" y="2460356"/>
                  <a:pt x="1652201" y="2450178"/>
                  <a:pt x="1664757" y="2450178"/>
                </a:cubicBezTo>
                <a:close/>
                <a:moveTo>
                  <a:pt x="1500719" y="2450178"/>
                </a:moveTo>
                <a:cubicBezTo>
                  <a:pt x="1513275" y="2450178"/>
                  <a:pt x="1523453" y="2460356"/>
                  <a:pt x="1523453" y="2472912"/>
                </a:cubicBezTo>
                <a:cubicBezTo>
                  <a:pt x="1523453" y="2485468"/>
                  <a:pt x="1513275" y="2495647"/>
                  <a:pt x="1500719" y="2495647"/>
                </a:cubicBezTo>
                <a:cubicBezTo>
                  <a:pt x="1488163" y="2495647"/>
                  <a:pt x="1477985" y="2485468"/>
                  <a:pt x="1477985" y="2472912"/>
                </a:cubicBezTo>
                <a:cubicBezTo>
                  <a:pt x="1477985" y="2460356"/>
                  <a:pt x="1488163" y="2450178"/>
                  <a:pt x="1500719" y="2450178"/>
                </a:cubicBezTo>
                <a:close/>
                <a:moveTo>
                  <a:pt x="1336681" y="2450178"/>
                </a:moveTo>
                <a:cubicBezTo>
                  <a:pt x="1349237" y="2450178"/>
                  <a:pt x="1359415" y="2460356"/>
                  <a:pt x="1359415" y="2472912"/>
                </a:cubicBezTo>
                <a:cubicBezTo>
                  <a:pt x="1359415" y="2485468"/>
                  <a:pt x="1349237" y="2495647"/>
                  <a:pt x="1336681" y="2495647"/>
                </a:cubicBezTo>
                <a:cubicBezTo>
                  <a:pt x="1324125" y="2495647"/>
                  <a:pt x="1313947" y="2485468"/>
                  <a:pt x="1313947" y="2472912"/>
                </a:cubicBezTo>
                <a:cubicBezTo>
                  <a:pt x="1313947" y="2460356"/>
                  <a:pt x="1324125" y="2450178"/>
                  <a:pt x="1336681" y="2450178"/>
                </a:cubicBezTo>
                <a:close/>
                <a:moveTo>
                  <a:pt x="1171000" y="2280264"/>
                </a:moveTo>
                <a:cubicBezTo>
                  <a:pt x="1183556" y="2280264"/>
                  <a:pt x="1193734" y="2290443"/>
                  <a:pt x="1193734" y="2302999"/>
                </a:cubicBezTo>
                <a:cubicBezTo>
                  <a:pt x="1193734" y="2315555"/>
                  <a:pt x="1183556" y="2325733"/>
                  <a:pt x="1171000" y="2325733"/>
                </a:cubicBezTo>
                <a:cubicBezTo>
                  <a:pt x="1158443" y="2325733"/>
                  <a:pt x="1148266" y="2315555"/>
                  <a:pt x="1148266" y="2302999"/>
                </a:cubicBezTo>
                <a:cubicBezTo>
                  <a:pt x="1148266" y="2290443"/>
                  <a:pt x="1158443" y="2280264"/>
                  <a:pt x="1171000" y="2280264"/>
                </a:cubicBezTo>
                <a:close/>
                <a:moveTo>
                  <a:pt x="1006962" y="2280264"/>
                </a:moveTo>
                <a:cubicBezTo>
                  <a:pt x="1019518" y="2280264"/>
                  <a:pt x="1029696" y="2290443"/>
                  <a:pt x="1029696" y="2302999"/>
                </a:cubicBezTo>
                <a:cubicBezTo>
                  <a:pt x="1029696" y="2315555"/>
                  <a:pt x="1019518" y="2325733"/>
                  <a:pt x="1006962" y="2325733"/>
                </a:cubicBezTo>
                <a:cubicBezTo>
                  <a:pt x="994406" y="2325733"/>
                  <a:pt x="984227" y="2315555"/>
                  <a:pt x="984227" y="2302999"/>
                </a:cubicBezTo>
                <a:cubicBezTo>
                  <a:pt x="984227" y="2290443"/>
                  <a:pt x="994406" y="2280264"/>
                  <a:pt x="1006962" y="2280264"/>
                </a:cubicBezTo>
                <a:close/>
                <a:moveTo>
                  <a:pt x="842924" y="2280264"/>
                </a:moveTo>
                <a:cubicBezTo>
                  <a:pt x="855480" y="2280264"/>
                  <a:pt x="865659" y="2290443"/>
                  <a:pt x="865659" y="2302999"/>
                </a:cubicBezTo>
                <a:cubicBezTo>
                  <a:pt x="865659" y="2315555"/>
                  <a:pt x="855480" y="2325733"/>
                  <a:pt x="842924" y="2325733"/>
                </a:cubicBezTo>
                <a:cubicBezTo>
                  <a:pt x="830368" y="2325733"/>
                  <a:pt x="820189" y="2315555"/>
                  <a:pt x="820189" y="2302999"/>
                </a:cubicBezTo>
                <a:cubicBezTo>
                  <a:pt x="820189" y="2290443"/>
                  <a:pt x="830368" y="2280264"/>
                  <a:pt x="842924" y="2280264"/>
                </a:cubicBezTo>
                <a:close/>
                <a:moveTo>
                  <a:pt x="678886" y="2280264"/>
                </a:moveTo>
                <a:cubicBezTo>
                  <a:pt x="691442" y="2280264"/>
                  <a:pt x="701621" y="2290443"/>
                  <a:pt x="701621" y="2302999"/>
                </a:cubicBezTo>
                <a:cubicBezTo>
                  <a:pt x="701621" y="2315555"/>
                  <a:pt x="691442" y="2325733"/>
                  <a:pt x="678886" y="2325733"/>
                </a:cubicBezTo>
                <a:cubicBezTo>
                  <a:pt x="666330" y="2325733"/>
                  <a:pt x="656152" y="2315555"/>
                  <a:pt x="656152" y="2302999"/>
                </a:cubicBezTo>
                <a:cubicBezTo>
                  <a:pt x="656152" y="2290443"/>
                  <a:pt x="666330" y="2280264"/>
                  <a:pt x="678886" y="2280264"/>
                </a:cubicBezTo>
                <a:close/>
                <a:moveTo>
                  <a:pt x="514849" y="2280264"/>
                </a:moveTo>
                <a:cubicBezTo>
                  <a:pt x="527405" y="2280264"/>
                  <a:pt x="537583" y="2290443"/>
                  <a:pt x="537583" y="2302999"/>
                </a:cubicBezTo>
                <a:cubicBezTo>
                  <a:pt x="537583" y="2315555"/>
                  <a:pt x="527405" y="2325733"/>
                  <a:pt x="514849" y="2325733"/>
                </a:cubicBezTo>
                <a:cubicBezTo>
                  <a:pt x="502293" y="2325733"/>
                  <a:pt x="492114" y="2315555"/>
                  <a:pt x="492114" y="2302999"/>
                </a:cubicBezTo>
                <a:cubicBezTo>
                  <a:pt x="492114" y="2290443"/>
                  <a:pt x="502293" y="2280264"/>
                  <a:pt x="514849" y="2280264"/>
                </a:cubicBezTo>
                <a:close/>
                <a:moveTo>
                  <a:pt x="350811" y="2280264"/>
                </a:moveTo>
                <a:cubicBezTo>
                  <a:pt x="363367" y="2280264"/>
                  <a:pt x="373545" y="2290443"/>
                  <a:pt x="373545" y="2302999"/>
                </a:cubicBezTo>
                <a:cubicBezTo>
                  <a:pt x="373545" y="2315555"/>
                  <a:pt x="363367" y="2325733"/>
                  <a:pt x="350811" y="2325733"/>
                </a:cubicBezTo>
                <a:lnTo>
                  <a:pt x="339865" y="2321199"/>
                </a:lnTo>
                <a:lnTo>
                  <a:pt x="333050" y="2315006"/>
                </a:lnTo>
                <a:lnTo>
                  <a:pt x="328077" y="2302999"/>
                </a:lnTo>
                <a:cubicBezTo>
                  <a:pt x="328077" y="2290443"/>
                  <a:pt x="338255" y="2280264"/>
                  <a:pt x="350811" y="2280264"/>
                </a:cubicBezTo>
                <a:close/>
                <a:moveTo>
                  <a:pt x="2156870" y="2271965"/>
                </a:moveTo>
                <a:cubicBezTo>
                  <a:pt x="2169427" y="2271965"/>
                  <a:pt x="2179604" y="2282144"/>
                  <a:pt x="2179604" y="2294700"/>
                </a:cubicBezTo>
                <a:cubicBezTo>
                  <a:pt x="2179604" y="2307256"/>
                  <a:pt x="2169427" y="2317434"/>
                  <a:pt x="2156870" y="2317434"/>
                </a:cubicBezTo>
                <a:cubicBezTo>
                  <a:pt x="2144314" y="2317434"/>
                  <a:pt x="2134135" y="2307256"/>
                  <a:pt x="2134135" y="2294700"/>
                </a:cubicBezTo>
                <a:cubicBezTo>
                  <a:pt x="2134135" y="2282144"/>
                  <a:pt x="2144314" y="2271965"/>
                  <a:pt x="2156870" y="2271965"/>
                </a:cubicBezTo>
                <a:close/>
                <a:moveTo>
                  <a:pt x="1992832" y="2271965"/>
                </a:moveTo>
                <a:cubicBezTo>
                  <a:pt x="2005388" y="2271965"/>
                  <a:pt x="2015567" y="2282144"/>
                  <a:pt x="2015567" y="2294700"/>
                </a:cubicBezTo>
                <a:cubicBezTo>
                  <a:pt x="2015567" y="2307256"/>
                  <a:pt x="2005388" y="2317434"/>
                  <a:pt x="1992832" y="2317434"/>
                </a:cubicBezTo>
                <a:cubicBezTo>
                  <a:pt x="1980277" y="2317434"/>
                  <a:pt x="1970098" y="2307256"/>
                  <a:pt x="1970098" y="2294700"/>
                </a:cubicBezTo>
                <a:cubicBezTo>
                  <a:pt x="1970098" y="2282144"/>
                  <a:pt x="1980277" y="2271965"/>
                  <a:pt x="1992832" y="2271965"/>
                </a:cubicBezTo>
                <a:close/>
                <a:moveTo>
                  <a:pt x="1828795" y="2271965"/>
                </a:moveTo>
                <a:cubicBezTo>
                  <a:pt x="1841351" y="2271965"/>
                  <a:pt x="1851529" y="2282144"/>
                  <a:pt x="1851529" y="2294700"/>
                </a:cubicBezTo>
                <a:cubicBezTo>
                  <a:pt x="1851529" y="2307256"/>
                  <a:pt x="1841351" y="2317434"/>
                  <a:pt x="1828795" y="2317434"/>
                </a:cubicBezTo>
                <a:cubicBezTo>
                  <a:pt x="1816239" y="2317434"/>
                  <a:pt x="1806060" y="2307256"/>
                  <a:pt x="1806060" y="2294700"/>
                </a:cubicBezTo>
                <a:cubicBezTo>
                  <a:pt x="1806060" y="2282144"/>
                  <a:pt x="1816239" y="2271965"/>
                  <a:pt x="1828795" y="2271965"/>
                </a:cubicBezTo>
                <a:close/>
                <a:moveTo>
                  <a:pt x="1664757" y="2271965"/>
                </a:moveTo>
                <a:cubicBezTo>
                  <a:pt x="1677313" y="2271965"/>
                  <a:pt x="1687491" y="2282144"/>
                  <a:pt x="1687491" y="2294700"/>
                </a:cubicBezTo>
                <a:cubicBezTo>
                  <a:pt x="1687491" y="2307256"/>
                  <a:pt x="1677313" y="2317434"/>
                  <a:pt x="1664757" y="2317434"/>
                </a:cubicBezTo>
                <a:cubicBezTo>
                  <a:pt x="1652201" y="2317434"/>
                  <a:pt x="1642022" y="2307256"/>
                  <a:pt x="1642022" y="2294700"/>
                </a:cubicBezTo>
                <a:cubicBezTo>
                  <a:pt x="1642022" y="2282144"/>
                  <a:pt x="1652201" y="2271965"/>
                  <a:pt x="1664757" y="2271965"/>
                </a:cubicBezTo>
                <a:close/>
                <a:moveTo>
                  <a:pt x="1500719" y="2271965"/>
                </a:moveTo>
                <a:cubicBezTo>
                  <a:pt x="1513275" y="2271965"/>
                  <a:pt x="1523453" y="2282144"/>
                  <a:pt x="1523453" y="2294700"/>
                </a:cubicBezTo>
                <a:cubicBezTo>
                  <a:pt x="1523453" y="2307256"/>
                  <a:pt x="1513275" y="2317434"/>
                  <a:pt x="1500719" y="2317434"/>
                </a:cubicBezTo>
                <a:cubicBezTo>
                  <a:pt x="1488163" y="2317434"/>
                  <a:pt x="1477985" y="2307256"/>
                  <a:pt x="1477985" y="2294700"/>
                </a:cubicBezTo>
                <a:cubicBezTo>
                  <a:pt x="1477985" y="2282144"/>
                  <a:pt x="1488163" y="2271965"/>
                  <a:pt x="1500719" y="2271965"/>
                </a:cubicBezTo>
                <a:close/>
                <a:moveTo>
                  <a:pt x="1336681" y="2271965"/>
                </a:moveTo>
                <a:cubicBezTo>
                  <a:pt x="1349237" y="2271965"/>
                  <a:pt x="1359415" y="2282144"/>
                  <a:pt x="1359415" y="2294700"/>
                </a:cubicBezTo>
                <a:cubicBezTo>
                  <a:pt x="1359415" y="2307256"/>
                  <a:pt x="1349237" y="2317434"/>
                  <a:pt x="1336681" y="2317434"/>
                </a:cubicBezTo>
                <a:cubicBezTo>
                  <a:pt x="1324125" y="2317434"/>
                  <a:pt x="1313947" y="2307256"/>
                  <a:pt x="1313947" y="2294700"/>
                </a:cubicBezTo>
                <a:cubicBezTo>
                  <a:pt x="1313947" y="2282144"/>
                  <a:pt x="1324125" y="2271965"/>
                  <a:pt x="1336681" y="2271965"/>
                </a:cubicBezTo>
                <a:close/>
                <a:moveTo>
                  <a:pt x="1171000" y="2102052"/>
                </a:moveTo>
                <a:cubicBezTo>
                  <a:pt x="1183556" y="2102052"/>
                  <a:pt x="1193734" y="2112231"/>
                  <a:pt x="1193734" y="2124786"/>
                </a:cubicBezTo>
                <a:cubicBezTo>
                  <a:pt x="1193734" y="2137342"/>
                  <a:pt x="1183556" y="2147521"/>
                  <a:pt x="1171000" y="2147521"/>
                </a:cubicBezTo>
                <a:cubicBezTo>
                  <a:pt x="1158443" y="2147521"/>
                  <a:pt x="1148266" y="2137342"/>
                  <a:pt x="1148266" y="2124786"/>
                </a:cubicBezTo>
                <a:cubicBezTo>
                  <a:pt x="1148266" y="2112231"/>
                  <a:pt x="1158443" y="2102052"/>
                  <a:pt x="1171000" y="2102052"/>
                </a:cubicBezTo>
                <a:close/>
                <a:moveTo>
                  <a:pt x="1006962" y="2102052"/>
                </a:moveTo>
                <a:cubicBezTo>
                  <a:pt x="1019518" y="2102052"/>
                  <a:pt x="1029696" y="2112231"/>
                  <a:pt x="1029696" y="2124786"/>
                </a:cubicBezTo>
                <a:cubicBezTo>
                  <a:pt x="1029696" y="2137342"/>
                  <a:pt x="1019518" y="2147521"/>
                  <a:pt x="1006962" y="2147521"/>
                </a:cubicBezTo>
                <a:cubicBezTo>
                  <a:pt x="994406" y="2147521"/>
                  <a:pt x="984227" y="2137342"/>
                  <a:pt x="984227" y="2124786"/>
                </a:cubicBezTo>
                <a:cubicBezTo>
                  <a:pt x="984227" y="2112231"/>
                  <a:pt x="994406" y="2102052"/>
                  <a:pt x="1006962" y="2102052"/>
                </a:cubicBezTo>
                <a:close/>
                <a:moveTo>
                  <a:pt x="842924" y="2102052"/>
                </a:moveTo>
                <a:cubicBezTo>
                  <a:pt x="855480" y="2102052"/>
                  <a:pt x="865659" y="2112231"/>
                  <a:pt x="865659" y="2124786"/>
                </a:cubicBezTo>
                <a:cubicBezTo>
                  <a:pt x="865659" y="2137342"/>
                  <a:pt x="855480" y="2147521"/>
                  <a:pt x="842924" y="2147521"/>
                </a:cubicBezTo>
                <a:cubicBezTo>
                  <a:pt x="830368" y="2147521"/>
                  <a:pt x="820189" y="2137342"/>
                  <a:pt x="820189" y="2124786"/>
                </a:cubicBezTo>
                <a:cubicBezTo>
                  <a:pt x="820189" y="2112231"/>
                  <a:pt x="830368" y="2102052"/>
                  <a:pt x="842924" y="2102052"/>
                </a:cubicBezTo>
                <a:close/>
                <a:moveTo>
                  <a:pt x="678886" y="2102052"/>
                </a:moveTo>
                <a:cubicBezTo>
                  <a:pt x="691442" y="2102052"/>
                  <a:pt x="701621" y="2112231"/>
                  <a:pt x="701621" y="2124786"/>
                </a:cubicBezTo>
                <a:cubicBezTo>
                  <a:pt x="701621" y="2137342"/>
                  <a:pt x="691442" y="2147521"/>
                  <a:pt x="678886" y="2147521"/>
                </a:cubicBezTo>
                <a:cubicBezTo>
                  <a:pt x="666330" y="2147521"/>
                  <a:pt x="656152" y="2137342"/>
                  <a:pt x="656152" y="2124786"/>
                </a:cubicBezTo>
                <a:cubicBezTo>
                  <a:pt x="656152" y="2112231"/>
                  <a:pt x="666330" y="2102052"/>
                  <a:pt x="678886" y="2102052"/>
                </a:cubicBezTo>
                <a:close/>
                <a:moveTo>
                  <a:pt x="514849" y="2102052"/>
                </a:moveTo>
                <a:cubicBezTo>
                  <a:pt x="527405" y="2102052"/>
                  <a:pt x="537583" y="2112231"/>
                  <a:pt x="537583" y="2124786"/>
                </a:cubicBezTo>
                <a:cubicBezTo>
                  <a:pt x="537583" y="2137342"/>
                  <a:pt x="527405" y="2147521"/>
                  <a:pt x="514849" y="2147521"/>
                </a:cubicBezTo>
                <a:cubicBezTo>
                  <a:pt x="502293" y="2147521"/>
                  <a:pt x="492114" y="2137342"/>
                  <a:pt x="492114" y="2124786"/>
                </a:cubicBezTo>
                <a:cubicBezTo>
                  <a:pt x="492114" y="2112231"/>
                  <a:pt x="502293" y="2102052"/>
                  <a:pt x="514849" y="2102052"/>
                </a:cubicBezTo>
                <a:close/>
                <a:moveTo>
                  <a:pt x="350811" y="2102052"/>
                </a:moveTo>
                <a:cubicBezTo>
                  <a:pt x="363367" y="2102052"/>
                  <a:pt x="373545" y="2112231"/>
                  <a:pt x="373545" y="2124786"/>
                </a:cubicBezTo>
                <a:cubicBezTo>
                  <a:pt x="373545" y="2137342"/>
                  <a:pt x="363367" y="2147521"/>
                  <a:pt x="350811" y="2147521"/>
                </a:cubicBezTo>
                <a:cubicBezTo>
                  <a:pt x="338255" y="2147521"/>
                  <a:pt x="328077" y="2137342"/>
                  <a:pt x="328077" y="2124786"/>
                </a:cubicBezTo>
                <a:cubicBezTo>
                  <a:pt x="328077" y="2112231"/>
                  <a:pt x="338255" y="2102052"/>
                  <a:pt x="350811" y="2102052"/>
                </a:cubicBezTo>
                <a:close/>
                <a:moveTo>
                  <a:pt x="186773" y="2102052"/>
                </a:moveTo>
                <a:cubicBezTo>
                  <a:pt x="199329" y="2102052"/>
                  <a:pt x="209507" y="2112231"/>
                  <a:pt x="209507" y="2124786"/>
                </a:cubicBezTo>
                <a:cubicBezTo>
                  <a:pt x="209507" y="2137342"/>
                  <a:pt x="199329" y="2147521"/>
                  <a:pt x="186773" y="2147521"/>
                </a:cubicBezTo>
                <a:lnTo>
                  <a:pt x="181619" y="2145386"/>
                </a:lnTo>
                <a:lnTo>
                  <a:pt x="164815" y="2122914"/>
                </a:lnTo>
                <a:lnTo>
                  <a:pt x="170698" y="2108711"/>
                </a:lnTo>
                <a:cubicBezTo>
                  <a:pt x="174812" y="2104597"/>
                  <a:pt x="180495" y="2102052"/>
                  <a:pt x="186773" y="2102052"/>
                </a:cubicBezTo>
                <a:close/>
                <a:moveTo>
                  <a:pt x="2320908" y="2093754"/>
                </a:moveTo>
                <a:cubicBezTo>
                  <a:pt x="2333464" y="2093754"/>
                  <a:pt x="2343643" y="2103932"/>
                  <a:pt x="2343643" y="2116488"/>
                </a:cubicBezTo>
                <a:lnTo>
                  <a:pt x="2338639" y="2128569"/>
                </a:lnTo>
                <a:lnTo>
                  <a:pt x="2335053" y="2133364"/>
                </a:lnTo>
                <a:lnTo>
                  <a:pt x="2320908" y="2139223"/>
                </a:lnTo>
                <a:cubicBezTo>
                  <a:pt x="2308351" y="2139223"/>
                  <a:pt x="2298174" y="2129044"/>
                  <a:pt x="2298174" y="2116488"/>
                </a:cubicBezTo>
                <a:cubicBezTo>
                  <a:pt x="2298174" y="2103932"/>
                  <a:pt x="2308351" y="2093754"/>
                  <a:pt x="2320908" y="2093754"/>
                </a:cubicBezTo>
                <a:close/>
                <a:moveTo>
                  <a:pt x="2156870" y="2093754"/>
                </a:moveTo>
                <a:cubicBezTo>
                  <a:pt x="2169427" y="2093754"/>
                  <a:pt x="2179604" y="2103932"/>
                  <a:pt x="2179604" y="2116488"/>
                </a:cubicBezTo>
                <a:cubicBezTo>
                  <a:pt x="2179604" y="2129044"/>
                  <a:pt x="2169427" y="2139223"/>
                  <a:pt x="2156870" y="2139223"/>
                </a:cubicBezTo>
                <a:cubicBezTo>
                  <a:pt x="2144314" y="2139223"/>
                  <a:pt x="2134135" y="2129044"/>
                  <a:pt x="2134135" y="2116488"/>
                </a:cubicBezTo>
                <a:cubicBezTo>
                  <a:pt x="2134135" y="2103932"/>
                  <a:pt x="2144314" y="2093754"/>
                  <a:pt x="2156870" y="2093754"/>
                </a:cubicBezTo>
                <a:close/>
                <a:moveTo>
                  <a:pt x="1992832" y="2093754"/>
                </a:moveTo>
                <a:cubicBezTo>
                  <a:pt x="2005388" y="2093754"/>
                  <a:pt x="2015567" y="2103932"/>
                  <a:pt x="2015567" y="2116488"/>
                </a:cubicBezTo>
                <a:cubicBezTo>
                  <a:pt x="2015567" y="2129044"/>
                  <a:pt x="2005388" y="2139223"/>
                  <a:pt x="1992832" y="2139223"/>
                </a:cubicBezTo>
                <a:cubicBezTo>
                  <a:pt x="1980277" y="2139223"/>
                  <a:pt x="1970098" y="2129044"/>
                  <a:pt x="1970098" y="2116488"/>
                </a:cubicBezTo>
                <a:cubicBezTo>
                  <a:pt x="1970098" y="2103932"/>
                  <a:pt x="1980277" y="2093754"/>
                  <a:pt x="1992832" y="2093754"/>
                </a:cubicBezTo>
                <a:close/>
                <a:moveTo>
                  <a:pt x="1828795" y="2093754"/>
                </a:moveTo>
                <a:cubicBezTo>
                  <a:pt x="1841351" y="2093754"/>
                  <a:pt x="1851529" y="2103932"/>
                  <a:pt x="1851529" y="2116488"/>
                </a:cubicBezTo>
                <a:cubicBezTo>
                  <a:pt x="1851529" y="2129044"/>
                  <a:pt x="1841351" y="2139223"/>
                  <a:pt x="1828795" y="2139223"/>
                </a:cubicBezTo>
                <a:cubicBezTo>
                  <a:pt x="1816239" y="2139223"/>
                  <a:pt x="1806060" y="2129044"/>
                  <a:pt x="1806060" y="2116488"/>
                </a:cubicBezTo>
                <a:cubicBezTo>
                  <a:pt x="1806060" y="2103932"/>
                  <a:pt x="1816239" y="2093754"/>
                  <a:pt x="1828795" y="2093754"/>
                </a:cubicBezTo>
                <a:close/>
                <a:moveTo>
                  <a:pt x="1664757" y="2093754"/>
                </a:moveTo>
                <a:cubicBezTo>
                  <a:pt x="1677313" y="2093754"/>
                  <a:pt x="1687491" y="2103932"/>
                  <a:pt x="1687491" y="2116488"/>
                </a:cubicBezTo>
                <a:cubicBezTo>
                  <a:pt x="1687491" y="2129044"/>
                  <a:pt x="1677313" y="2139223"/>
                  <a:pt x="1664757" y="2139223"/>
                </a:cubicBezTo>
                <a:cubicBezTo>
                  <a:pt x="1652201" y="2139223"/>
                  <a:pt x="1642022" y="2129044"/>
                  <a:pt x="1642022" y="2116488"/>
                </a:cubicBezTo>
                <a:cubicBezTo>
                  <a:pt x="1642022" y="2103932"/>
                  <a:pt x="1652201" y="2093754"/>
                  <a:pt x="1664757" y="2093754"/>
                </a:cubicBezTo>
                <a:close/>
                <a:moveTo>
                  <a:pt x="1500719" y="2093754"/>
                </a:moveTo>
                <a:cubicBezTo>
                  <a:pt x="1513275" y="2093754"/>
                  <a:pt x="1523453" y="2103932"/>
                  <a:pt x="1523453" y="2116488"/>
                </a:cubicBezTo>
                <a:cubicBezTo>
                  <a:pt x="1523453" y="2129044"/>
                  <a:pt x="1513275" y="2139223"/>
                  <a:pt x="1500719" y="2139223"/>
                </a:cubicBezTo>
                <a:cubicBezTo>
                  <a:pt x="1488163" y="2139223"/>
                  <a:pt x="1477985" y="2129044"/>
                  <a:pt x="1477985" y="2116488"/>
                </a:cubicBezTo>
                <a:cubicBezTo>
                  <a:pt x="1477985" y="2103932"/>
                  <a:pt x="1488163" y="2093754"/>
                  <a:pt x="1500719" y="2093754"/>
                </a:cubicBezTo>
                <a:close/>
                <a:moveTo>
                  <a:pt x="1336681" y="2093754"/>
                </a:moveTo>
                <a:cubicBezTo>
                  <a:pt x="1349237" y="2093754"/>
                  <a:pt x="1359415" y="2103932"/>
                  <a:pt x="1359415" y="2116488"/>
                </a:cubicBezTo>
                <a:cubicBezTo>
                  <a:pt x="1359415" y="2129044"/>
                  <a:pt x="1349237" y="2139223"/>
                  <a:pt x="1336681" y="2139223"/>
                </a:cubicBezTo>
                <a:cubicBezTo>
                  <a:pt x="1324125" y="2139223"/>
                  <a:pt x="1313947" y="2129044"/>
                  <a:pt x="1313947" y="2116488"/>
                </a:cubicBezTo>
                <a:cubicBezTo>
                  <a:pt x="1313947" y="2103932"/>
                  <a:pt x="1324125" y="2093754"/>
                  <a:pt x="1336681" y="2093754"/>
                </a:cubicBezTo>
                <a:close/>
                <a:moveTo>
                  <a:pt x="1171000" y="1929264"/>
                </a:moveTo>
                <a:cubicBezTo>
                  <a:pt x="1183556" y="1929264"/>
                  <a:pt x="1193734" y="1939442"/>
                  <a:pt x="1193734" y="1951998"/>
                </a:cubicBezTo>
                <a:cubicBezTo>
                  <a:pt x="1193734" y="1964554"/>
                  <a:pt x="1183556" y="1974733"/>
                  <a:pt x="1171000" y="1974733"/>
                </a:cubicBezTo>
                <a:cubicBezTo>
                  <a:pt x="1158443" y="1974733"/>
                  <a:pt x="1148266" y="1964554"/>
                  <a:pt x="1148266" y="1951998"/>
                </a:cubicBezTo>
                <a:cubicBezTo>
                  <a:pt x="1148266" y="1939442"/>
                  <a:pt x="1158443" y="1929264"/>
                  <a:pt x="1171000" y="1929264"/>
                </a:cubicBezTo>
                <a:close/>
                <a:moveTo>
                  <a:pt x="1006962" y="1929264"/>
                </a:moveTo>
                <a:cubicBezTo>
                  <a:pt x="1019518" y="1929264"/>
                  <a:pt x="1029696" y="1939442"/>
                  <a:pt x="1029696" y="1951998"/>
                </a:cubicBezTo>
                <a:cubicBezTo>
                  <a:pt x="1029696" y="1964554"/>
                  <a:pt x="1019518" y="1974733"/>
                  <a:pt x="1006962" y="1974733"/>
                </a:cubicBezTo>
                <a:cubicBezTo>
                  <a:pt x="994406" y="1974733"/>
                  <a:pt x="984227" y="1964554"/>
                  <a:pt x="984227" y="1951998"/>
                </a:cubicBezTo>
                <a:cubicBezTo>
                  <a:pt x="984227" y="1939442"/>
                  <a:pt x="994406" y="1929264"/>
                  <a:pt x="1006962" y="1929264"/>
                </a:cubicBezTo>
                <a:close/>
                <a:moveTo>
                  <a:pt x="842924" y="1929264"/>
                </a:moveTo>
                <a:cubicBezTo>
                  <a:pt x="855480" y="1929264"/>
                  <a:pt x="865659" y="1939442"/>
                  <a:pt x="865659" y="1951998"/>
                </a:cubicBezTo>
                <a:cubicBezTo>
                  <a:pt x="865659" y="1964554"/>
                  <a:pt x="855480" y="1974733"/>
                  <a:pt x="842924" y="1974733"/>
                </a:cubicBezTo>
                <a:cubicBezTo>
                  <a:pt x="830368" y="1974733"/>
                  <a:pt x="820189" y="1964554"/>
                  <a:pt x="820189" y="1951998"/>
                </a:cubicBezTo>
                <a:cubicBezTo>
                  <a:pt x="820189" y="1939442"/>
                  <a:pt x="830368" y="1929264"/>
                  <a:pt x="842924" y="1929264"/>
                </a:cubicBezTo>
                <a:close/>
                <a:moveTo>
                  <a:pt x="678886" y="1929264"/>
                </a:moveTo>
                <a:cubicBezTo>
                  <a:pt x="691442" y="1929264"/>
                  <a:pt x="701621" y="1939442"/>
                  <a:pt x="701621" y="1951998"/>
                </a:cubicBezTo>
                <a:cubicBezTo>
                  <a:pt x="701621" y="1964554"/>
                  <a:pt x="691442" y="1974733"/>
                  <a:pt x="678886" y="1974733"/>
                </a:cubicBezTo>
                <a:cubicBezTo>
                  <a:pt x="666330" y="1974733"/>
                  <a:pt x="656152" y="1964554"/>
                  <a:pt x="656152" y="1951998"/>
                </a:cubicBezTo>
                <a:cubicBezTo>
                  <a:pt x="656152" y="1939442"/>
                  <a:pt x="666330" y="1929264"/>
                  <a:pt x="678886" y="1929264"/>
                </a:cubicBezTo>
                <a:close/>
                <a:moveTo>
                  <a:pt x="514849" y="1929264"/>
                </a:moveTo>
                <a:cubicBezTo>
                  <a:pt x="527405" y="1929264"/>
                  <a:pt x="537583" y="1939442"/>
                  <a:pt x="537583" y="1951998"/>
                </a:cubicBezTo>
                <a:cubicBezTo>
                  <a:pt x="537583" y="1964554"/>
                  <a:pt x="527405" y="1974733"/>
                  <a:pt x="514849" y="1974733"/>
                </a:cubicBezTo>
                <a:cubicBezTo>
                  <a:pt x="502293" y="1974733"/>
                  <a:pt x="492114" y="1964554"/>
                  <a:pt x="492114" y="1951998"/>
                </a:cubicBezTo>
                <a:cubicBezTo>
                  <a:pt x="492114" y="1939442"/>
                  <a:pt x="502293" y="1929264"/>
                  <a:pt x="514849" y="1929264"/>
                </a:cubicBezTo>
                <a:close/>
                <a:moveTo>
                  <a:pt x="350811" y="1929264"/>
                </a:moveTo>
                <a:cubicBezTo>
                  <a:pt x="363367" y="1929264"/>
                  <a:pt x="373545" y="1939442"/>
                  <a:pt x="373545" y="1951998"/>
                </a:cubicBezTo>
                <a:cubicBezTo>
                  <a:pt x="373545" y="1964554"/>
                  <a:pt x="363367" y="1974733"/>
                  <a:pt x="350811" y="1974733"/>
                </a:cubicBezTo>
                <a:cubicBezTo>
                  <a:pt x="338255" y="1974733"/>
                  <a:pt x="328077" y="1964554"/>
                  <a:pt x="328077" y="1951998"/>
                </a:cubicBezTo>
                <a:cubicBezTo>
                  <a:pt x="328077" y="1939442"/>
                  <a:pt x="338255" y="1929264"/>
                  <a:pt x="350811" y="1929264"/>
                </a:cubicBezTo>
                <a:close/>
                <a:moveTo>
                  <a:pt x="186773" y="1929264"/>
                </a:moveTo>
                <a:cubicBezTo>
                  <a:pt x="199329" y="1929264"/>
                  <a:pt x="209507" y="1939442"/>
                  <a:pt x="209507" y="1951998"/>
                </a:cubicBezTo>
                <a:cubicBezTo>
                  <a:pt x="209507" y="1964554"/>
                  <a:pt x="199329" y="1974733"/>
                  <a:pt x="186773" y="1974733"/>
                </a:cubicBezTo>
                <a:cubicBezTo>
                  <a:pt x="174217" y="1974733"/>
                  <a:pt x="164039" y="1964554"/>
                  <a:pt x="164039" y="1951998"/>
                </a:cubicBezTo>
                <a:cubicBezTo>
                  <a:pt x="164039" y="1939442"/>
                  <a:pt x="174217" y="1929264"/>
                  <a:pt x="186773" y="1929264"/>
                </a:cubicBezTo>
                <a:close/>
                <a:moveTo>
                  <a:pt x="2320908" y="1920965"/>
                </a:moveTo>
                <a:cubicBezTo>
                  <a:pt x="2333464" y="1920965"/>
                  <a:pt x="2343643" y="1931143"/>
                  <a:pt x="2343643" y="1943699"/>
                </a:cubicBezTo>
                <a:cubicBezTo>
                  <a:pt x="2343643" y="1956255"/>
                  <a:pt x="2333464" y="1966434"/>
                  <a:pt x="2320908" y="1966434"/>
                </a:cubicBezTo>
                <a:cubicBezTo>
                  <a:pt x="2308351" y="1966434"/>
                  <a:pt x="2298174" y="1956255"/>
                  <a:pt x="2298174" y="1943699"/>
                </a:cubicBezTo>
                <a:cubicBezTo>
                  <a:pt x="2298174" y="1931143"/>
                  <a:pt x="2308351" y="1920965"/>
                  <a:pt x="2320908" y="1920965"/>
                </a:cubicBezTo>
                <a:close/>
                <a:moveTo>
                  <a:pt x="2156870" y="1920965"/>
                </a:moveTo>
                <a:cubicBezTo>
                  <a:pt x="2169427" y="1920965"/>
                  <a:pt x="2179604" y="1931143"/>
                  <a:pt x="2179604" y="1943699"/>
                </a:cubicBezTo>
                <a:cubicBezTo>
                  <a:pt x="2179604" y="1956255"/>
                  <a:pt x="2169427" y="1966434"/>
                  <a:pt x="2156870" y="1966434"/>
                </a:cubicBezTo>
                <a:cubicBezTo>
                  <a:pt x="2144314" y="1966434"/>
                  <a:pt x="2134135" y="1956255"/>
                  <a:pt x="2134135" y="1943699"/>
                </a:cubicBezTo>
                <a:cubicBezTo>
                  <a:pt x="2134135" y="1931143"/>
                  <a:pt x="2144314" y="1920965"/>
                  <a:pt x="2156870" y="1920965"/>
                </a:cubicBezTo>
                <a:close/>
                <a:moveTo>
                  <a:pt x="1992832" y="1920965"/>
                </a:moveTo>
                <a:cubicBezTo>
                  <a:pt x="2005388" y="1920965"/>
                  <a:pt x="2015567" y="1931143"/>
                  <a:pt x="2015567" y="1943699"/>
                </a:cubicBezTo>
                <a:cubicBezTo>
                  <a:pt x="2015567" y="1956255"/>
                  <a:pt x="2005388" y="1966434"/>
                  <a:pt x="1992832" y="1966434"/>
                </a:cubicBezTo>
                <a:cubicBezTo>
                  <a:pt x="1980277" y="1966434"/>
                  <a:pt x="1970098" y="1956255"/>
                  <a:pt x="1970098" y="1943699"/>
                </a:cubicBezTo>
                <a:cubicBezTo>
                  <a:pt x="1970098" y="1931143"/>
                  <a:pt x="1980277" y="1920965"/>
                  <a:pt x="1992832" y="1920965"/>
                </a:cubicBezTo>
                <a:close/>
                <a:moveTo>
                  <a:pt x="1828795" y="1920965"/>
                </a:moveTo>
                <a:cubicBezTo>
                  <a:pt x="1841351" y="1920965"/>
                  <a:pt x="1851529" y="1931143"/>
                  <a:pt x="1851529" y="1943699"/>
                </a:cubicBezTo>
                <a:cubicBezTo>
                  <a:pt x="1851529" y="1956255"/>
                  <a:pt x="1841351" y="1966434"/>
                  <a:pt x="1828795" y="1966434"/>
                </a:cubicBezTo>
                <a:cubicBezTo>
                  <a:pt x="1816239" y="1966434"/>
                  <a:pt x="1806060" y="1956255"/>
                  <a:pt x="1806060" y="1943699"/>
                </a:cubicBezTo>
                <a:cubicBezTo>
                  <a:pt x="1806060" y="1931143"/>
                  <a:pt x="1816239" y="1920965"/>
                  <a:pt x="1828795" y="1920965"/>
                </a:cubicBezTo>
                <a:close/>
                <a:moveTo>
                  <a:pt x="1664757" y="1920965"/>
                </a:moveTo>
                <a:cubicBezTo>
                  <a:pt x="1677313" y="1920965"/>
                  <a:pt x="1687491" y="1931143"/>
                  <a:pt x="1687491" y="1943699"/>
                </a:cubicBezTo>
                <a:cubicBezTo>
                  <a:pt x="1687491" y="1956255"/>
                  <a:pt x="1677313" y="1966434"/>
                  <a:pt x="1664757" y="1966434"/>
                </a:cubicBezTo>
                <a:cubicBezTo>
                  <a:pt x="1652201" y="1966434"/>
                  <a:pt x="1642022" y="1956255"/>
                  <a:pt x="1642022" y="1943699"/>
                </a:cubicBezTo>
                <a:cubicBezTo>
                  <a:pt x="1642022" y="1931143"/>
                  <a:pt x="1652201" y="1920965"/>
                  <a:pt x="1664757" y="1920965"/>
                </a:cubicBezTo>
                <a:close/>
                <a:moveTo>
                  <a:pt x="1500719" y="1920965"/>
                </a:moveTo>
                <a:cubicBezTo>
                  <a:pt x="1513275" y="1920965"/>
                  <a:pt x="1523453" y="1931143"/>
                  <a:pt x="1523453" y="1943699"/>
                </a:cubicBezTo>
                <a:cubicBezTo>
                  <a:pt x="1523453" y="1956255"/>
                  <a:pt x="1513275" y="1966434"/>
                  <a:pt x="1500719" y="1966434"/>
                </a:cubicBezTo>
                <a:cubicBezTo>
                  <a:pt x="1488163" y="1966434"/>
                  <a:pt x="1477985" y="1956255"/>
                  <a:pt x="1477985" y="1943699"/>
                </a:cubicBezTo>
                <a:cubicBezTo>
                  <a:pt x="1477985" y="1931143"/>
                  <a:pt x="1488163" y="1920965"/>
                  <a:pt x="1500719" y="1920965"/>
                </a:cubicBezTo>
                <a:close/>
                <a:moveTo>
                  <a:pt x="1336681" y="1920965"/>
                </a:moveTo>
                <a:cubicBezTo>
                  <a:pt x="1349237" y="1920965"/>
                  <a:pt x="1359415" y="1931143"/>
                  <a:pt x="1359415" y="1943699"/>
                </a:cubicBezTo>
                <a:cubicBezTo>
                  <a:pt x="1359415" y="1956255"/>
                  <a:pt x="1349237" y="1966434"/>
                  <a:pt x="1336681" y="1966434"/>
                </a:cubicBezTo>
                <a:cubicBezTo>
                  <a:pt x="1324125" y="1966434"/>
                  <a:pt x="1313947" y="1956255"/>
                  <a:pt x="1313947" y="1943699"/>
                </a:cubicBezTo>
                <a:cubicBezTo>
                  <a:pt x="1313947" y="1931143"/>
                  <a:pt x="1324125" y="1920965"/>
                  <a:pt x="1336681" y="1920965"/>
                </a:cubicBezTo>
                <a:close/>
                <a:moveTo>
                  <a:pt x="1171000" y="1751051"/>
                </a:moveTo>
                <a:cubicBezTo>
                  <a:pt x="1183556" y="1751051"/>
                  <a:pt x="1193734" y="1761230"/>
                  <a:pt x="1193734" y="1773786"/>
                </a:cubicBezTo>
                <a:cubicBezTo>
                  <a:pt x="1193734" y="1786342"/>
                  <a:pt x="1183556" y="1796520"/>
                  <a:pt x="1171000" y="1796520"/>
                </a:cubicBezTo>
                <a:cubicBezTo>
                  <a:pt x="1158443" y="1796520"/>
                  <a:pt x="1148266" y="1786342"/>
                  <a:pt x="1148266" y="1773786"/>
                </a:cubicBezTo>
                <a:cubicBezTo>
                  <a:pt x="1148266" y="1761230"/>
                  <a:pt x="1158443" y="1751051"/>
                  <a:pt x="1171000" y="1751051"/>
                </a:cubicBezTo>
                <a:close/>
                <a:moveTo>
                  <a:pt x="1006962" y="1751051"/>
                </a:moveTo>
                <a:cubicBezTo>
                  <a:pt x="1019518" y="1751051"/>
                  <a:pt x="1029696" y="1761230"/>
                  <a:pt x="1029696" y="1773786"/>
                </a:cubicBezTo>
                <a:cubicBezTo>
                  <a:pt x="1029696" y="1786342"/>
                  <a:pt x="1019518" y="1796520"/>
                  <a:pt x="1006962" y="1796520"/>
                </a:cubicBezTo>
                <a:cubicBezTo>
                  <a:pt x="994406" y="1796520"/>
                  <a:pt x="984227" y="1786342"/>
                  <a:pt x="984227" y="1773786"/>
                </a:cubicBezTo>
                <a:cubicBezTo>
                  <a:pt x="984227" y="1761230"/>
                  <a:pt x="994406" y="1751051"/>
                  <a:pt x="1006962" y="1751051"/>
                </a:cubicBezTo>
                <a:close/>
                <a:moveTo>
                  <a:pt x="842924" y="1751051"/>
                </a:moveTo>
                <a:cubicBezTo>
                  <a:pt x="855480" y="1751051"/>
                  <a:pt x="865659" y="1761230"/>
                  <a:pt x="865659" y="1773786"/>
                </a:cubicBezTo>
                <a:cubicBezTo>
                  <a:pt x="865659" y="1786342"/>
                  <a:pt x="855480" y="1796520"/>
                  <a:pt x="842924" y="1796520"/>
                </a:cubicBezTo>
                <a:cubicBezTo>
                  <a:pt x="830368" y="1796520"/>
                  <a:pt x="820189" y="1786342"/>
                  <a:pt x="820189" y="1773786"/>
                </a:cubicBezTo>
                <a:cubicBezTo>
                  <a:pt x="820189" y="1761230"/>
                  <a:pt x="830368" y="1751051"/>
                  <a:pt x="842924" y="1751051"/>
                </a:cubicBezTo>
                <a:close/>
                <a:moveTo>
                  <a:pt x="678886" y="1751051"/>
                </a:moveTo>
                <a:cubicBezTo>
                  <a:pt x="691442" y="1751051"/>
                  <a:pt x="701621" y="1761230"/>
                  <a:pt x="701621" y="1773786"/>
                </a:cubicBezTo>
                <a:cubicBezTo>
                  <a:pt x="701621" y="1786342"/>
                  <a:pt x="691442" y="1796520"/>
                  <a:pt x="678886" y="1796520"/>
                </a:cubicBezTo>
                <a:cubicBezTo>
                  <a:pt x="666330" y="1796520"/>
                  <a:pt x="656152" y="1786342"/>
                  <a:pt x="656152" y="1773786"/>
                </a:cubicBezTo>
                <a:cubicBezTo>
                  <a:pt x="656152" y="1761230"/>
                  <a:pt x="666330" y="1751051"/>
                  <a:pt x="678886" y="1751051"/>
                </a:cubicBezTo>
                <a:close/>
                <a:moveTo>
                  <a:pt x="514849" y="1751051"/>
                </a:moveTo>
                <a:cubicBezTo>
                  <a:pt x="527405" y="1751051"/>
                  <a:pt x="537583" y="1761230"/>
                  <a:pt x="537583" y="1773786"/>
                </a:cubicBezTo>
                <a:cubicBezTo>
                  <a:pt x="537583" y="1786342"/>
                  <a:pt x="527405" y="1796520"/>
                  <a:pt x="514849" y="1796520"/>
                </a:cubicBezTo>
                <a:cubicBezTo>
                  <a:pt x="502293" y="1796520"/>
                  <a:pt x="492114" y="1786342"/>
                  <a:pt x="492114" y="1773786"/>
                </a:cubicBezTo>
                <a:cubicBezTo>
                  <a:pt x="492114" y="1761230"/>
                  <a:pt x="502293" y="1751051"/>
                  <a:pt x="514849" y="1751051"/>
                </a:cubicBezTo>
                <a:close/>
                <a:moveTo>
                  <a:pt x="350811" y="1751051"/>
                </a:moveTo>
                <a:cubicBezTo>
                  <a:pt x="363367" y="1751051"/>
                  <a:pt x="373545" y="1761230"/>
                  <a:pt x="373545" y="1773786"/>
                </a:cubicBezTo>
                <a:cubicBezTo>
                  <a:pt x="373545" y="1786342"/>
                  <a:pt x="363367" y="1796520"/>
                  <a:pt x="350811" y="1796520"/>
                </a:cubicBezTo>
                <a:cubicBezTo>
                  <a:pt x="338255" y="1796520"/>
                  <a:pt x="328077" y="1786342"/>
                  <a:pt x="328077" y="1773786"/>
                </a:cubicBezTo>
                <a:cubicBezTo>
                  <a:pt x="328077" y="1761230"/>
                  <a:pt x="338255" y="1751051"/>
                  <a:pt x="350811" y="1751051"/>
                </a:cubicBezTo>
                <a:close/>
                <a:moveTo>
                  <a:pt x="186773" y="1751051"/>
                </a:moveTo>
                <a:cubicBezTo>
                  <a:pt x="199329" y="1751051"/>
                  <a:pt x="209507" y="1761230"/>
                  <a:pt x="209507" y="1773786"/>
                </a:cubicBezTo>
                <a:cubicBezTo>
                  <a:pt x="209507" y="1786342"/>
                  <a:pt x="199329" y="1796520"/>
                  <a:pt x="186773" y="1796520"/>
                </a:cubicBezTo>
                <a:cubicBezTo>
                  <a:pt x="174217" y="1796520"/>
                  <a:pt x="164039" y="1786342"/>
                  <a:pt x="164039" y="1773786"/>
                </a:cubicBezTo>
                <a:cubicBezTo>
                  <a:pt x="164039" y="1761230"/>
                  <a:pt x="174217" y="1751051"/>
                  <a:pt x="186773" y="1751051"/>
                </a:cubicBezTo>
                <a:close/>
                <a:moveTo>
                  <a:pt x="22735" y="1751051"/>
                </a:moveTo>
                <a:cubicBezTo>
                  <a:pt x="35291" y="1751051"/>
                  <a:pt x="45469" y="1761230"/>
                  <a:pt x="45469" y="1773786"/>
                </a:cubicBezTo>
                <a:cubicBezTo>
                  <a:pt x="45469" y="1786342"/>
                  <a:pt x="35291" y="1796520"/>
                  <a:pt x="22735" y="1796520"/>
                </a:cubicBezTo>
                <a:cubicBezTo>
                  <a:pt x="10179" y="1796520"/>
                  <a:pt x="0" y="1786342"/>
                  <a:pt x="0" y="1773786"/>
                </a:cubicBezTo>
                <a:cubicBezTo>
                  <a:pt x="0" y="1761230"/>
                  <a:pt x="10179" y="1751051"/>
                  <a:pt x="22735" y="1751051"/>
                </a:cubicBezTo>
                <a:close/>
                <a:moveTo>
                  <a:pt x="2484946" y="1742753"/>
                </a:moveTo>
                <a:cubicBezTo>
                  <a:pt x="2497502" y="1742753"/>
                  <a:pt x="2507681" y="1752931"/>
                  <a:pt x="2507681" y="1765487"/>
                </a:cubicBezTo>
                <a:cubicBezTo>
                  <a:pt x="2507681" y="1778044"/>
                  <a:pt x="2497502" y="1788221"/>
                  <a:pt x="2484946" y="1788221"/>
                </a:cubicBezTo>
                <a:cubicBezTo>
                  <a:pt x="2472390" y="1788221"/>
                  <a:pt x="2462211" y="1778044"/>
                  <a:pt x="2462211" y="1765487"/>
                </a:cubicBezTo>
                <a:cubicBezTo>
                  <a:pt x="2462211" y="1752931"/>
                  <a:pt x="2472390" y="1742753"/>
                  <a:pt x="2484946" y="1742753"/>
                </a:cubicBezTo>
                <a:close/>
                <a:moveTo>
                  <a:pt x="2320908" y="1742753"/>
                </a:moveTo>
                <a:cubicBezTo>
                  <a:pt x="2333464" y="1742753"/>
                  <a:pt x="2343643" y="1752931"/>
                  <a:pt x="2343643" y="1765487"/>
                </a:cubicBezTo>
                <a:cubicBezTo>
                  <a:pt x="2343643" y="1778044"/>
                  <a:pt x="2333464" y="1788221"/>
                  <a:pt x="2320908" y="1788221"/>
                </a:cubicBezTo>
                <a:cubicBezTo>
                  <a:pt x="2308351" y="1788221"/>
                  <a:pt x="2298174" y="1778044"/>
                  <a:pt x="2298174" y="1765487"/>
                </a:cubicBezTo>
                <a:cubicBezTo>
                  <a:pt x="2298174" y="1752931"/>
                  <a:pt x="2308351" y="1742753"/>
                  <a:pt x="2320908" y="1742753"/>
                </a:cubicBezTo>
                <a:close/>
                <a:moveTo>
                  <a:pt x="2156870" y="1742753"/>
                </a:moveTo>
                <a:cubicBezTo>
                  <a:pt x="2169427" y="1742753"/>
                  <a:pt x="2179604" y="1752931"/>
                  <a:pt x="2179604" y="1765487"/>
                </a:cubicBezTo>
                <a:cubicBezTo>
                  <a:pt x="2179604" y="1778044"/>
                  <a:pt x="2169427" y="1788221"/>
                  <a:pt x="2156870" y="1788221"/>
                </a:cubicBezTo>
                <a:cubicBezTo>
                  <a:pt x="2144314" y="1788221"/>
                  <a:pt x="2134135" y="1778044"/>
                  <a:pt x="2134135" y="1765487"/>
                </a:cubicBezTo>
                <a:cubicBezTo>
                  <a:pt x="2134135" y="1752931"/>
                  <a:pt x="2144314" y="1742753"/>
                  <a:pt x="2156870" y="1742753"/>
                </a:cubicBezTo>
                <a:close/>
                <a:moveTo>
                  <a:pt x="1992832" y="1742753"/>
                </a:moveTo>
                <a:cubicBezTo>
                  <a:pt x="2005388" y="1742753"/>
                  <a:pt x="2015567" y="1752931"/>
                  <a:pt x="2015567" y="1765487"/>
                </a:cubicBezTo>
                <a:cubicBezTo>
                  <a:pt x="2015567" y="1778044"/>
                  <a:pt x="2005388" y="1788221"/>
                  <a:pt x="1992832" y="1788221"/>
                </a:cubicBezTo>
                <a:cubicBezTo>
                  <a:pt x="1980277" y="1788221"/>
                  <a:pt x="1970098" y="1778044"/>
                  <a:pt x="1970098" y="1765487"/>
                </a:cubicBezTo>
                <a:cubicBezTo>
                  <a:pt x="1970098" y="1752931"/>
                  <a:pt x="1980277" y="1742753"/>
                  <a:pt x="1992832" y="1742753"/>
                </a:cubicBezTo>
                <a:close/>
                <a:moveTo>
                  <a:pt x="1828795" y="1742753"/>
                </a:moveTo>
                <a:cubicBezTo>
                  <a:pt x="1841351" y="1742753"/>
                  <a:pt x="1851529" y="1752931"/>
                  <a:pt x="1851529" y="1765487"/>
                </a:cubicBezTo>
                <a:cubicBezTo>
                  <a:pt x="1851529" y="1778044"/>
                  <a:pt x="1841351" y="1788221"/>
                  <a:pt x="1828795" y="1788221"/>
                </a:cubicBezTo>
                <a:cubicBezTo>
                  <a:pt x="1816239" y="1788221"/>
                  <a:pt x="1806060" y="1778044"/>
                  <a:pt x="1806060" y="1765487"/>
                </a:cubicBezTo>
                <a:cubicBezTo>
                  <a:pt x="1806060" y="1752931"/>
                  <a:pt x="1816239" y="1742753"/>
                  <a:pt x="1828795" y="1742753"/>
                </a:cubicBezTo>
                <a:close/>
                <a:moveTo>
                  <a:pt x="1664757" y="1742753"/>
                </a:moveTo>
                <a:cubicBezTo>
                  <a:pt x="1677313" y="1742753"/>
                  <a:pt x="1687491" y="1752931"/>
                  <a:pt x="1687491" y="1765487"/>
                </a:cubicBezTo>
                <a:cubicBezTo>
                  <a:pt x="1687491" y="1778044"/>
                  <a:pt x="1677313" y="1788221"/>
                  <a:pt x="1664757" y="1788221"/>
                </a:cubicBezTo>
                <a:cubicBezTo>
                  <a:pt x="1652201" y="1788221"/>
                  <a:pt x="1642022" y="1778044"/>
                  <a:pt x="1642022" y="1765487"/>
                </a:cubicBezTo>
                <a:cubicBezTo>
                  <a:pt x="1642022" y="1752931"/>
                  <a:pt x="1652201" y="1742753"/>
                  <a:pt x="1664757" y="1742753"/>
                </a:cubicBezTo>
                <a:close/>
                <a:moveTo>
                  <a:pt x="1500719" y="1742753"/>
                </a:moveTo>
                <a:cubicBezTo>
                  <a:pt x="1513275" y="1742753"/>
                  <a:pt x="1523453" y="1752931"/>
                  <a:pt x="1523453" y="1765487"/>
                </a:cubicBezTo>
                <a:cubicBezTo>
                  <a:pt x="1523453" y="1778044"/>
                  <a:pt x="1513275" y="1788221"/>
                  <a:pt x="1500719" y="1788221"/>
                </a:cubicBezTo>
                <a:cubicBezTo>
                  <a:pt x="1488163" y="1788221"/>
                  <a:pt x="1477985" y="1778044"/>
                  <a:pt x="1477985" y="1765487"/>
                </a:cubicBezTo>
                <a:cubicBezTo>
                  <a:pt x="1477985" y="1752931"/>
                  <a:pt x="1488163" y="1742753"/>
                  <a:pt x="1500719" y="1742753"/>
                </a:cubicBezTo>
                <a:close/>
                <a:moveTo>
                  <a:pt x="1336681" y="1742753"/>
                </a:moveTo>
                <a:cubicBezTo>
                  <a:pt x="1349237" y="1742753"/>
                  <a:pt x="1359415" y="1752931"/>
                  <a:pt x="1359415" y="1765487"/>
                </a:cubicBezTo>
                <a:cubicBezTo>
                  <a:pt x="1359415" y="1778044"/>
                  <a:pt x="1349237" y="1788221"/>
                  <a:pt x="1336681" y="1788221"/>
                </a:cubicBezTo>
                <a:cubicBezTo>
                  <a:pt x="1324125" y="1788221"/>
                  <a:pt x="1313947" y="1778044"/>
                  <a:pt x="1313947" y="1765487"/>
                </a:cubicBezTo>
                <a:cubicBezTo>
                  <a:pt x="1313947" y="1752931"/>
                  <a:pt x="1324125" y="1742753"/>
                  <a:pt x="1336681" y="1742753"/>
                </a:cubicBezTo>
                <a:close/>
                <a:moveTo>
                  <a:pt x="1171000" y="1572840"/>
                </a:moveTo>
                <a:cubicBezTo>
                  <a:pt x="1183556" y="1572840"/>
                  <a:pt x="1193734" y="1583017"/>
                  <a:pt x="1193734" y="1595573"/>
                </a:cubicBezTo>
                <a:cubicBezTo>
                  <a:pt x="1193734" y="1608130"/>
                  <a:pt x="1183556" y="1618308"/>
                  <a:pt x="1171000" y="1618308"/>
                </a:cubicBezTo>
                <a:cubicBezTo>
                  <a:pt x="1158443" y="1618308"/>
                  <a:pt x="1148266" y="1608130"/>
                  <a:pt x="1148266" y="1595573"/>
                </a:cubicBezTo>
                <a:cubicBezTo>
                  <a:pt x="1148266" y="1583017"/>
                  <a:pt x="1158443" y="1572840"/>
                  <a:pt x="1171000" y="1572840"/>
                </a:cubicBezTo>
                <a:close/>
                <a:moveTo>
                  <a:pt x="1006962" y="1572840"/>
                </a:moveTo>
                <a:cubicBezTo>
                  <a:pt x="1019518" y="1572840"/>
                  <a:pt x="1029696" y="1583017"/>
                  <a:pt x="1029696" y="1595573"/>
                </a:cubicBezTo>
                <a:cubicBezTo>
                  <a:pt x="1029696" y="1608130"/>
                  <a:pt x="1019518" y="1618308"/>
                  <a:pt x="1006962" y="1618308"/>
                </a:cubicBezTo>
                <a:cubicBezTo>
                  <a:pt x="994406" y="1618308"/>
                  <a:pt x="984227" y="1608130"/>
                  <a:pt x="984227" y="1595573"/>
                </a:cubicBezTo>
                <a:cubicBezTo>
                  <a:pt x="984227" y="1583017"/>
                  <a:pt x="994406" y="1572840"/>
                  <a:pt x="1006962" y="1572840"/>
                </a:cubicBezTo>
                <a:close/>
                <a:moveTo>
                  <a:pt x="842924" y="1572840"/>
                </a:moveTo>
                <a:cubicBezTo>
                  <a:pt x="855480" y="1572840"/>
                  <a:pt x="865659" y="1583017"/>
                  <a:pt x="865659" y="1595573"/>
                </a:cubicBezTo>
                <a:cubicBezTo>
                  <a:pt x="865659" y="1608130"/>
                  <a:pt x="855480" y="1618308"/>
                  <a:pt x="842924" y="1618308"/>
                </a:cubicBezTo>
                <a:cubicBezTo>
                  <a:pt x="830368" y="1618308"/>
                  <a:pt x="820189" y="1608130"/>
                  <a:pt x="820189" y="1595573"/>
                </a:cubicBezTo>
                <a:cubicBezTo>
                  <a:pt x="820189" y="1583017"/>
                  <a:pt x="830368" y="1572840"/>
                  <a:pt x="842924" y="1572840"/>
                </a:cubicBezTo>
                <a:close/>
                <a:moveTo>
                  <a:pt x="678886" y="1572840"/>
                </a:moveTo>
                <a:cubicBezTo>
                  <a:pt x="691442" y="1572840"/>
                  <a:pt x="701621" y="1583017"/>
                  <a:pt x="701621" y="1595573"/>
                </a:cubicBezTo>
                <a:cubicBezTo>
                  <a:pt x="701621" y="1608130"/>
                  <a:pt x="691442" y="1618308"/>
                  <a:pt x="678886" y="1618308"/>
                </a:cubicBezTo>
                <a:cubicBezTo>
                  <a:pt x="666330" y="1618308"/>
                  <a:pt x="656152" y="1608130"/>
                  <a:pt x="656152" y="1595573"/>
                </a:cubicBezTo>
                <a:cubicBezTo>
                  <a:pt x="656152" y="1583017"/>
                  <a:pt x="666330" y="1572840"/>
                  <a:pt x="678886" y="1572840"/>
                </a:cubicBezTo>
                <a:close/>
                <a:moveTo>
                  <a:pt x="514849" y="1572840"/>
                </a:moveTo>
                <a:cubicBezTo>
                  <a:pt x="527405" y="1572840"/>
                  <a:pt x="537583" y="1583017"/>
                  <a:pt x="537583" y="1595573"/>
                </a:cubicBezTo>
                <a:cubicBezTo>
                  <a:pt x="537583" y="1608130"/>
                  <a:pt x="527405" y="1618308"/>
                  <a:pt x="514849" y="1618308"/>
                </a:cubicBezTo>
                <a:cubicBezTo>
                  <a:pt x="502293" y="1618308"/>
                  <a:pt x="492114" y="1608130"/>
                  <a:pt x="492114" y="1595573"/>
                </a:cubicBezTo>
                <a:cubicBezTo>
                  <a:pt x="492114" y="1583017"/>
                  <a:pt x="502293" y="1572840"/>
                  <a:pt x="514849" y="1572840"/>
                </a:cubicBezTo>
                <a:close/>
                <a:moveTo>
                  <a:pt x="350811" y="1572840"/>
                </a:moveTo>
                <a:cubicBezTo>
                  <a:pt x="363367" y="1572840"/>
                  <a:pt x="373545" y="1583017"/>
                  <a:pt x="373545" y="1595573"/>
                </a:cubicBezTo>
                <a:cubicBezTo>
                  <a:pt x="373545" y="1608130"/>
                  <a:pt x="363367" y="1618308"/>
                  <a:pt x="350811" y="1618308"/>
                </a:cubicBezTo>
                <a:cubicBezTo>
                  <a:pt x="338255" y="1618308"/>
                  <a:pt x="328077" y="1608130"/>
                  <a:pt x="328077" y="1595573"/>
                </a:cubicBezTo>
                <a:cubicBezTo>
                  <a:pt x="328077" y="1583017"/>
                  <a:pt x="338255" y="1572840"/>
                  <a:pt x="350811" y="1572840"/>
                </a:cubicBezTo>
                <a:close/>
                <a:moveTo>
                  <a:pt x="186773" y="1572840"/>
                </a:moveTo>
                <a:cubicBezTo>
                  <a:pt x="199329" y="1572840"/>
                  <a:pt x="209507" y="1583017"/>
                  <a:pt x="209507" y="1595573"/>
                </a:cubicBezTo>
                <a:cubicBezTo>
                  <a:pt x="209507" y="1608130"/>
                  <a:pt x="199329" y="1618308"/>
                  <a:pt x="186773" y="1618308"/>
                </a:cubicBezTo>
                <a:cubicBezTo>
                  <a:pt x="174217" y="1618308"/>
                  <a:pt x="164039" y="1608130"/>
                  <a:pt x="164039" y="1595573"/>
                </a:cubicBezTo>
                <a:cubicBezTo>
                  <a:pt x="164039" y="1583017"/>
                  <a:pt x="174217" y="1572840"/>
                  <a:pt x="186773" y="1572840"/>
                </a:cubicBezTo>
                <a:close/>
                <a:moveTo>
                  <a:pt x="22735" y="1572840"/>
                </a:moveTo>
                <a:cubicBezTo>
                  <a:pt x="35291" y="1572840"/>
                  <a:pt x="45469" y="1583017"/>
                  <a:pt x="45469" y="1595573"/>
                </a:cubicBezTo>
                <a:cubicBezTo>
                  <a:pt x="45469" y="1608130"/>
                  <a:pt x="35291" y="1618308"/>
                  <a:pt x="22735" y="1618308"/>
                </a:cubicBezTo>
                <a:cubicBezTo>
                  <a:pt x="10179" y="1618308"/>
                  <a:pt x="0" y="1608130"/>
                  <a:pt x="0" y="1595573"/>
                </a:cubicBezTo>
                <a:cubicBezTo>
                  <a:pt x="0" y="1583017"/>
                  <a:pt x="10179" y="1572840"/>
                  <a:pt x="22735" y="1572840"/>
                </a:cubicBezTo>
                <a:close/>
                <a:moveTo>
                  <a:pt x="2484946" y="1564541"/>
                </a:moveTo>
                <a:cubicBezTo>
                  <a:pt x="2497502" y="1564541"/>
                  <a:pt x="2507681" y="1574719"/>
                  <a:pt x="2507681" y="1587275"/>
                </a:cubicBezTo>
                <a:cubicBezTo>
                  <a:pt x="2507681" y="1599831"/>
                  <a:pt x="2497502" y="1610010"/>
                  <a:pt x="2484946" y="1610010"/>
                </a:cubicBezTo>
                <a:cubicBezTo>
                  <a:pt x="2472390" y="1610010"/>
                  <a:pt x="2462211" y="1599831"/>
                  <a:pt x="2462211" y="1587275"/>
                </a:cubicBezTo>
                <a:cubicBezTo>
                  <a:pt x="2462211" y="1574719"/>
                  <a:pt x="2472390" y="1564541"/>
                  <a:pt x="2484946" y="1564541"/>
                </a:cubicBezTo>
                <a:close/>
                <a:moveTo>
                  <a:pt x="2320908" y="1564541"/>
                </a:moveTo>
                <a:cubicBezTo>
                  <a:pt x="2333464" y="1564541"/>
                  <a:pt x="2343643" y="1574719"/>
                  <a:pt x="2343643" y="1587275"/>
                </a:cubicBezTo>
                <a:cubicBezTo>
                  <a:pt x="2343643" y="1599831"/>
                  <a:pt x="2333464" y="1610010"/>
                  <a:pt x="2320908" y="1610010"/>
                </a:cubicBezTo>
                <a:cubicBezTo>
                  <a:pt x="2308351" y="1610010"/>
                  <a:pt x="2298174" y="1599831"/>
                  <a:pt x="2298174" y="1587275"/>
                </a:cubicBezTo>
                <a:cubicBezTo>
                  <a:pt x="2298174" y="1574719"/>
                  <a:pt x="2308351" y="1564541"/>
                  <a:pt x="2320908" y="1564541"/>
                </a:cubicBezTo>
                <a:close/>
                <a:moveTo>
                  <a:pt x="2156870" y="1564541"/>
                </a:moveTo>
                <a:cubicBezTo>
                  <a:pt x="2169427" y="1564541"/>
                  <a:pt x="2179604" y="1574719"/>
                  <a:pt x="2179604" y="1587275"/>
                </a:cubicBezTo>
                <a:cubicBezTo>
                  <a:pt x="2179604" y="1599831"/>
                  <a:pt x="2169427" y="1610010"/>
                  <a:pt x="2156870" y="1610010"/>
                </a:cubicBezTo>
                <a:cubicBezTo>
                  <a:pt x="2144314" y="1610010"/>
                  <a:pt x="2134135" y="1599831"/>
                  <a:pt x="2134135" y="1587275"/>
                </a:cubicBezTo>
                <a:cubicBezTo>
                  <a:pt x="2134135" y="1574719"/>
                  <a:pt x="2144314" y="1564541"/>
                  <a:pt x="2156870" y="1564541"/>
                </a:cubicBezTo>
                <a:close/>
                <a:moveTo>
                  <a:pt x="1992832" y="1564541"/>
                </a:moveTo>
                <a:cubicBezTo>
                  <a:pt x="2005388" y="1564541"/>
                  <a:pt x="2015567" y="1574719"/>
                  <a:pt x="2015567" y="1587275"/>
                </a:cubicBezTo>
                <a:cubicBezTo>
                  <a:pt x="2015567" y="1599831"/>
                  <a:pt x="2005388" y="1610010"/>
                  <a:pt x="1992832" y="1610010"/>
                </a:cubicBezTo>
                <a:cubicBezTo>
                  <a:pt x="1980277" y="1610010"/>
                  <a:pt x="1970098" y="1599831"/>
                  <a:pt x="1970098" y="1587275"/>
                </a:cubicBezTo>
                <a:cubicBezTo>
                  <a:pt x="1970098" y="1574719"/>
                  <a:pt x="1980277" y="1564541"/>
                  <a:pt x="1992832" y="1564541"/>
                </a:cubicBezTo>
                <a:close/>
                <a:moveTo>
                  <a:pt x="1828795" y="1564541"/>
                </a:moveTo>
                <a:cubicBezTo>
                  <a:pt x="1841351" y="1564541"/>
                  <a:pt x="1851529" y="1574719"/>
                  <a:pt x="1851529" y="1587275"/>
                </a:cubicBezTo>
                <a:cubicBezTo>
                  <a:pt x="1851529" y="1599831"/>
                  <a:pt x="1841351" y="1610010"/>
                  <a:pt x="1828795" y="1610010"/>
                </a:cubicBezTo>
                <a:cubicBezTo>
                  <a:pt x="1816239" y="1610010"/>
                  <a:pt x="1806060" y="1599831"/>
                  <a:pt x="1806060" y="1587275"/>
                </a:cubicBezTo>
                <a:cubicBezTo>
                  <a:pt x="1806060" y="1574719"/>
                  <a:pt x="1816239" y="1564541"/>
                  <a:pt x="1828795" y="1564541"/>
                </a:cubicBezTo>
                <a:close/>
                <a:moveTo>
                  <a:pt x="1664757" y="1564541"/>
                </a:moveTo>
                <a:cubicBezTo>
                  <a:pt x="1677313" y="1564541"/>
                  <a:pt x="1687491" y="1574719"/>
                  <a:pt x="1687491" y="1587275"/>
                </a:cubicBezTo>
                <a:cubicBezTo>
                  <a:pt x="1687491" y="1599831"/>
                  <a:pt x="1677313" y="1610010"/>
                  <a:pt x="1664757" y="1610010"/>
                </a:cubicBezTo>
                <a:cubicBezTo>
                  <a:pt x="1652201" y="1610010"/>
                  <a:pt x="1642022" y="1599831"/>
                  <a:pt x="1642022" y="1587275"/>
                </a:cubicBezTo>
                <a:cubicBezTo>
                  <a:pt x="1642022" y="1574719"/>
                  <a:pt x="1652201" y="1564541"/>
                  <a:pt x="1664757" y="1564541"/>
                </a:cubicBezTo>
                <a:close/>
                <a:moveTo>
                  <a:pt x="1500719" y="1564541"/>
                </a:moveTo>
                <a:cubicBezTo>
                  <a:pt x="1513275" y="1564541"/>
                  <a:pt x="1523453" y="1574719"/>
                  <a:pt x="1523453" y="1587275"/>
                </a:cubicBezTo>
                <a:cubicBezTo>
                  <a:pt x="1523453" y="1599831"/>
                  <a:pt x="1513275" y="1610010"/>
                  <a:pt x="1500719" y="1610010"/>
                </a:cubicBezTo>
                <a:cubicBezTo>
                  <a:pt x="1488163" y="1610010"/>
                  <a:pt x="1477985" y="1599831"/>
                  <a:pt x="1477985" y="1587275"/>
                </a:cubicBezTo>
                <a:cubicBezTo>
                  <a:pt x="1477985" y="1574719"/>
                  <a:pt x="1488163" y="1564541"/>
                  <a:pt x="1500719" y="1564541"/>
                </a:cubicBezTo>
                <a:close/>
                <a:moveTo>
                  <a:pt x="1336681" y="1564541"/>
                </a:moveTo>
                <a:cubicBezTo>
                  <a:pt x="1349237" y="1564541"/>
                  <a:pt x="1359415" y="1574719"/>
                  <a:pt x="1359415" y="1587275"/>
                </a:cubicBezTo>
                <a:cubicBezTo>
                  <a:pt x="1359415" y="1599831"/>
                  <a:pt x="1349237" y="1610010"/>
                  <a:pt x="1336681" y="1610010"/>
                </a:cubicBezTo>
                <a:cubicBezTo>
                  <a:pt x="1324125" y="1610010"/>
                  <a:pt x="1313947" y="1599831"/>
                  <a:pt x="1313947" y="1587275"/>
                </a:cubicBezTo>
                <a:cubicBezTo>
                  <a:pt x="1313947" y="1574719"/>
                  <a:pt x="1324125" y="1564541"/>
                  <a:pt x="1336681" y="1564541"/>
                </a:cubicBezTo>
                <a:close/>
                <a:moveTo>
                  <a:pt x="1171000" y="1400050"/>
                </a:moveTo>
                <a:cubicBezTo>
                  <a:pt x="1183556" y="1400050"/>
                  <a:pt x="1193734" y="1410229"/>
                  <a:pt x="1193734" y="1422785"/>
                </a:cubicBezTo>
                <a:cubicBezTo>
                  <a:pt x="1193734" y="1435341"/>
                  <a:pt x="1183556" y="1445519"/>
                  <a:pt x="1171000" y="1445519"/>
                </a:cubicBezTo>
                <a:cubicBezTo>
                  <a:pt x="1158443" y="1445519"/>
                  <a:pt x="1148266" y="1435341"/>
                  <a:pt x="1148266" y="1422785"/>
                </a:cubicBezTo>
                <a:cubicBezTo>
                  <a:pt x="1148266" y="1410229"/>
                  <a:pt x="1158443" y="1400050"/>
                  <a:pt x="1171000" y="1400050"/>
                </a:cubicBezTo>
                <a:close/>
                <a:moveTo>
                  <a:pt x="1006962" y="1400050"/>
                </a:moveTo>
                <a:cubicBezTo>
                  <a:pt x="1019518" y="1400050"/>
                  <a:pt x="1029696" y="1410229"/>
                  <a:pt x="1029696" y="1422785"/>
                </a:cubicBezTo>
                <a:cubicBezTo>
                  <a:pt x="1029696" y="1435341"/>
                  <a:pt x="1019518" y="1445519"/>
                  <a:pt x="1006962" y="1445519"/>
                </a:cubicBezTo>
                <a:cubicBezTo>
                  <a:pt x="994406" y="1445519"/>
                  <a:pt x="984227" y="1435341"/>
                  <a:pt x="984227" y="1422785"/>
                </a:cubicBezTo>
                <a:cubicBezTo>
                  <a:pt x="984227" y="1410229"/>
                  <a:pt x="994406" y="1400050"/>
                  <a:pt x="1006962" y="1400050"/>
                </a:cubicBezTo>
                <a:close/>
                <a:moveTo>
                  <a:pt x="842924" y="1400050"/>
                </a:moveTo>
                <a:cubicBezTo>
                  <a:pt x="855480" y="1400050"/>
                  <a:pt x="865659" y="1410229"/>
                  <a:pt x="865659" y="1422785"/>
                </a:cubicBezTo>
                <a:cubicBezTo>
                  <a:pt x="865659" y="1435341"/>
                  <a:pt x="855480" y="1445519"/>
                  <a:pt x="842924" y="1445519"/>
                </a:cubicBezTo>
                <a:cubicBezTo>
                  <a:pt x="830368" y="1445519"/>
                  <a:pt x="820189" y="1435341"/>
                  <a:pt x="820189" y="1422785"/>
                </a:cubicBezTo>
                <a:cubicBezTo>
                  <a:pt x="820189" y="1410229"/>
                  <a:pt x="830368" y="1400050"/>
                  <a:pt x="842924" y="1400050"/>
                </a:cubicBezTo>
                <a:close/>
                <a:moveTo>
                  <a:pt x="678886" y="1400050"/>
                </a:moveTo>
                <a:cubicBezTo>
                  <a:pt x="691442" y="1400050"/>
                  <a:pt x="701621" y="1410229"/>
                  <a:pt x="701621" y="1422785"/>
                </a:cubicBezTo>
                <a:cubicBezTo>
                  <a:pt x="701621" y="1435341"/>
                  <a:pt x="691442" y="1445519"/>
                  <a:pt x="678886" y="1445519"/>
                </a:cubicBezTo>
                <a:cubicBezTo>
                  <a:pt x="666330" y="1445519"/>
                  <a:pt x="656152" y="1435341"/>
                  <a:pt x="656152" y="1422785"/>
                </a:cubicBezTo>
                <a:cubicBezTo>
                  <a:pt x="656152" y="1410229"/>
                  <a:pt x="666330" y="1400050"/>
                  <a:pt x="678886" y="1400050"/>
                </a:cubicBezTo>
                <a:close/>
                <a:moveTo>
                  <a:pt x="514849" y="1400050"/>
                </a:moveTo>
                <a:cubicBezTo>
                  <a:pt x="527405" y="1400050"/>
                  <a:pt x="537583" y="1410229"/>
                  <a:pt x="537583" y="1422785"/>
                </a:cubicBezTo>
                <a:cubicBezTo>
                  <a:pt x="537583" y="1435341"/>
                  <a:pt x="527405" y="1445519"/>
                  <a:pt x="514849" y="1445519"/>
                </a:cubicBezTo>
                <a:cubicBezTo>
                  <a:pt x="502293" y="1445519"/>
                  <a:pt x="492114" y="1435341"/>
                  <a:pt x="492114" y="1422785"/>
                </a:cubicBezTo>
                <a:cubicBezTo>
                  <a:pt x="492114" y="1410229"/>
                  <a:pt x="502293" y="1400050"/>
                  <a:pt x="514849" y="1400050"/>
                </a:cubicBezTo>
                <a:close/>
                <a:moveTo>
                  <a:pt x="350811" y="1400050"/>
                </a:moveTo>
                <a:cubicBezTo>
                  <a:pt x="363367" y="1400050"/>
                  <a:pt x="373545" y="1410229"/>
                  <a:pt x="373545" y="1422785"/>
                </a:cubicBezTo>
                <a:cubicBezTo>
                  <a:pt x="373545" y="1435341"/>
                  <a:pt x="363367" y="1445519"/>
                  <a:pt x="350811" y="1445519"/>
                </a:cubicBezTo>
                <a:cubicBezTo>
                  <a:pt x="338255" y="1445519"/>
                  <a:pt x="328077" y="1435341"/>
                  <a:pt x="328077" y="1422785"/>
                </a:cubicBezTo>
                <a:cubicBezTo>
                  <a:pt x="328077" y="1410229"/>
                  <a:pt x="338255" y="1400050"/>
                  <a:pt x="350811" y="1400050"/>
                </a:cubicBezTo>
                <a:close/>
                <a:moveTo>
                  <a:pt x="186773" y="1400050"/>
                </a:moveTo>
                <a:cubicBezTo>
                  <a:pt x="199329" y="1400050"/>
                  <a:pt x="209507" y="1410229"/>
                  <a:pt x="209507" y="1422785"/>
                </a:cubicBezTo>
                <a:cubicBezTo>
                  <a:pt x="209507" y="1435341"/>
                  <a:pt x="199329" y="1445519"/>
                  <a:pt x="186773" y="1445519"/>
                </a:cubicBezTo>
                <a:cubicBezTo>
                  <a:pt x="174217" y="1445519"/>
                  <a:pt x="164039" y="1435341"/>
                  <a:pt x="164039" y="1422785"/>
                </a:cubicBezTo>
                <a:cubicBezTo>
                  <a:pt x="164039" y="1410229"/>
                  <a:pt x="174217" y="1400050"/>
                  <a:pt x="186773" y="1400050"/>
                </a:cubicBezTo>
                <a:close/>
                <a:moveTo>
                  <a:pt x="22735" y="1400050"/>
                </a:moveTo>
                <a:cubicBezTo>
                  <a:pt x="35291" y="1400050"/>
                  <a:pt x="45469" y="1410229"/>
                  <a:pt x="45469" y="1422785"/>
                </a:cubicBezTo>
                <a:cubicBezTo>
                  <a:pt x="45469" y="1435341"/>
                  <a:pt x="35291" y="1445519"/>
                  <a:pt x="22735" y="1445519"/>
                </a:cubicBezTo>
                <a:cubicBezTo>
                  <a:pt x="10179" y="1445519"/>
                  <a:pt x="0" y="1435341"/>
                  <a:pt x="0" y="1422785"/>
                </a:cubicBezTo>
                <a:cubicBezTo>
                  <a:pt x="0" y="1410229"/>
                  <a:pt x="10179" y="1400050"/>
                  <a:pt x="22735" y="1400050"/>
                </a:cubicBezTo>
                <a:close/>
                <a:moveTo>
                  <a:pt x="2484946" y="1391751"/>
                </a:moveTo>
                <a:cubicBezTo>
                  <a:pt x="2497502" y="1391751"/>
                  <a:pt x="2507681" y="1401930"/>
                  <a:pt x="2507681" y="1414486"/>
                </a:cubicBezTo>
                <a:cubicBezTo>
                  <a:pt x="2507681" y="1427042"/>
                  <a:pt x="2497502" y="1437220"/>
                  <a:pt x="2484946" y="1437220"/>
                </a:cubicBezTo>
                <a:cubicBezTo>
                  <a:pt x="2472390" y="1437220"/>
                  <a:pt x="2462211" y="1427042"/>
                  <a:pt x="2462211" y="1414486"/>
                </a:cubicBezTo>
                <a:cubicBezTo>
                  <a:pt x="2462211" y="1401930"/>
                  <a:pt x="2472390" y="1391751"/>
                  <a:pt x="2484946" y="1391751"/>
                </a:cubicBezTo>
                <a:close/>
                <a:moveTo>
                  <a:pt x="2320908" y="1391751"/>
                </a:moveTo>
                <a:cubicBezTo>
                  <a:pt x="2333464" y="1391751"/>
                  <a:pt x="2343643" y="1401930"/>
                  <a:pt x="2343643" y="1414486"/>
                </a:cubicBezTo>
                <a:cubicBezTo>
                  <a:pt x="2343643" y="1427042"/>
                  <a:pt x="2333464" y="1437220"/>
                  <a:pt x="2320908" y="1437220"/>
                </a:cubicBezTo>
                <a:cubicBezTo>
                  <a:pt x="2308351" y="1437220"/>
                  <a:pt x="2298174" y="1427042"/>
                  <a:pt x="2298174" y="1414486"/>
                </a:cubicBezTo>
                <a:cubicBezTo>
                  <a:pt x="2298174" y="1401930"/>
                  <a:pt x="2308351" y="1391751"/>
                  <a:pt x="2320908" y="1391751"/>
                </a:cubicBezTo>
                <a:close/>
                <a:moveTo>
                  <a:pt x="2156870" y="1391751"/>
                </a:moveTo>
                <a:cubicBezTo>
                  <a:pt x="2169427" y="1391751"/>
                  <a:pt x="2179604" y="1401930"/>
                  <a:pt x="2179604" y="1414486"/>
                </a:cubicBezTo>
                <a:cubicBezTo>
                  <a:pt x="2179604" y="1427042"/>
                  <a:pt x="2169427" y="1437220"/>
                  <a:pt x="2156870" y="1437220"/>
                </a:cubicBezTo>
                <a:cubicBezTo>
                  <a:pt x="2144314" y="1437220"/>
                  <a:pt x="2134135" y="1427042"/>
                  <a:pt x="2134135" y="1414486"/>
                </a:cubicBezTo>
                <a:cubicBezTo>
                  <a:pt x="2134135" y="1401930"/>
                  <a:pt x="2144314" y="1391751"/>
                  <a:pt x="2156870" y="1391751"/>
                </a:cubicBezTo>
                <a:close/>
                <a:moveTo>
                  <a:pt x="1992832" y="1391751"/>
                </a:moveTo>
                <a:cubicBezTo>
                  <a:pt x="2005388" y="1391751"/>
                  <a:pt x="2015567" y="1401930"/>
                  <a:pt x="2015567" y="1414486"/>
                </a:cubicBezTo>
                <a:cubicBezTo>
                  <a:pt x="2015567" y="1427042"/>
                  <a:pt x="2005388" y="1437220"/>
                  <a:pt x="1992832" y="1437220"/>
                </a:cubicBezTo>
                <a:cubicBezTo>
                  <a:pt x="1980277" y="1437220"/>
                  <a:pt x="1970098" y="1427042"/>
                  <a:pt x="1970098" y="1414486"/>
                </a:cubicBezTo>
                <a:cubicBezTo>
                  <a:pt x="1970098" y="1401930"/>
                  <a:pt x="1980277" y="1391751"/>
                  <a:pt x="1992832" y="1391751"/>
                </a:cubicBezTo>
                <a:close/>
                <a:moveTo>
                  <a:pt x="1828795" y="1391751"/>
                </a:moveTo>
                <a:cubicBezTo>
                  <a:pt x="1841351" y="1391751"/>
                  <a:pt x="1851529" y="1401930"/>
                  <a:pt x="1851529" y="1414486"/>
                </a:cubicBezTo>
                <a:cubicBezTo>
                  <a:pt x="1851529" y="1427042"/>
                  <a:pt x="1841351" y="1437220"/>
                  <a:pt x="1828795" y="1437220"/>
                </a:cubicBezTo>
                <a:cubicBezTo>
                  <a:pt x="1816239" y="1437220"/>
                  <a:pt x="1806060" y="1427042"/>
                  <a:pt x="1806060" y="1414486"/>
                </a:cubicBezTo>
                <a:cubicBezTo>
                  <a:pt x="1806060" y="1401930"/>
                  <a:pt x="1816239" y="1391751"/>
                  <a:pt x="1828795" y="1391751"/>
                </a:cubicBezTo>
                <a:close/>
                <a:moveTo>
                  <a:pt x="1664757" y="1391751"/>
                </a:moveTo>
                <a:cubicBezTo>
                  <a:pt x="1677313" y="1391751"/>
                  <a:pt x="1687491" y="1401930"/>
                  <a:pt x="1687491" y="1414486"/>
                </a:cubicBezTo>
                <a:cubicBezTo>
                  <a:pt x="1687491" y="1427042"/>
                  <a:pt x="1677313" y="1437220"/>
                  <a:pt x="1664757" y="1437220"/>
                </a:cubicBezTo>
                <a:cubicBezTo>
                  <a:pt x="1652201" y="1437220"/>
                  <a:pt x="1642022" y="1427042"/>
                  <a:pt x="1642022" y="1414486"/>
                </a:cubicBezTo>
                <a:cubicBezTo>
                  <a:pt x="1642022" y="1401930"/>
                  <a:pt x="1652201" y="1391751"/>
                  <a:pt x="1664757" y="1391751"/>
                </a:cubicBezTo>
                <a:close/>
                <a:moveTo>
                  <a:pt x="1500719" y="1391751"/>
                </a:moveTo>
                <a:cubicBezTo>
                  <a:pt x="1513275" y="1391751"/>
                  <a:pt x="1523453" y="1401930"/>
                  <a:pt x="1523453" y="1414486"/>
                </a:cubicBezTo>
                <a:cubicBezTo>
                  <a:pt x="1523453" y="1427042"/>
                  <a:pt x="1513275" y="1437220"/>
                  <a:pt x="1500719" y="1437220"/>
                </a:cubicBezTo>
                <a:cubicBezTo>
                  <a:pt x="1488163" y="1437220"/>
                  <a:pt x="1477985" y="1427042"/>
                  <a:pt x="1477985" y="1414486"/>
                </a:cubicBezTo>
                <a:cubicBezTo>
                  <a:pt x="1477985" y="1401930"/>
                  <a:pt x="1488163" y="1391751"/>
                  <a:pt x="1500719" y="1391751"/>
                </a:cubicBezTo>
                <a:close/>
                <a:moveTo>
                  <a:pt x="1336681" y="1391751"/>
                </a:moveTo>
                <a:cubicBezTo>
                  <a:pt x="1349237" y="1391751"/>
                  <a:pt x="1359415" y="1401930"/>
                  <a:pt x="1359415" y="1414486"/>
                </a:cubicBezTo>
                <a:cubicBezTo>
                  <a:pt x="1359415" y="1427042"/>
                  <a:pt x="1349237" y="1437220"/>
                  <a:pt x="1336681" y="1437220"/>
                </a:cubicBezTo>
                <a:cubicBezTo>
                  <a:pt x="1324125" y="1437220"/>
                  <a:pt x="1313947" y="1427042"/>
                  <a:pt x="1313947" y="1414486"/>
                </a:cubicBezTo>
                <a:cubicBezTo>
                  <a:pt x="1313947" y="1401930"/>
                  <a:pt x="1324125" y="1391751"/>
                  <a:pt x="1336681" y="1391751"/>
                </a:cubicBezTo>
                <a:close/>
                <a:moveTo>
                  <a:pt x="1171000" y="1241208"/>
                </a:moveTo>
                <a:cubicBezTo>
                  <a:pt x="1183556" y="1241208"/>
                  <a:pt x="1193734" y="1251387"/>
                  <a:pt x="1193734" y="1263943"/>
                </a:cubicBezTo>
                <a:cubicBezTo>
                  <a:pt x="1193734" y="1276499"/>
                  <a:pt x="1183556" y="1286677"/>
                  <a:pt x="1171000" y="1286677"/>
                </a:cubicBezTo>
                <a:cubicBezTo>
                  <a:pt x="1158443" y="1286677"/>
                  <a:pt x="1148266" y="1276499"/>
                  <a:pt x="1148266" y="1263943"/>
                </a:cubicBezTo>
                <a:cubicBezTo>
                  <a:pt x="1148266" y="1251387"/>
                  <a:pt x="1158443" y="1241208"/>
                  <a:pt x="1171000" y="1241208"/>
                </a:cubicBezTo>
                <a:close/>
                <a:moveTo>
                  <a:pt x="1006962" y="1241208"/>
                </a:moveTo>
                <a:cubicBezTo>
                  <a:pt x="1019518" y="1241208"/>
                  <a:pt x="1029696" y="1251387"/>
                  <a:pt x="1029696" y="1263943"/>
                </a:cubicBezTo>
                <a:cubicBezTo>
                  <a:pt x="1029696" y="1276499"/>
                  <a:pt x="1019518" y="1286677"/>
                  <a:pt x="1006962" y="1286677"/>
                </a:cubicBezTo>
                <a:cubicBezTo>
                  <a:pt x="994406" y="1286677"/>
                  <a:pt x="984227" y="1276499"/>
                  <a:pt x="984227" y="1263943"/>
                </a:cubicBezTo>
                <a:cubicBezTo>
                  <a:pt x="984227" y="1251387"/>
                  <a:pt x="994406" y="1241208"/>
                  <a:pt x="1006962" y="1241208"/>
                </a:cubicBezTo>
                <a:close/>
                <a:moveTo>
                  <a:pt x="842924" y="1241208"/>
                </a:moveTo>
                <a:cubicBezTo>
                  <a:pt x="855480" y="1241208"/>
                  <a:pt x="865659" y="1251387"/>
                  <a:pt x="865659" y="1263943"/>
                </a:cubicBezTo>
                <a:cubicBezTo>
                  <a:pt x="865659" y="1276499"/>
                  <a:pt x="855480" y="1286677"/>
                  <a:pt x="842924" y="1286677"/>
                </a:cubicBezTo>
                <a:cubicBezTo>
                  <a:pt x="830368" y="1286677"/>
                  <a:pt x="820189" y="1276499"/>
                  <a:pt x="820189" y="1263943"/>
                </a:cubicBezTo>
                <a:cubicBezTo>
                  <a:pt x="820189" y="1251387"/>
                  <a:pt x="830368" y="1241208"/>
                  <a:pt x="842924" y="1241208"/>
                </a:cubicBezTo>
                <a:close/>
                <a:moveTo>
                  <a:pt x="678886" y="1241208"/>
                </a:moveTo>
                <a:cubicBezTo>
                  <a:pt x="691442" y="1241208"/>
                  <a:pt x="701621" y="1251387"/>
                  <a:pt x="701621" y="1263943"/>
                </a:cubicBezTo>
                <a:cubicBezTo>
                  <a:pt x="701621" y="1276499"/>
                  <a:pt x="691442" y="1286677"/>
                  <a:pt x="678886" y="1286677"/>
                </a:cubicBezTo>
                <a:cubicBezTo>
                  <a:pt x="666330" y="1286677"/>
                  <a:pt x="656152" y="1276499"/>
                  <a:pt x="656152" y="1263943"/>
                </a:cubicBezTo>
                <a:cubicBezTo>
                  <a:pt x="656152" y="1251387"/>
                  <a:pt x="666330" y="1241208"/>
                  <a:pt x="678886" y="1241208"/>
                </a:cubicBezTo>
                <a:close/>
                <a:moveTo>
                  <a:pt x="514849" y="1241208"/>
                </a:moveTo>
                <a:cubicBezTo>
                  <a:pt x="527405" y="1241208"/>
                  <a:pt x="537583" y="1251387"/>
                  <a:pt x="537583" y="1263943"/>
                </a:cubicBezTo>
                <a:cubicBezTo>
                  <a:pt x="537583" y="1276499"/>
                  <a:pt x="527405" y="1286677"/>
                  <a:pt x="514849" y="1286677"/>
                </a:cubicBezTo>
                <a:cubicBezTo>
                  <a:pt x="502293" y="1286677"/>
                  <a:pt x="492114" y="1276499"/>
                  <a:pt x="492114" y="1263943"/>
                </a:cubicBezTo>
                <a:cubicBezTo>
                  <a:pt x="492114" y="1251387"/>
                  <a:pt x="502293" y="1241208"/>
                  <a:pt x="514849" y="1241208"/>
                </a:cubicBezTo>
                <a:close/>
                <a:moveTo>
                  <a:pt x="350811" y="1241208"/>
                </a:moveTo>
                <a:cubicBezTo>
                  <a:pt x="363367" y="1241208"/>
                  <a:pt x="373545" y="1251387"/>
                  <a:pt x="373545" y="1263943"/>
                </a:cubicBezTo>
                <a:cubicBezTo>
                  <a:pt x="373545" y="1276499"/>
                  <a:pt x="363367" y="1286677"/>
                  <a:pt x="350811" y="1286677"/>
                </a:cubicBezTo>
                <a:cubicBezTo>
                  <a:pt x="338255" y="1286677"/>
                  <a:pt x="328077" y="1276499"/>
                  <a:pt x="328077" y="1263943"/>
                </a:cubicBezTo>
                <a:cubicBezTo>
                  <a:pt x="328077" y="1251387"/>
                  <a:pt x="338255" y="1241208"/>
                  <a:pt x="350811" y="1241208"/>
                </a:cubicBezTo>
                <a:close/>
                <a:moveTo>
                  <a:pt x="186773" y="1241208"/>
                </a:moveTo>
                <a:cubicBezTo>
                  <a:pt x="199329" y="1241208"/>
                  <a:pt x="209507" y="1251387"/>
                  <a:pt x="209507" y="1263943"/>
                </a:cubicBezTo>
                <a:cubicBezTo>
                  <a:pt x="209507" y="1276499"/>
                  <a:pt x="199329" y="1286677"/>
                  <a:pt x="186773" y="1286677"/>
                </a:cubicBezTo>
                <a:cubicBezTo>
                  <a:pt x="174217" y="1286677"/>
                  <a:pt x="164039" y="1276499"/>
                  <a:pt x="164039" y="1263943"/>
                </a:cubicBezTo>
                <a:cubicBezTo>
                  <a:pt x="164039" y="1251387"/>
                  <a:pt x="174217" y="1241208"/>
                  <a:pt x="186773" y="1241208"/>
                </a:cubicBezTo>
                <a:close/>
                <a:moveTo>
                  <a:pt x="22735" y="1241208"/>
                </a:moveTo>
                <a:cubicBezTo>
                  <a:pt x="35291" y="1241208"/>
                  <a:pt x="45469" y="1251387"/>
                  <a:pt x="45469" y="1263943"/>
                </a:cubicBezTo>
                <a:cubicBezTo>
                  <a:pt x="45469" y="1276499"/>
                  <a:pt x="35291" y="1286677"/>
                  <a:pt x="22735" y="1286677"/>
                </a:cubicBezTo>
                <a:cubicBezTo>
                  <a:pt x="10179" y="1286677"/>
                  <a:pt x="0" y="1276499"/>
                  <a:pt x="0" y="1263943"/>
                </a:cubicBezTo>
                <a:cubicBezTo>
                  <a:pt x="0" y="1251387"/>
                  <a:pt x="10179" y="1241208"/>
                  <a:pt x="22735" y="1241208"/>
                </a:cubicBezTo>
                <a:close/>
                <a:moveTo>
                  <a:pt x="2484946" y="1232910"/>
                </a:moveTo>
                <a:cubicBezTo>
                  <a:pt x="2497502" y="1232910"/>
                  <a:pt x="2507681" y="1243088"/>
                  <a:pt x="2507681" y="1255644"/>
                </a:cubicBezTo>
                <a:cubicBezTo>
                  <a:pt x="2507681" y="1268200"/>
                  <a:pt x="2497502" y="1278378"/>
                  <a:pt x="2484946" y="1278378"/>
                </a:cubicBezTo>
                <a:cubicBezTo>
                  <a:pt x="2472390" y="1278378"/>
                  <a:pt x="2462211" y="1268200"/>
                  <a:pt x="2462211" y="1255644"/>
                </a:cubicBezTo>
                <a:cubicBezTo>
                  <a:pt x="2462211" y="1243088"/>
                  <a:pt x="2472390" y="1232910"/>
                  <a:pt x="2484946" y="1232910"/>
                </a:cubicBezTo>
                <a:close/>
                <a:moveTo>
                  <a:pt x="2320908" y="1232910"/>
                </a:moveTo>
                <a:cubicBezTo>
                  <a:pt x="2333464" y="1232910"/>
                  <a:pt x="2343643" y="1243088"/>
                  <a:pt x="2343643" y="1255644"/>
                </a:cubicBezTo>
                <a:cubicBezTo>
                  <a:pt x="2343643" y="1268200"/>
                  <a:pt x="2333464" y="1278378"/>
                  <a:pt x="2320908" y="1278378"/>
                </a:cubicBezTo>
                <a:cubicBezTo>
                  <a:pt x="2308351" y="1278378"/>
                  <a:pt x="2298174" y="1268200"/>
                  <a:pt x="2298174" y="1255644"/>
                </a:cubicBezTo>
                <a:cubicBezTo>
                  <a:pt x="2298174" y="1243088"/>
                  <a:pt x="2308351" y="1232910"/>
                  <a:pt x="2320908" y="1232910"/>
                </a:cubicBezTo>
                <a:close/>
                <a:moveTo>
                  <a:pt x="2156870" y="1232910"/>
                </a:moveTo>
                <a:cubicBezTo>
                  <a:pt x="2169427" y="1232910"/>
                  <a:pt x="2179604" y="1243088"/>
                  <a:pt x="2179604" y="1255644"/>
                </a:cubicBezTo>
                <a:cubicBezTo>
                  <a:pt x="2179604" y="1268200"/>
                  <a:pt x="2169427" y="1278378"/>
                  <a:pt x="2156870" y="1278378"/>
                </a:cubicBezTo>
                <a:cubicBezTo>
                  <a:pt x="2144314" y="1278378"/>
                  <a:pt x="2134135" y="1268200"/>
                  <a:pt x="2134135" y="1255644"/>
                </a:cubicBezTo>
                <a:cubicBezTo>
                  <a:pt x="2134135" y="1243088"/>
                  <a:pt x="2144314" y="1232910"/>
                  <a:pt x="2156870" y="1232910"/>
                </a:cubicBezTo>
                <a:close/>
                <a:moveTo>
                  <a:pt x="1992832" y="1232910"/>
                </a:moveTo>
                <a:cubicBezTo>
                  <a:pt x="2005388" y="1232910"/>
                  <a:pt x="2015567" y="1243088"/>
                  <a:pt x="2015567" y="1255644"/>
                </a:cubicBezTo>
                <a:cubicBezTo>
                  <a:pt x="2015567" y="1268200"/>
                  <a:pt x="2005388" y="1278378"/>
                  <a:pt x="1992832" y="1278378"/>
                </a:cubicBezTo>
                <a:cubicBezTo>
                  <a:pt x="1980277" y="1278378"/>
                  <a:pt x="1970098" y="1268200"/>
                  <a:pt x="1970098" y="1255644"/>
                </a:cubicBezTo>
                <a:cubicBezTo>
                  <a:pt x="1970098" y="1243088"/>
                  <a:pt x="1980277" y="1232910"/>
                  <a:pt x="1992832" y="1232910"/>
                </a:cubicBezTo>
                <a:close/>
                <a:moveTo>
                  <a:pt x="1828795" y="1232910"/>
                </a:moveTo>
                <a:cubicBezTo>
                  <a:pt x="1841351" y="1232910"/>
                  <a:pt x="1851529" y="1243088"/>
                  <a:pt x="1851529" y="1255644"/>
                </a:cubicBezTo>
                <a:cubicBezTo>
                  <a:pt x="1851529" y="1268200"/>
                  <a:pt x="1841351" y="1278378"/>
                  <a:pt x="1828795" y="1278378"/>
                </a:cubicBezTo>
                <a:cubicBezTo>
                  <a:pt x="1816239" y="1278378"/>
                  <a:pt x="1806060" y="1268200"/>
                  <a:pt x="1806060" y="1255644"/>
                </a:cubicBezTo>
                <a:cubicBezTo>
                  <a:pt x="1806060" y="1243088"/>
                  <a:pt x="1816239" y="1232910"/>
                  <a:pt x="1828795" y="1232910"/>
                </a:cubicBezTo>
                <a:close/>
                <a:moveTo>
                  <a:pt x="1664757" y="1232910"/>
                </a:moveTo>
                <a:cubicBezTo>
                  <a:pt x="1677313" y="1232910"/>
                  <a:pt x="1687491" y="1243088"/>
                  <a:pt x="1687491" y="1255644"/>
                </a:cubicBezTo>
                <a:cubicBezTo>
                  <a:pt x="1687491" y="1268200"/>
                  <a:pt x="1677313" y="1278378"/>
                  <a:pt x="1664757" y="1278378"/>
                </a:cubicBezTo>
                <a:cubicBezTo>
                  <a:pt x="1652201" y="1278378"/>
                  <a:pt x="1642022" y="1268200"/>
                  <a:pt x="1642022" y="1255644"/>
                </a:cubicBezTo>
                <a:cubicBezTo>
                  <a:pt x="1642022" y="1243088"/>
                  <a:pt x="1652201" y="1232910"/>
                  <a:pt x="1664757" y="1232910"/>
                </a:cubicBezTo>
                <a:close/>
                <a:moveTo>
                  <a:pt x="1500719" y="1232910"/>
                </a:moveTo>
                <a:cubicBezTo>
                  <a:pt x="1513275" y="1232910"/>
                  <a:pt x="1523453" y="1243088"/>
                  <a:pt x="1523453" y="1255644"/>
                </a:cubicBezTo>
                <a:cubicBezTo>
                  <a:pt x="1523453" y="1268200"/>
                  <a:pt x="1513275" y="1278378"/>
                  <a:pt x="1500719" y="1278378"/>
                </a:cubicBezTo>
                <a:cubicBezTo>
                  <a:pt x="1488163" y="1278378"/>
                  <a:pt x="1477985" y="1268200"/>
                  <a:pt x="1477985" y="1255644"/>
                </a:cubicBezTo>
                <a:cubicBezTo>
                  <a:pt x="1477985" y="1243088"/>
                  <a:pt x="1488163" y="1232910"/>
                  <a:pt x="1500719" y="1232910"/>
                </a:cubicBezTo>
                <a:close/>
                <a:moveTo>
                  <a:pt x="1336681" y="1232910"/>
                </a:moveTo>
                <a:cubicBezTo>
                  <a:pt x="1349237" y="1232910"/>
                  <a:pt x="1359415" y="1243088"/>
                  <a:pt x="1359415" y="1255644"/>
                </a:cubicBezTo>
                <a:cubicBezTo>
                  <a:pt x="1359415" y="1268200"/>
                  <a:pt x="1349237" y="1278378"/>
                  <a:pt x="1336681" y="1278378"/>
                </a:cubicBezTo>
                <a:cubicBezTo>
                  <a:pt x="1324125" y="1278378"/>
                  <a:pt x="1313947" y="1268200"/>
                  <a:pt x="1313947" y="1255644"/>
                </a:cubicBezTo>
                <a:cubicBezTo>
                  <a:pt x="1313947" y="1243088"/>
                  <a:pt x="1324125" y="1232910"/>
                  <a:pt x="1336681" y="1232910"/>
                </a:cubicBezTo>
                <a:close/>
                <a:moveTo>
                  <a:pt x="1171000" y="1062996"/>
                </a:moveTo>
                <a:cubicBezTo>
                  <a:pt x="1183556" y="1062996"/>
                  <a:pt x="1193734" y="1073174"/>
                  <a:pt x="1193734" y="1085730"/>
                </a:cubicBezTo>
                <a:cubicBezTo>
                  <a:pt x="1193734" y="1098287"/>
                  <a:pt x="1183556" y="1108465"/>
                  <a:pt x="1171000" y="1108465"/>
                </a:cubicBezTo>
                <a:cubicBezTo>
                  <a:pt x="1158443" y="1108465"/>
                  <a:pt x="1148266" y="1098287"/>
                  <a:pt x="1148266" y="1085730"/>
                </a:cubicBezTo>
                <a:cubicBezTo>
                  <a:pt x="1148266" y="1073174"/>
                  <a:pt x="1158443" y="1062996"/>
                  <a:pt x="1171000" y="1062996"/>
                </a:cubicBezTo>
                <a:close/>
                <a:moveTo>
                  <a:pt x="1006962" y="1062996"/>
                </a:moveTo>
                <a:cubicBezTo>
                  <a:pt x="1019518" y="1062996"/>
                  <a:pt x="1029696" y="1073174"/>
                  <a:pt x="1029696" y="1085730"/>
                </a:cubicBezTo>
                <a:cubicBezTo>
                  <a:pt x="1029696" y="1098287"/>
                  <a:pt x="1019518" y="1108465"/>
                  <a:pt x="1006962" y="1108465"/>
                </a:cubicBezTo>
                <a:cubicBezTo>
                  <a:pt x="994406" y="1108465"/>
                  <a:pt x="984227" y="1098287"/>
                  <a:pt x="984227" y="1085730"/>
                </a:cubicBezTo>
                <a:cubicBezTo>
                  <a:pt x="984227" y="1073174"/>
                  <a:pt x="994406" y="1062996"/>
                  <a:pt x="1006962" y="1062996"/>
                </a:cubicBezTo>
                <a:close/>
                <a:moveTo>
                  <a:pt x="842924" y="1062996"/>
                </a:moveTo>
                <a:cubicBezTo>
                  <a:pt x="855480" y="1062996"/>
                  <a:pt x="865659" y="1073174"/>
                  <a:pt x="865659" y="1085730"/>
                </a:cubicBezTo>
                <a:cubicBezTo>
                  <a:pt x="865659" y="1098287"/>
                  <a:pt x="855480" y="1108465"/>
                  <a:pt x="842924" y="1108465"/>
                </a:cubicBezTo>
                <a:cubicBezTo>
                  <a:pt x="830368" y="1108465"/>
                  <a:pt x="820189" y="1098287"/>
                  <a:pt x="820189" y="1085730"/>
                </a:cubicBezTo>
                <a:cubicBezTo>
                  <a:pt x="820189" y="1073174"/>
                  <a:pt x="830368" y="1062996"/>
                  <a:pt x="842924" y="1062996"/>
                </a:cubicBezTo>
                <a:close/>
                <a:moveTo>
                  <a:pt x="678886" y="1062996"/>
                </a:moveTo>
                <a:cubicBezTo>
                  <a:pt x="691442" y="1062996"/>
                  <a:pt x="701621" y="1073174"/>
                  <a:pt x="701621" y="1085730"/>
                </a:cubicBezTo>
                <a:cubicBezTo>
                  <a:pt x="701621" y="1098287"/>
                  <a:pt x="691442" y="1108465"/>
                  <a:pt x="678886" y="1108465"/>
                </a:cubicBezTo>
                <a:cubicBezTo>
                  <a:pt x="666330" y="1108465"/>
                  <a:pt x="656152" y="1098287"/>
                  <a:pt x="656152" y="1085730"/>
                </a:cubicBezTo>
                <a:cubicBezTo>
                  <a:pt x="656152" y="1073174"/>
                  <a:pt x="666330" y="1062996"/>
                  <a:pt x="678886" y="1062996"/>
                </a:cubicBezTo>
                <a:close/>
                <a:moveTo>
                  <a:pt x="514849" y="1062996"/>
                </a:moveTo>
                <a:cubicBezTo>
                  <a:pt x="527405" y="1062996"/>
                  <a:pt x="537583" y="1073174"/>
                  <a:pt x="537583" y="1085730"/>
                </a:cubicBezTo>
                <a:cubicBezTo>
                  <a:pt x="537583" y="1098287"/>
                  <a:pt x="527405" y="1108465"/>
                  <a:pt x="514849" y="1108465"/>
                </a:cubicBezTo>
                <a:cubicBezTo>
                  <a:pt x="502293" y="1108465"/>
                  <a:pt x="492114" y="1098287"/>
                  <a:pt x="492114" y="1085730"/>
                </a:cubicBezTo>
                <a:cubicBezTo>
                  <a:pt x="492114" y="1073174"/>
                  <a:pt x="502293" y="1062996"/>
                  <a:pt x="514849" y="1062996"/>
                </a:cubicBezTo>
                <a:close/>
                <a:moveTo>
                  <a:pt x="350811" y="1062996"/>
                </a:moveTo>
                <a:cubicBezTo>
                  <a:pt x="363367" y="1062996"/>
                  <a:pt x="373545" y="1073174"/>
                  <a:pt x="373545" y="1085730"/>
                </a:cubicBezTo>
                <a:cubicBezTo>
                  <a:pt x="373545" y="1098287"/>
                  <a:pt x="363367" y="1108465"/>
                  <a:pt x="350811" y="1108465"/>
                </a:cubicBezTo>
                <a:cubicBezTo>
                  <a:pt x="338255" y="1108465"/>
                  <a:pt x="328077" y="1098287"/>
                  <a:pt x="328077" y="1085730"/>
                </a:cubicBezTo>
                <a:cubicBezTo>
                  <a:pt x="328077" y="1073174"/>
                  <a:pt x="338255" y="1062996"/>
                  <a:pt x="350811" y="1062996"/>
                </a:cubicBezTo>
                <a:close/>
                <a:moveTo>
                  <a:pt x="186773" y="1062996"/>
                </a:moveTo>
                <a:cubicBezTo>
                  <a:pt x="199329" y="1062996"/>
                  <a:pt x="209507" y="1073174"/>
                  <a:pt x="209507" y="1085730"/>
                </a:cubicBezTo>
                <a:cubicBezTo>
                  <a:pt x="209507" y="1098287"/>
                  <a:pt x="199329" y="1108465"/>
                  <a:pt x="186773" y="1108465"/>
                </a:cubicBezTo>
                <a:cubicBezTo>
                  <a:pt x="174217" y="1108465"/>
                  <a:pt x="164039" y="1098287"/>
                  <a:pt x="164039" y="1085730"/>
                </a:cubicBezTo>
                <a:cubicBezTo>
                  <a:pt x="164039" y="1073174"/>
                  <a:pt x="174217" y="1062996"/>
                  <a:pt x="186773" y="1062996"/>
                </a:cubicBezTo>
                <a:close/>
                <a:moveTo>
                  <a:pt x="22735" y="1062996"/>
                </a:moveTo>
                <a:cubicBezTo>
                  <a:pt x="35291" y="1062996"/>
                  <a:pt x="45469" y="1073174"/>
                  <a:pt x="45469" y="1085730"/>
                </a:cubicBezTo>
                <a:cubicBezTo>
                  <a:pt x="45469" y="1098287"/>
                  <a:pt x="35291" y="1108465"/>
                  <a:pt x="22735" y="1108465"/>
                </a:cubicBezTo>
                <a:cubicBezTo>
                  <a:pt x="10179" y="1108465"/>
                  <a:pt x="0" y="1098287"/>
                  <a:pt x="0" y="1085730"/>
                </a:cubicBezTo>
                <a:cubicBezTo>
                  <a:pt x="0" y="1073174"/>
                  <a:pt x="10179" y="1062996"/>
                  <a:pt x="22735" y="1062996"/>
                </a:cubicBezTo>
                <a:close/>
                <a:moveTo>
                  <a:pt x="2484946" y="1054698"/>
                </a:moveTo>
                <a:cubicBezTo>
                  <a:pt x="2497502" y="1054698"/>
                  <a:pt x="2507681" y="1064876"/>
                  <a:pt x="2507681" y="1077432"/>
                </a:cubicBezTo>
                <a:cubicBezTo>
                  <a:pt x="2507681" y="1089988"/>
                  <a:pt x="2497502" y="1100167"/>
                  <a:pt x="2484946" y="1100167"/>
                </a:cubicBezTo>
                <a:cubicBezTo>
                  <a:pt x="2472390" y="1100167"/>
                  <a:pt x="2462211" y="1089988"/>
                  <a:pt x="2462211" y="1077432"/>
                </a:cubicBezTo>
                <a:cubicBezTo>
                  <a:pt x="2462211" y="1064876"/>
                  <a:pt x="2472390" y="1054698"/>
                  <a:pt x="2484946" y="1054698"/>
                </a:cubicBezTo>
                <a:close/>
                <a:moveTo>
                  <a:pt x="2320908" y="1054698"/>
                </a:moveTo>
                <a:cubicBezTo>
                  <a:pt x="2333464" y="1054698"/>
                  <a:pt x="2343643" y="1064876"/>
                  <a:pt x="2343643" y="1077432"/>
                </a:cubicBezTo>
                <a:cubicBezTo>
                  <a:pt x="2343643" y="1089988"/>
                  <a:pt x="2333464" y="1100167"/>
                  <a:pt x="2320908" y="1100167"/>
                </a:cubicBezTo>
                <a:cubicBezTo>
                  <a:pt x="2308351" y="1100167"/>
                  <a:pt x="2298174" y="1089988"/>
                  <a:pt x="2298174" y="1077432"/>
                </a:cubicBezTo>
                <a:cubicBezTo>
                  <a:pt x="2298174" y="1064876"/>
                  <a:pt x="2308351" y="1054698"/>
                  <a:pt x="2320908" y="1054698"/>
                </a:cubicBezTo>
                <a:close/>
                <a:moveTo>
                  <a:pt x="2156870" y="1054698"/>
                </a:moveTo>
                <a:cubicBezTo>
                  <a:pt x="2169427" y="1054698"/>
                  <a:pt x="2179604" y="1064876"/>
                  <a:pt x="2179604" y="1077432"/>
                </a:cubicBezTo>
                <a:cubicBezTo>
                  <a:pt x="2179604" y="1089988"/>
                  <a:pt x="2169427" y="1100167"/>
                  <a:pt x="2156870" y="1100167"/>
                </a:cubicBezTo>
                <a:cubicBezTo>
                  <a:pt x="2144314" y="1100167"/>
                  <a:pt x="2134135" y="1089988"/>
                  <a:pt x="2134135" y="1077432"/>
                </a:cubicBezTo>
                <a:cubicBezTo>
                  <a:pt x="2134135" y="1064876"/>
                  <a:pt x="2144314" y="1054698"/>
                  <a:pt x="2156870" y="1054698"/>
                </a:cubicBezTo>
                <a:close/>
                <a:moveTo>
                  <a:pt x="1992832" y="1054698"/>
                </a:moveTo>
                <a:cubicBezTo>
                  <a:pt x="2005388" y="1054698"/>
                  <a:pt x="2015567" y="1064876"/>
                  <a:pt x="2015567" y="1077432"/>
                </a:cubicBezTo>
                <a:cubicBezTo>
                  <a:pt x="2015567" y="1089988"/>
                  <a:pt x="2005388" y="1100167"/>
                  <a:pt x="1992832" y="1100167"/>
                </a:cubicBezTo>
                <a:cubicBezTo>
                  <a:pt x="1980277" y="1100167"/>
                  <a:pt x="1970098" y="1089988"/>
                  <a:pt x="1970098" y="1077432"/>
                </a:cubicBezTo>
                <a:cubicBezTo>
                  <a:pt x="1970098" y="1064876"/>
                  <a:pt x="1980277" y="1054698"/>
                  <a:pt x="1992832" y="1054698"/>
                </a:cubicBezTo>
                <a:close/>
                <a:moveTo>
                  <a:pt x="1828795" y="1054698"/>
                </a:moveTo>
                <a:cubicBezTo>
                  <a:pt x="1841351" y="1054698"/>
                  <a:pt x="1851529" y="1064876"/>
                  <a:pt x="1851529" y="1077432"/>
                </a:cubicBezTo>
                <a:cubicBezTo>
                  <a:pt x="1851529" y="1089988"/>
                  <a:pt x="1841351" y="1100167"/>
                  <a:pt x="1828795" y="1100167"/>
                </a:cubicBezTo>
                <a:cubicBezTo>
                  <a:pt x="1816239" y="1100167"/>
                  <a:pt x="1806060" y="1089988"/>
                  <a:pt x="1806060" y="1077432"/>
                </a:cubicBezTo>
                <a:cubicBezTo>
                  <a:pt x="1806060" y="1064876"/>
                  <a:pt x="1816239" y="1054698"/>
                  <a:pt x="1828795" y="1054698"/>
                </a:cubicBezTo>
                <a:close/>
                <a:moveTo>
                  <a:pt x="1664757" y="1054698"/>
                </a:moveTo>
                <a:cubicBezTo>
                  <a:pt x="1677313" y="1054698"/>
                  <a:pt x="1687491" y="1064876"/>
                  <a:pt x="1687491" y="1077432"/>
                </a:cubicBezTo>
                <a:cubicBezTo>
                  <a:pt x="1687491" y="1089988"/>
                  <a:pt x="1677313" y="1100167"/>
                  <a:pt x="1664757" y="1100167"/>
                </a:cubicBezTo>
                <a:cubicBezTo>
                  <a:pt x="1652201" y="1100167"/>
                  <a:pt x="1642022" y="1089988"/>
                  <a:pt x="1642022" y="1077432"/>
                </a:cubicBezTo>
                <a:cubicBezTo>
                  <a:pt x="1642022" y="1064876"/>
                  <a:pt x="1652201" y="1054698"/>
                  <a:pt x="1664757" y="1054698"/>
                </a:cubicBezTo>
                <a:close/>
                <a:moveTo>
                  <a:pt x="1500719" y="1054698"/>
                </a:moveTo>
                <a:cubicBezTo>
                  <a:pt x="1513275" y="1054698"/>
                  <a:pt x="1523453" y="1064876"/>
                  <a:pt x="1523453" y="1077432"/>
                </a:cubicBezTo>
                <a:cubicBezTo>
                  <a:pt x="1523453" y="1089988"/>
                  <a:pt x="1513275" y="1100167"/>
                  <a:pt x="1500719" y="1100167"/>
                </a:cubicBezTo>
                <a:cubicBezTo>
                  <a:pt x="1488163" y="1100167"/>
                  <a:pt x="1477985" y="1089988"/>
                  <a:pt x="1477985" y="1077432"/>
                </a:cubicBezTo>
                <a:cubicBezTo>
                  <a:pt x="1477985" y="1064876"/>
                  <a:pt x="1488163" y="1054698"/>
                  <a:pt x="1500719" y="1054698"/>
                </a:cubicBezTo>
                <a:close/>
                <a:moveTo>
                  <a:pt x="1336681" y="1054698"/>
                </a:moveTo>
                <a:cubicBezTo>
                  <a:pt x="1349237" y="1054698"/>
                  <a:pt x="1359415" y="1064876"/>
                  <a:pt x="1359415" y="1077432"/>
                </a:cubicBezTo>
                <a:cubicBezTo>
                  <a:pt x="1359415" y="1089988"/>
                  <a:pt x="1349237" y="1100167"/>
                  <a:pt x="1336681" y="1100167"/>
                </a:cubicBezTo>
                <a:cubicBezTo>
                  <a:pt x="1324125" y="1100167"/>
                  <a:pt x="1313947" y="1089988"/>
                  <a:pt x="1313947" y="1077432"/>
                </a:cubicBezTo>
                <a:cubicBezTo>
                  <a:pt x="1313947" y="1064876"/>
                  <a:pt x="1324125" y="1054698"/>
                  <a:pt x="1336681" y="1054698"/>
                </a:cubicBezTo>
                <a:close/>
                <a:moveTo>
                  <a:pt x="1171000" y="884784"/>
                </a:moveTo>
                <a:cubicBezTo>
                  <a:pt x="1183556" y="884784"/>
                  <a:pt x="1193734" y="894963"/>
                  <a:pt x="1193734" y="907519"/>
                </a:cubicBezTo>
                <a:cubicBezTo>
                  <a:pt x="1193734" y="920075"/>
                  <a:pt x="1183556" y="930253"/>
                  <a:pt x="1171000" y="930253"/>
                </a:cubicBezTo>
                <a:cubicBezTo>
                  <a:pt x="1158443" y="930253"/>
                  <a:pt x="1148266" y="920075"/>
                  <a:pt x="1148266" y="907519"/>
                </a:cubicBezTo>
                <a:cubicBezTo>
                  <a:pt x="1148266" y="894963"/>
                  <a:pt x="1158443" y="884784"/>
                  <a:pt x="1171000" y="884784"/>
                </a:cubicBezTo>
                <a:close/>
                <a:moveTo>
                  <a:pt x="1006962" y="884784"/>
                </a:moveTo>
                <a:cubicBezTo>
                  <a:pt x="1019518" y="884784"/>
                  <a:pt x="1029696" y="894963"/>
                  <a:pt x="1029696" y="907519"/>
                </a:cubicBezTo>
                <a:cubicBezTo>
                  <a:pt x="1029696" y="920075"/>
                  <a:pt x="1019518" y="930253"/>
                  <a:pt x="1006962" y="930253"/>
                </a:cubicBezTo>
                <a:cubicBezTo>
                  <a:pt x="994406" y="930253"/>
                  <a:pt x="984227" y="920075"/>
                  <a:pt x="984227" y="907519"/>
                </a:cubicBezTo>
                <a:cubicBezTo>
                  <a:pt x="984227" y="894963"/>
                  <a:pt x="994406" y="884784"/>
                  <a:pt x="1006962" y="884784"/>
                </a:cubicBezTo>
                <a:close/>
                <a:moveTo>
                  <a:pt x="842924" y="884784"/>
                </a:moveTo>
                <a:cubicBezTo>
                  <a:pt x="855480" y="884784"/>
                  <a:pt x="865659" y="894963"/>
                  <a:pt x="865659" y="907519"/>
                </a:cubicBezTo>
                <a:cubicBezTo>
                  <a:pt x="865659" y="920075"/>
                  <a:pt x="855480" y="930253"/>
                  <a:pt x="842924" y="930253"/>
                </a:cubicBezTo>
                <a:cubicBezTo>
                  <a:pt x="830368" y="930253"/>
                  <a:pt x="820189" y="920075"/>
                  <a:pt x="820189" y="907519"/>
                </a:cubicBezTo>
                <a:cubicBezTo>
                  <a:pt x="820189" y="894963"/>
                  <a:pt x="830368" y="884784"/>
                  <a:pt x="842924" y="884784"/>
                </a:cubicBezTo>
                <a:close/>
                <a:moveTo>
                  <a:pt x="678886" y="884784"/>
                </a:moveTo>
                <a:cubicBezTo>
                  <a:pt x="691442" y="884784"/>
                  <a:pt x="701621" y="894963"/>
                  <a:pt x="701621" y="907519"/>
                </a:cubicBezTo>
                <a:cubicBezTo>
                  <a:pt x="701621" y="920075"/>
                  <a:pt x="691442" y="930253"/>
                  <a:pt x="678886" y="930253"/>
                </a:cubicBezTo>
                <a:cubicBezTo>
                  <a:pt x="666330" y="930253"/>
                  <a:pt x="656152" y="920075"/>
                  <a:pt x="656152" y="907519"/>
                </a:cubicBezTo>
                <a:cubicBezTo>
                  <a:pt x="656152" y="894963"/>
                  <a:pt x="666330" y="884784"/>
                  <a:pt x="678886" y="884784"/>
                </a:cubicBezTo>
                <a:close/>
                <a:moveTo>
                  <a:pt x="514849" y="884784"/>
                </a:moveTo>
                <a:cubicBezTo>
                  <a:pt x="527405" y="884784"/>
                  <a:pt x="537583" y="894963"/>
                  <a:pt x="537583" y="907519"/>
                </a:cubicBezTo>
                <a:cubicBezTo>
                  <a:pt x="537583" y="920075"/>
                  <a:pt x="527405" y="930253"/>
                  <a:pt x="514849" y="930253"/>
                </a:cubicBezTo>
                <a:cubicBezTo>
                  <a:pt x="502293" y="930253"/>
                  <a:pt x="492114" y="920075"/>
                  <a:pt x="492114" y="907519"/>
                </a:cubicBezTo>
                <a:cubicBezTo>
                  <a:pt x="492114" y="894963"/>
                  <a:pt x="502293" y="884784"/>
                  <a:pt x="514849" y="884784"/>
                </a:cubicBezTo>
                <a:close/>
                <a:moveTo>
                  <a:pt x="350811" y="884784"/>
                </a:moveTo>
                <a:cubicBezTo>
                  <a:pt x="363367" y="884784"/>
                  <a:pt x="373545" y="894963"/>
                  <a:pt x="373545" y="907519"/>
                </a:cubicBezTo>
                <a:cubicBezTo>
                  <a:pt x="373545" y="920075"/>
                  <a:pt x="363367" y="930253"/>
                  <a:pt x="350811" y="930253"/>
                </a:cubicBezTo>
                <a:cubicBezTo>
                  <a:pt x="338255" y="930253"/>
                  <a:pt x="328077" y="920075"/>
                  <a:pt x="328077" y="907519"/>
                </a:cubicBezTo>
                <a:cubicBezTo>
                  <a:pt x="328077" y="894963"/>
                  <a:pt x="338255" y="884784"/>
                  <a:pt x="350811" y="884784"/>
                </a:cubicBezTo>
                <a:close/>
                <a:moveTo>
                  <a:pt x="186773" y="884784"/>
                </a:moveTo>
                <a:cubicBezTo>
                  <a:pt x="199329" y="884784"/>
                  <a:pt x="209507" y="894963"/>
                  <a:pt x="209507" y="907519"/>
                </a:cubicBezTo>
                <a:cubicBezTo>
                  <a:pt x="209507" y="920075"/>
                  <a:pt x="199329" y="930253"/>
                  <a:pt x="186773" y="930253"/>
                </a:cubicBezTo>
                <a:cubicBezTo>
                  <a:pt x="174217" y="930253"/>
                  <a:pt x="164039" y="920075"/>
                  <a:pt x="164039" y="907519"/>
                </a:cubicBezTo>
                <a:cubicBezTo>
                  <a:pt x="164039" y="894963"/>
                  <a:pt x="174217" y="884784"/>
                  <a:pt x="186773" y="884784"/>
                </a:cubicBezTo>
                <a:close/>
                <a:moveTo>
                  <a:pt x="22735" y="884784"/>
                </a:moveTo>
                <a:cubicBezTo>
                  <a:pt x="35291" y="884784"/>
                  <a:pt x="45469" y="894963"/>
                  <a:pt x="45469" y="907519"/>
                </a:cubicBezTo>
                <a:cubicBezTo>
                  <a:pt x="45469" y="920075"/>
                  <a:pt x="35291" y="930253"/>
                  <a:pt x="22735" y="930253"/>
                </a:cubicBezTo>
                <a:cubicBezTo>
                  <a:pt x="10179" y="930253"/>
                  <a:pt x="0" y="920075"/>
                  <a:pt x="0" y="907519"/>
                </a:cubicBezTo>
                <a:cubicBezTo>
                  <a:pt x="0" y="894963"/>
                  <a:pt x="10179" y="884784"/>
                  <a:pt x="22735" y="884784"/>
                </a:cubicBezTo>
                <a:close/>
                <a:moveTo>
                  <a:pt x="2484946" y="876485"/>
                </a:moveTo>
                <a:cubicBezTo>
                  <a:pt x="2497502" y="876485"/>
                  <a:pt x="2507681" y="886664"/>
                  <a:pt x="2507681" y="899220"/>
                </a:cubicBezTo>
                <a:cubicBezTo>
                  <a:pt x="2507681" y="911776"/>
                  <a:pt x="2497502" y="921954"/>
                  <a:pt x="2484946" y="921954"/>
                </a:cubicBezTo>
                <a:cubicBezTo>
                  <a:pt x="2472390" y="921954"/>
                  <a:pt x="2462211" y="911776"/>
                  <a:pt x="2462211" y="899220"/>
                </a:cubicBezTo>
                <a:cubicBezTo>
                  <a:pt x="2462211" y="886664"/>
                  <a:pt x="2472390" y="876485"/>
                  <a:pt x="2484946" y="876485"/>
                </a:cubicBezTo>
                <a:close/>
                <a:moveTo>
                  <a:pt x="2320908" y="876485"/>
                </a:moveTo>
                <a:cubicBezTo>
                  <a:pt x="2333464" y="876485"/>
                  <a:pt x="2343643" y="886664"/>
                  <a:pt x="2343643" y="899220"/>
                </a:cubicBezTo>
                <a:cubicBezTo>
                  <a:pt x="2343643" y="911776"/>
                  <a:pt x="2333464" y="921954"/>
                  <a:pt x="2320908" y="921954"/>
                </a:cubicBezTo>
                <a:cubicBezTo>
                  <a:pt x="2308351" y="921954"/>
                  <a:pt x="2298174" y="911776"/>
                  <a:pt x="2298174" y="899220"/>
                </a:cubicBezTo>
                <a:cubicBezTo>
                  <a:pt x="2298174" y="886664"/>
                  <a:pt x="2308351" y="876485"/>
                  <a:pt x="2320908" y="876485"/>
                </a:cubicBezTo>
                <a:close/>
                <a:moveTo>
                  <a:pt x="2156870" y="876485"/>
                </a:moveTo>
                <a:cubicBezTo>
                  <a:pt x="2169427" y="876485"/>
                  <a:pt x="2179604" y="886664"/>
                  <a:pt x="2179604" y="899220"/>
                </a:cubicBezTo>
                <a:cubicBezTo>
                  <a:pt x="2179604" y="911776"/>
                  <a:pt x="2169427" y="921954"/>
                  <a:pt x="2156870" y="921954"/>
                </a:cubicBezTo>
                <a:cubicBezTo>
                  <a:pt x="2144314" y="921954"/>
                  <a:pt x="2134135" y="911776"/>
                  <a:pt x="2134135" y="899220"/>
                </a:cubicBezTo>
                <a:cubicBezTo>
                  <a:pt x="2134135" y="886664"/>
                  <a:pt x="2144314" y="876485"/>
                  <a:pt x="2156870" y="876485"/>
                </a:cubicBezTo>
                <a:close/>
                <a:moveTo>
                  <a:pt x="1992832" y="876485"/>
                </a:moveTo>
                <a:cubicBezTo>
                  <a:pt x="2005388" y="876485"/>
                  <a:pt x="2015567" y="886664"/>
                  <a:pt x="2015567" y="899220"/>
                </a:cubicBezTo>
                <a:cubicBezTo>
                  <a:pt x="2015567" y="911776"/>
                  <a:pt x="2005388" y="921954"/>
                  <a:pt x="1992832" y="921954"/>
                </a:cubicBezTo>
                <a:cubicBezTo>
                  <a:pt x="1980277" y="921954"/>
                  <a:pt x="1970098" y="911776"/>
                  <a:pt x="1970098" y="899220"/>
                </a:cubicBezTo>
                <a:cubicBezTo>
                  <a:pt x="1970098" y="886664"/>
                  <a:pt x="1980277" y="876485"/>
                  <a:pt x="1992832" y="876485"/>
                </a:cubicBezTo>
                <a:close/>
                <a:moveTo>
                  <a:pt x="1828795" y="876485"/>
                </a:moveTo>
                <a:cubicBezTo>
                  <a:pt x="1841351" y="876485"/>
                  <a:pt x="1851529" y="886664"/>
                  <a:pt x="1851529" y="899220"/>
                </a:cubicBezTo>
                <a:cubicBezTo>
                  <a:pt x="1851529" y="911776"/>
                  <a:pt x="1841351" y="921954"/>
                  <a:pt x="1828795" y="921954"/>
                </a:cubicBezTo>
                <a:cubicBezTo>
                  <a:pt x="1816239" y="921954"/>
                  <a:pt x="1806060" y="911776"/>
                  <a:pt x="1806060" y="899220"/>
                </a:cubicBezTo>
                <a:cubicBezTo>
                  <a:pt x="1806060" y="886664"/>
                  <a:pt x="1816239" y="876485"/>
                  <a:pt x="1828795" y="876485"/>
                </a:cubicBezTo>
                <a:close/>
                <a:moveTo>
                  <a:pt x="1664757" y="876485"/>
                </a:moveTo>
                <a:cubicBezTo>
                  <a:pt x="1677313" y="876485"/>
                  <a:pt x="1687491" y="886664"/>
                  <a:pt x="1687491" y="899220"/>
                </a:cubicBezTo>
                <a:cubicBezTo>
                  <a:pt x="1687491" y="911776"/>
                  <a:pt x="1677313" y="921954"/>
                  <a:pt x="1664757" y="921954"/>
                </a:cubicBezTo>
                <a:cubicBezTo>
                  <a:pt x="1652201" y="921954"/>
                  <a:pt x="1642022" y="911776"/>
                  <a:pt x="1642022" y="899220"/>
                </a:cubicBezTo>
                <a:cubicBezTo>
                  <a:pt x="1642022" y="886664"/>
                  <a:pt x="1652201" y="876485"/>
                  <a:pt x="1664757" y="876485"/>
                </a:cubicBezTo>
                <a:close/>
                <a:moveTo>
                  <a:pt x="1500719" y="876485"/>
                </a:moveTo>
                <a:cubicBezTo>
                  <a:pt x="1513275" y="876485"/>
                  <a:pt x="1523453" y="886664"/>
                  <a:pt x="1523453" y="899220"/>
                </a:cubicBezTo>
                <a:cubicBezTo>
                  <a:pt x="1523453" y="911776"/>
                  <a:pt x="1513275" y="921954"/>
                  <a:pt x="1500719" y="921954"/>
                </a:cubicBezTo>
                <a:cubicBezTo>
                  <a:pt x="1488163" y="921954"/>
                  <a:pt x="1477985" y="911776"/>
                  <a:pt x="1477985" y="899220"/>
                </a:cubicBezTo>
                <a:cubicBezTo>
                  <a:pt x="1477985" y="886664"/>
                  <a:pt x="1488163" y="876485"/>
                  <a:pt x="1500719" y="876485"/>
                </a:cubicBezTo>
                <a:close/>
                <a:moveTo>
                  <a:pt x="1336681" y="876485"/>
                </a:moveTo>
                <a:cubicBezTo>
                  <a:pt x="1349237" y="876485"/>
                  <a:pt x="1359415" y="886664"/>
                  <a:pt x="1359415" y="899220"/>
                </a:cubicBezTo>
                <a:cubicBezTo>
                  <a:pt x="1359415" y="911776"/>
                  <a:pt x="1349237" y="921954"/>
                  <a:pt x="1336681" y="921954"/>
                </a:cubicBezTo>
                <a:cubicBezTo>
                  <a:pt x="1324125" y="921954"/>
                  <a:pt x="1313947" y="911776"/>
                  <a:pt x="1313947" y="899220"/>
                </a:cubicBezTo>
                <a:cubicBezTo>
                  <a:pt x="1313947" y="886664"/>
                  <a:pt x="1324125" y="876485"/>
                  <a:pt x="1336681" y="876485"/>
                </a:cubicBezTo>
                <a:close/>
                <a:moveTo>
                  <a:pt x="1171000" y="706572"/>
                </a:moveTo>
                <a:cubicBezTo>
                  <a:pt x="1183556" y="706572"/>
                  <a:pt x="1193734" y="716751"/>
                  <a:pt x="1193734" y="729306"/>
                </a:cubicBezTo>
                <a:cubicBezTo>
                  <a:pt x="1193734" y="741862"/>
                  <a:pt x="1183556" y="752041"/>
                  <a:pt x="1171000" y="752041"/>
                </a:cubicBezTo>
                <a:cubicBezTo>
                  <a:pt x="1158443" y="752041"/>
                  <a:pt x="1148266" y="741862"/>
                  <a:pt x="1148266" y="729306"/>
                </a:cubicBezTo>
                <a:cubicBezTo>
                  <a:pt x="1148266" y="716751"/>
                  <a:pt x="1158443" y="706572"/>
                  <a:pt x="1171000" y="706572"/>
                </a:cubicBezTo>
                <a:close/>
                <a:moveTo>
                  <a:pt x="1006962" y="706572"/>
                </a:moveTo>
                <a:cubicBezTo>
                  <a:pt x="1019518" y="706572"/>
                  <a:pt x="1029696" y="716751"/>
                  <a:pt x="1029696" y="729306"/>
                </a:cubicBezTo>
                <a:cubicBezTo>
                  <a:pt x="1029696" y="741862"/>
                  <a:pt x="1019518" y="752041"/>
                  <a:pt x="1006962" y="752041"/>
                </a:cubicBezTo>
                <a:cubicBezTo>
                  <a:pt x="994406" y="752041"/>
                  <a:pt x="984227" y="741862"/>
                  <a:pt x="984227" y="729306"/>
                </a:cubicBezTo>
                <a:cubicBezTo>
                  <a:pt x="984227" y="716751"/>
                  <a:pt x="994406" y="706572"/>
                  <a:pt x="1006962" y="706572"/>
                </a:cubicBezTo>
                <a:close/>
                <a:moveTo>
                  <a:pt x="842924" y="706572"/>
                </a:moveTo>
                <a:cubicBezTo>
                  <a:pt x="855480" y="706572"/>
                  <a:pt x="865659" y="716751"/>
                  <a:pt x="865659" y="729306"/>
                </a:cubicBezTo>
                <a:cubicBezTo>
                  <a:pt x="865659" y="741862"/>
                  <a:pt x="855480" y="752041"/>
                  <a:pt x="842924" y="752041"/>
                </a:cubicBezTo>
                <a:cubicBezTo>
                  <a:pt x="830368" y="752041"/>
                  <a:pt x="820189" y="741862"/>
                  <a:pt x="820189" y="729306"/>
                </a:cubicBezTo>
                <a:cubicBezTo>
                  <a:pt x="820189" y="716751"/>
                  <a:pt x="830368" y="706572"/>
                  <a:pt x="842924" y="706572"/>
                </a:cubicBezTo>
                <a:close/>
                <a:moveTo>
                  <a:pt x="678886" y="706572"/>
                </a:moveTo>
                <a:cubicBezTo>
                  <a:pt x="691442" y="706572"/>
                  <a:pt x="701621" y="716751"/>
                  <a:pt x="701621" y="729306"/>
                </a:cubicBezTo>
                <a:cubicBezTo>
                  <a:pt x="701621" y="741862"/>
                  <a:pt x="691442" y="752041"/>
                  <a:pt x="678886" y="752041"/>
                </a:cubicBezTo>
                <a:cubicBezTo>
                  <a:pt x="666330" y="752041"/>
                  <a:pt x="656152" y="741862"/>
                  <a:pt x="656152" y="729306"/>
                </a:cubicBezTo>
                <a:cubicBezTo>
                  <a:pt x="656152" y="716751"/>
                  <a:pt x="666330" y="706572"/>
                  <a:pt x="678886" y="706572"/>
                </a:cubicBezTo>
                <a:close/>
                <a:moveTo>
                  <a:pt x="514849" y="706572"/>
                </a:moveTo>
                <a:cubicBezTo>
                  <a:pt x="527405" y="706572"/>
                  <a:pt x="537583" y="716751"/>
                  <a:pt x="537583" y="729306"/>
                </a:cubicBezTo>
                <a:cubicBezTo>
                  <a:pt x="537583" y="741862"/>
                  <a:pt x="527405" y="752041"/>
                  <a:pt x="514849" y="752041"/>
                </a:cubicBezTo>
                <a:cubicBezTo>
                  <a:pt x="502293" y="752041"/>
                  <a:pt x="492114" y="741862"/>
                  <a:pt x="492114" y="729306"/>
                </a:cubicBezTo>
                <a:cubicBezTo>
                  <a:pt x="492114" y="716751"/>
                  <a:pt x="502293" y="706572"/>
                  <a:pt x="514849" y="706572"/>
                </a:cubicBezTo>
                <a:close/>
                <a:moveTo>
                  <a:pt x="350811" y="706572"/>
                </a:moveTo>
                <a:cubicBezTo>
                  <a:pt x="363367" y="706572"/>
                  <a:pt x="373545" y="716751"/>
                  <a:pt x="373545" y="729306"/>
                </a:cubicBezTo>
                <a:cubicBezTo>
                  <a:pt x="373545" y="741862"/>
                  <a:pt x="363367" y="752041"/>
                  <a:pt x="350811" y="752041"/>
                </a:cubicBezTo>
                <a:cubicBezTo>
                  <a:pt x="338255" y="752041"/>
                  <a:pt x="328077" y="741862"/>
                  <a:pt x="328077" y="729306"/>
                </a:cubicBezTo>
                <a:cubicBezTo>
                  <a:pt x="328077" y="716751"/>
                  <a:pt x="338255" y="706572"/>
                  <a:pt x="350811" y="706572"/>
                </a:cubicBezTo>
                <a:close/>
                <a:moveTo>
                  <a:pt x="186773" y="706572"/>
                </a:moveTo>
                <a:cubicBezTo>
                  <a:pt x="199329" y="706572"/>
                  <a:pt x="209507" y="716751"/>
                  <a:pt x="209507" y="729306"/>
                </a:cubicBezTo>
                <a:cubicBezTo>
                  <a:pt x="209507" y="741862"/>
                  <a:pt x="199329" y="752041"/>
                  <a:pt x="186773" y="752041"/>
                </a:cubicBezTo>
                <a:cubicBezTo>
                  <a:pt x="174217" y="752041"/>
                  <a:pt x="164039" y="741862"/>
                  <a:pt x="164039" y="729306"/>
                </a:cubicBezTo>
                <a:cubicBezTo>
                  <a:pt x="164039" y="716751"/>
                  <a:pt x="174217" y="706572"/>
                  <a:pt x="186773" y="706572"/>
                </a:cubicBezTo>
                <a:close/>
                <a:moveTo>
                  <a:pt x="2320908" y="698274"/>
                </a:moveTo>
                <a:cubicBezTo>
                  <a:pt x="2333464" y="698274"/>
                  <a:pt x="2343643" y="708452"/>
                  <a:pt x="2343643" y="721008"/>
                </a:cubicBezTo>
                <a:cubicBezTo>
                  <a:pt x="2343643" y="733564"/>
                  <a:pt x="2333464" y="743742"/>
                  <a:pt x="2320908" y="743742"/>
                </a:cubicBezTo>
                <a:cubicBezTo>
                  <a:pt x="2308351" y="743742"/>
                  <a:pt x="2298174" y="733564"/>
                  <a:pt x="2298174" y="721008"/>
                </a:cubicBezTo>
                <a:cubicBezTo>
                  <a:pt x="2298174" y="708452"/>
                  <a:pt x="2308351" y="698274"/>
                  <a:pt x="2320908" y="698274"/>
                </a:cubicBezTo>
                <a:close/>
                <a:moveTo>
                  <a:pt x="2156870" y="698274"/>
                </a:moveTo>
                <a:cubicBezTo>
                  <a:pt x="2169427" y="698274"/>
                  <a:pt x="2179604" y="708452"/>
                  <a:pt x="2179604" y="721008"/>
                </a:cubicBezTo>
                <a:cubicBezTo>
                  <a:pt x="2179604" y="733564"/>
                  <a:pt x="2169427" y="743742"/>
                  <a:pt x="2156870" y="743742"/>
                </a:cubicBezTo>
                <a:cubicBezTo>
                  <a:pt x="2144314" y="743742"/>
                  <a:pt x="2134135" y="733564"/>
                  <a:pt x="2134135" y="721008"/>
                </a:cubicBezTo>
                <a:cubicBezTo>
                  <a:pt x="2134135" y="708452"/>
                  <a:pt x="2144314" y="698274"/>
                  <a:pt x="2156870" y="698274"/>
                </a:cubicBezTo>
                <a:close/>
                <a:moveTo>
                  <a:pt x="1992832" y="698274"/>
                </a:moveTo>
                <a:cubicBezTo>
                  <a:pt x="2005388" y="698274"/>
                  <a:pt x="2015567" y="708452"/>
                  <a:pt x="2015567" y="721008"/>
                </a:cubicBezTo>
                <a:cubicBezTo>
                  <a:pt x="2015567" y="733564"/>
                  <a:pt x="2005388" y="743742"/>
                  <a:pt x="1992832" y="743742"/>
                </a:cubicBezTo>
                <a:cubicBezTo>
                  <a:pt x="1980277" y="743742"/>
                  <a:pt x="1970098" y="733564"/>
                  <a:pt x="1970098" y="721008"/>
                </a:cubicBezTo>
                <a:cubicBezTo>
                  <a:pt x="1970098" y="708452"/>
                  <a:pt x="1980277" y="698274"/>
                  <a:pt x="1992832" y="698274"/>
                </a:cubicBezTo>
                <a:close/>
                <a:moveTo>
                  <a:pt x="1828795" y="698274"/>
                </a:moveTo>
                <a:cubicBezTo>
                  <a:pt x="1841351" y="698274"/>
                  <a:pt x="1851529" y="708452"/>
                  <a:pt x="1851529" y="721008"/>
                </a:cubicBezTo>
                <a:cubicBezTo>
                  <a:pt x="1851529" y="733564"/>
                  <a:pt x="1841351" y="743742"/>
                  <a:pt x="1828795" y="743742"/>
                </a:cubicBezTo>
                <a:cubicBezTo>
                  <a:pt x="1816239" y="743742"/>
                  <a:pt x="1806060" y="733564"/>
                  <a:pt x="1806060" y="721008"/>
                </a:cubicBezTo>
                <a:cubicBezTo>
                  <a:pt x="1806060" y="708452"/>
                  <a:pt x="1816239" y="698274"/>
                  <a:pt x="1828795" y="698274"/>
                </a:cubicBezTo>
                <a:close/>
                <a:moveTo>
                  <a:pt x="1664757" y="698274"/>
                </a:moveTo>
                <a:cubicBezTo>
                  <a:pt x="1677313" y="698274"/>
                  <a:pt x="1687491" y="708452"/>
                  <a:pt x="1687491" y="721008"/>
                </a:cubicBezTo>
                <a:cubicBezTo>
                  <a:pt x="1687491" y="733564"/>
                  <a:pt x="1677313" y="743742"/>
                  <a:pt x="1664757" y="743742"/>
                </a:cubicBezTo>
                <a:cubicBezTo>
                  <a:pt x="1652201" y="743742"/>
                  <a:pt x="1642022" y="733564"/>
                  <a:pt x="1642022" y="721008"/>
                </a:cubicBezTo>
                <a:cubicBezTo>
                  <a:pt x="1642022" y="708452"/>
                  <a:pt x="1652201" y="698274"/>
                  <a:pt x="1664757" y="698274"/>
                </a:cubicBezTo>
                <a:close/>
                <a:moveTo>
                  <a:pt x="1500719" y="698274"/>
                </a:moveTo>
                <a:cubicBezTo>
                  <a:pt x="1513275" y="698274"/>
                  <a:pt x="1523453" y="708452"/>
                  <a:pt x="1523453" y="721008"/>
                </a:cubicBezTo>
                <a:cubicBezTo>
                  <a:pt x="1523453" y="733564"/>
                  <a:pt x="1513275" y="743742"/>
                  <a:pt x="1500719" y="743742"/>
                </a:cubicBezTo>
                <a:cubicBezTo>
                  <a:pt x="1488163" y="743742"/>
                  <a:pt x="1477985" y="733564"/>
                  <a:pt x="1477985" y="721008"/>
                </a:cubicBezTo>
                <a:cubicBezTo>
                  <a:pt x="1477985" y="708452"/>
                  <a:pt x="1488163" y="698274"/>
                  <a:pt x="1500719" y="698274"/>
                </a:cubicBezTo>
                <a:close/>
                <a:moveTo>
                  <a:pt x="1336681" y="698274"/>
                </a:moveTo>
                <a:cubicBezTo>
                  <a:pt x="1349237" y="698274"/>
                  <a:pt x="1359415" y="708452"/>
                  <a:pt x="1359415" y="721008"/>
                </a:cubicBezTo>
                <a:cubicBezTo>
                  <a:pt x="1359415" y="733564"/>
                  <a:pt x="1349237" y="743742"/>
                  <a:pt x="1336681" y="743742"/>
                </a:cubicBezTo>
                <a:cubicBezTo>
                  <a:pt x="1324125" y="743742"/>
                  <a:pt x="1313947" y="733564"/>
                  <a:pt x="1313947" y="721008"/>
                </a:cubicBezTo>
                <a:cubicBezTo>
                  <a:pt x="1313947" y="708452"/>
                  <a:pt x="1324125" y="698274"/>
                  <a:pt x="1336681" y="698274"/>
                </a:cubicBezTo>
                <a:close/>
                <a:moveTo>
                  <a:pt x="1171000" y="533784"/>
                </a:moveTo>
                <a:cubicBezTo>
                  <a:pt x="1183556" y="533784"/>
                  <a:pt x="1193734" y="543961"/>
                  <a:pt x="1193734" y="556517"/>
                </a:cubicBezTo>
                <a:cubicBezTo>
                  <a:pt x="1193734" y="569074"/>
                  <a:pt x="1183556" y="579252"/>
                  <a:pt x="1171000" y="579252"/>
                </a:cubicBezTo>
                <a:cubicBezTo>
                  <a:pt x="1158443" y="579252"/>
                  <a:pt x="1148266" y="569074"/>
                  <a:pt x="1148266" y="556517"/>
                </a:cubicBezTo>
                <a:cubicBezTo>
                  <a:pt x="1148266" y="543961"/>
                  <a:pt x="1158443" y="533784"/>
                  <a:pt x="1171000" y="533784"/>
                </a:cubicBezTo>
                <a:close/>
                <a:moveTo>
                  <a:pt x="1006962" y="533784"/>
                </a:moveTo>
                <a:cubicBezTo>
                  <a:pt x="1019518" y="533784"/>
                  <a:pt x="1029696" y="543961"/>
                  <a:pt x="1029696" y="556517"/>
                </a:cubicBezTo>
                <a:cubicBezTo>
                  <a:pt x="1029696" y="569074"/>
                  <a:pt x="1019518" y="579252"/>
                  <a:pt x="1006962" y="579252"/>
                </a:cubicBezTo>
                <a:cubicBezTo>
                  <a:pt x="994406" y="579252"/>
                  <a:pt x="984227" y="569074"/>
                  <a:pt x="984227" y="556517"/>
                </a:cubicBezTo>
                <a:cubicBezTo>
                  <a:pt x="984227" y="543961"/>
                  <a:pt x="994406" y="533784"/>
                  <a:pt x="1006962" y="533784"/>
                </a:cubicBezTo>
                <a:close/>
                <a:moveTo>
                  <a:pt x="842924" y="533784"/>
                </a:moveTo>
                <a:cubicBezTo>
                  <a:pt x="855480" y="533784"/>
                  <a:pt x="865659" y="543961"/>
                  <a:pt x="865659" y="556517"/>
                </a:cubicBezTo>
                <a:cubicBezTo>
                  <a:pt x="865659" y="569074"/>
                  <a:pt x="855480" y="579252"/>
                  <a:pt x="842924" y="579252"/>
                </a:cubicBezTo>
                <a:cubicBezTo>
                  <a:pt x="830368" y="579252"/>
                  <a:pt x="820189" y="569074"/>
                  <a:pt x="820189" y="556517"/>
                </a:cubicBezTo>
                <a:cubicBezTo>
                  <a:pt x="820189" y="543961"/>
                  <a:pt x="830368" y="533784"/>
                  <a:pt x="842924" y="533784"/>
                </a:cubicBezTo>
                <a:close/>
                <a:moveTo>
                  <a:pt x="678886" y="533784"/>
                </a:moveTo>
                <a:cubicBezTo>
                  <a:pt x="691442" y="533784"/>
                  <a:pt x="701621" y="543961"/>
                  <a:pt x="701621" y="556517"/>
                </a:cubicBezTo>
                <a:cubicBezTo>
                  <a:pt x="701621" y="569074"/>
                  <a:pt x="691442" y="579252"/>
                  <a:pt x="678886" y="579252"/>
                </a:cubicBezTo>
                <a:cubicBezTo>
                  <a:pt x="666330" y="579252"/>
                  <a:pt x="656152" y="569074"/>
                  <a:pt x="656152" y="556517"/>
                </a:cubicBezTo>
                <a:cubicBezTo>
                  <a:pt x="656152" y="543961"/>
                  <a:pt x="666330" y="533784"/>
                  <a:pt x="678886" y="533784"/>
                </a:cubicBezTo>
                <a:close/>
                <a:moveTo>
                  <a:pt x="514849" y="533784"/>
                </a:moveTo>
                <a:cubicBezTo>
                  <a:pt x="527405" y="533784"/>
                  <a:pt x="537583" y="543961"/>
                  <a:pt x="537583" y="556517"/>
                </a:cubicBezTo>
                <a:cubicBezTo>
                  <a:pt x="537583" y="569074"/>
                  <a:pt x="527405" y="579252"/>
                  <a:pt x="514849" y="579252"/>
                </a:cubicBezTo>
                <a:cubicBezTo>
                  <a:pt x="502293" y="579252"/>
                  <a:pt x="492114" y="569074"/>
                  <a:pt x="492114" y="556517"/>
                </a:cubicBezTo>
                <a:cubicBezTo>
                  <a:pt x="492114" y="543961"/>
                  <a:pt x="502293" y="533784"/>
                  <a:pt x="514849" y="533784"/>
                </a:cubicBezTo>
                <a:close/>
                <a:moveTo>
                  <a:pt x="350811" y="533784"/>
                </a:moveTo>
                <a:cubicBezTo>
                  <a:pt x="363367" y="533784"/>
                  <a:pt x="373545" y="543961"/>
                  <a:pt x="373545" y="556517"/>
                </a:cubicBezTo>
                <a:cubicBezTo>
                  <a:pt x="373545" y="569074"/>
                  <a:pt x="363367" y="579252"/>
                  <a:pt x="350811" y="579252"/>
                </a:cubicBezTo>
                <a:cubicBezTo>
                  <a:pt x="338255" y="579252"/>
                  <a:pt x="328077" y="569074"/>
                  <a:pt x="328077" y="556517"/>
                </a:cubicBezTo>
                <a:cubicBezTo>
                  <a:pt x="328077" y="543961"/>
                  <a:pt x="338255" y="533784"/>
                  <a:pt x="350811" y="533784"/>
                </a:cubicBezTo>
                <a:close/>
                <a:moveTo>
                  <a:pt x="186773" y="533784"/>
                </a:moveTo>
                <a:cubicBezTo>
                  <a:pt x="199329" y="533784"/>
                  <a:pt x="209507" y="543961"/>
                  <a:pt x="209507" y="556517"/>
                </a:cubicBezTo>
                <a:cubicBezTo>
                  <a:pt x="209507" y="569074"/>
                  <a:pt x="199329" y="579252"/>
                  <a:pt x="186773" y="579252"/>
                </a:cubicBezTo>
                <a:cubicBezTo>
                  <a:pt x="180495" y="579252"/>
                  <a:pt x="174812" y="576708"/>
                  <a:pt x="170698" y="572593"/>
                </a:cubicBezTo>
                <a:lnTo>
                  <a:pt x="164048" y="556539"/>
                </a:lnTo>
                <a:lnTo>
                  <a:pt x="178503" y="537209"/>
                </a:lnTo>
                <a:close/>
                <a:moveTo>
                  <a:pt x="2320529" y="525642"/>
                </a:moveTo>
                <a:lnTo>
                  <a:pt x="2341422" y="553581"/>
                </a:lnTo>
                <a:lnTo>
                  <a:pt x="2336984" y="564295"/>
                </a:lnTo>
                <a:cubicBezTo>
                  <a:pt x="2332870" y="568409"/>
                  <a:pt x="2327186" y="570954"/>
                  <a:pt x="2320908" y="570954"/>
                </a:cubicBezTo>
                <a:cubicBezTo>
                  <a:pt x="2308351" y="570954"/>
                  <a:pt x="2298174" y="560775"/>
                  <a:pt x="2298174" y="548219"/>
                </a:cubicBezTo>
                <a:cubicBezTo>
                  <a:pt x="2298174" y="541941"/>
                  <a:pt x="2300718" y="536257"/>
                  <a:pt x="2304832" y="532143"/>
                </a:cubicBezTo>
                <a:close/>
                <a:moveTo>
                  <a:pt x="2156870" y="525485"/>
                </a:moveTo>
                <a:cubicBezTo>
                  <a:pt x="2169427" y="525485"/>
                  <a:pt x="2179604" y="535663"/>
                  <a:pt x="2179604" y="548219"/>
                </a:cubicBezTo>
                <a:cubicBezTo>
                  <a:pt x="2179604" y="560775"/>
                  <a:pt x="2169427" y="570954"/>
                  <a:pt x="2156870" y="570954"/>
                </a:cubicBezTo>
                <a:cubicBezTo>
                  <a:pt x="2144314" y="570954"/>
                  <a:pt x="2134135" y="560775"/>
                  <a:pt x="2134135" y="548219"/>
                </a:cubicBezTo>
                <a:cubicBezTo>
                  <a:pt x="2134135" y="535663"/>
                  <a:pt x="2144314" y="525485"/>
                  <a:pt x="2156870" y="525485"/>
                </a:cubicBezTo>
                <a:close/>
                <a:moveTo>
                  <a:pt x="1992832" y="525485"/>
                </a:moveTo>
                <a:cubicBezTo>
                  <a:pt x="2005388" y="525485"/>
                  <a:pt x="2015567" y="535663"/>
                  <a:pt x="2015567" y="548219"/>
                </a:cubicBezTo>
                <a:cubicBezTo>
                  <a:pt x="2015567" y="560775"/>
                  <a:pt x="2005388" y="570954"/>
                  <a:pt x="1992832" y="570954"/>
                </a:cubicBezTo>
                <a:cubicBezTo>
                  <a:pt x="1980277" y="570954"/>
                  <a:pt x="1970098" y="560775"/>
                  <a:pt x="1970098" y="548219"/>
                </a:cubicBezTo>
                <a:cubicBezTo>
                  <a:pt x="1970098" y="535663"/>
                  <a:pt x="1980277" y="525485"/>
                  <a:pt x="1992832" y="525485"/>
                </a:cubicBezTo>
                <a:close/>
                <a:moveTo>
                  <a:pt x="1828795" y="525485"/>
                </a:moveTo>
                <a:cubicBezTo>
                  <a:pt x="1841351" y="525485"/>
                  <a:pt x="1851529" y="535663"/>
                  <a:pt x="1851529" y="548219"/>
                </a:cubicBezTo>
                <a:cubicBezTo>
                  <a:pt x="1851529" y="560775"/>
                  <a:pt x="1841351" y="570954"/>
                  <a:pt x="1828795" y="570954"/>
                </a:cubicBezTo>
                <a:cubicBezTo>
                  <a:pt x="1816239" y="570954"/>
                  <a:pt x="1806060" y="560775"/>
                  <a:pt x="1806060" y="548219"/>
                </a:cubicBezTo>
                <a:cubicBezTo>
                  <a:pt x="1806060" y="535663"/>
                  <a:pt x="1816239" y="525485"/>
                  <a:pt x="1828795" y="525485"/>
                </a:cubicBezTo>
                <a:close/>
                <a:moveTo>
                  <a:pt x="1664757" y="525485"/>
                </a:moveTo>
                <a:cubicBezTo>
                  <a:pt x="1677313" y="525485"/>
                  <a:pt x="1687491" y="535663"/>
                  <a:pt x="1687491" y="548219"/>
                </a:cubicBezTo>
                <a:cubicBezTo>
                  <a:pt x="1687491" y="560775"/>
                  <a:pt x="1677313" y="570954"/>
                  <a:pt x="1664757" y="570954"/>
                </a:cubicBezTo>
                <a:cubicBezTo>
                  <a:pt x="1652201" y="570954"/>
                  <a:pt x="1642022" y="560775"/>
                  <a:pt x="1642022" y="548219"/>
                </a:cubicBezTo>
                <a:cubicBezTo>
                  <a:pt x="1642022" y="535663"/>
                  <a:pt x="1652201" y="525485"/>
                  <a:pt x="1664757" y="525485"/>
                </a:cubicBezTo>
                <a:close/>
                <a:moveTo>
                  <a:pt x="1500719" y="525485"/>
                </a:moveTo>
                <a:cubicBezTo>
                  <a:pt x="1513275" y="525485"/>
                  <a:pt x="1523453" y="535663"/>
                  <a:pt x="1523453" y="548219"/>
                </a:cubicBezTo>
                <a:cubicBezTo>
                  <a:pt x="1523453" y="560775"/>
                  <a:pt x="1513275" y="570954"/>
                  <a:pt x="1500719" y="570954"/>
                </a:cubicBezTo>
                <a:cubicBezTo>
                  <a:pt x="1488163" y="570954"/>
                  <a:pt x="1477985" y="560775"/>
                  <a:pt x="1477985" y="548219"/>
                </a:cubicBezTo>
                <a:cubicBezTo>
                  <a:pt x="1477985" y="535663"/>
                  <a:pt x="1488163" y="525485"/>
                  <a:pt x="1500719" y="525485"/>
                </a:cubicBezTo>
                <a:close/>
                <a:moveTo>
                  <a:pt x="1336681" y="525485"/>
                </a:moveTo>
                <a:cubicBezTo>
                  <a:pt x="1349237" y="525485"/>
                  <a:pt x="1359415" y="535663"/>
                  <a:pt x="1359415" y="548219"/>
                </a:cubicBezTo>
                <a:cubicBezTo>
                  <a:pt x="1359415" y="560775"/>
                  <a:pt x="1349237" y="570954"/>
                  <a:pt x="1336681" y="570954"/>
                </a:cubicBezTo>
                <a:cubicBezTo>
                  <a:pt x="1324125" y="570954"/>
                  <a:pt x="1313947" y="560775"/>
                  <a:pt x="1313947" y="548219"/>
                </a:cubicBezTo>
                <a:cubicBezTo>
                  <a:pt x="1313947" y="535663"/>
                  <a:pt x="1324125" y="525485"/>
                  <a:pt x="1336681" y="525485"/>
                </a:cubicBezTo>
                <a:close/>
                <a:moveTo>
                  <a:pt x="1171000" y="355571"/>
                </a:moveTo>
                <a:cubicBezTo>
                  <a:pt x="1183556" y="355571"/>
                  <a:pt x="1193734" y="365750"/>
                  <a:pt x="1193734" y="378306"/>
                </a:cubicBezTo>
                <a:cubicBezTo>
                  <a:pt x="1193734" y="390861"/>
                  <a:pt x="1183556" y="401040"/>
                  <a:pt x="1171000" y="401040"/>
                </a:cubicBezTo>
                <a:cubicBezTo>
                  <a:pt x="1158443" y="401040"/>
                  <a:pt x="1148266" y="390861"/>
                  <a:pt x="1148266" y="378306"/>
                </a:cubicBezTo>
                <a:cubicBezTo>
                  <a:pt x="1148266" y="365750"/>
                  <a:pt x="1158443" y="355571"/>
                  <a:pt x="1171000" y="355571"/>
                </a:cubicBezTo>
                <a:close/>
                <a:moveTo>
                  <a:pt x="1006962" y="355571"/>
                </a:moveTo>
                <a:cubicBezTo>
                  <a:pt x="1019518" y="355571"/>
                  <a:pt x="1029696" y="365750"/>
                  <a:pt x="1029696" y="378306"/>
                </a:cubicBezTo>
                <a:cubicBezTo>
                  <a:pt x="1029696" y="390861"/>
                  <a:pt x="1019518" y="401040"/>
                  <a:pt x="1006962" y="401040"/>
                </a:cubicBezTo>
                <a:cubicBezTo>
                  <a:pt x="994406" y="401040"/>
                  <a:pt x="984227" y="390861"/>
                  <a:pt x="984227" y="378306"/>
                </a:cubicBezTo>
                <a:cubicBezTo>
                  <a:pt x="984227" y="365750"/>
                  <a:pt x="994406" y="355571"/>
                  <a:pt x="1006962" y="355571"/>
                </a:cubicBezTo>
                <a:close/>
                <a:moveTo>
                  <a:pt x="842924" y="355571"/>
                </a:moveTo>
                <a:cubicBezTo>
                  <a:pt x="855480" y="355571"/>
                  <a:pt x="865659" y="365750"/>
                  <a:pt x="865659" y="378306"/>
                </a:cubicBezTo>
                <a:cubicBezTo>
                  <a:pt x="865659" y="390861"/>
                  <a:pt x="855480" y="401040"/>
                  <a:pt x="842924" y="401040"/>
                </a:cubicBezTo>
                <a:cubicBezTo>
                  <a:pt x="830368" y="401040"/>
                  <a:pt x="820189" y="390861"/>
                  <a:pt x="820189" y="378306"/>
                </a:cubicBezTo>
                <a:cubicBezTo>
                  <a:pt x="820189" y="365750"/>
                  <a:pt x="830368" y="355571"/>
                  <a:pt x="842924" y="355571"/>
                </a:cubicBezTo>
                <a:close/>
                <a:moveTo>
                  <a:pt x="678886" y="355571"/>
                </a:moveTo>
                <a:cubicBezTo>
                  <a:pt x="691442" y="355571"/>
                  <a:pt x="701621" y="365750"/>
                  <a:pt x="701621" y="378306"/>
                </a:cubicBezTo>
                <a:cubicBezTo>
                  <a:pt x="701621" y="390861"/>
                  <a:pt x="691442" y="401040"/>
                  <a:pt x="678886" y="401040"/>
                </a:cubicBezTo>
                <a:cubicBezTo>
                  <a:pt x="666330" y="401040"/>
                  <a:pt x="656152" y="390861"/>
                  <a:pt x="656152" y="378306"/>
                </a:cubicBezTo>
                <a:cubicBezTo>
                  <a:pt x="656152" y="365750"/>
                  <a:pt x="666330" y="355571"/>
                  <a:pt x="678886" y="355571"/>
                </a:cubicBezTo>
                <a:close/>
                <a:moveTo>
                  <a:pt x="514849" y="355571"/>
                </a:moveTo>
                <a:cubicBezTo>
                  <a:pt x="527405" y="355571"/>
                  <a:pt x="537583" y="365750"/>
                  <a:pt x="537583" y="378306"/>
                </a:cubicBezTo>
                <a:cubicBezTo>
                  <a:pt x="537583" y="390861"/>
                  <a:pt x="527405" y="401040"/>
                  <a:pt x="514849" y="401040"/>
                </a:cubicBezTo>
                <a:cubicBezTo>
                  <a:pt x="502293" y="401040"/>
                  <a:pt x="492114" y="390861"/>
                  <a:pt x="492114" y="378306"/>
                </a:cubicBezTo>
                <a:cubicBezTo>
                  <a:pt x="492114" y="365750"/>
                  <a:pt x="502293" y="355571"/>
                  <a:pt x="514849" y="355571"/>
                </a:cubicBezTo>
                <a:close/>
                <a:moveTo>
                  <a:pt x="350811" y="355571"/>
                </a:moveTo>
                <a:cubicBezTo>
                  <a:pt x="363367" y="355571"/>
                  <a:pt x="373545" y="365750"/>
                  <a:pt x="373545" y="378306"/>
                </a:cubicBezTo>
                <a:cubicBezTo>
                  <a:pt x="373545" y="390861"/>
                  <a:pt x="363367" y="401040"/>
                  <a:pt x="350811" y="401040"/>
                </a:cubicBezTo>
                <a:cubicBezTo>
                  <a:pt x="338255" y="401040"/>
                  <a:pt x="328077" y="390861"/>
                  <a:pt x="328077" y="378306"/>
                </a:cubicBezTo>
                <a:cubicBezTo>
                  <a:pt x="328077" y="365750"/>
                  <a:pt x="338255" y="355571"/>
                  <a:pt x="350811" y="355571"/>
                </a:cubicBezTo>
                <a:close/>
                <a:moveTo>
                  <a:pt x="2156864" y="347275"/>
                </a:moveTo>
                <a:lnTo>
                  <a:pt x="2178232" y="366695"/>
                </a:lnTo>
                <a:lnTo>
                  <a:pt x="2179604" y="370007"/>
                </a:lnTo>
                <a:cubicBezTo>
                  <a:pt x="2179604" y="382562"/>
                  <a:pt x="2169427" y="392741"/>
                  <a:pt x="2156870" y="392741"/>
                </a:cubicBezTo>
                <a:cubicBezTo>
                  <a:pt x="2144314" y="392741"/>
                  <a:pt x="2134135" y="382562"/>
                  <a:pt x="2134135" y="370007"/>
                </a:cubicBezTo>
                <a:cubicBezTo>
                  <a:pt x="2134135" y="363729"/>
                  <a:pt x="2136680" y="358045"/>
                  <a:pt x="2140794" y="353931"/>
                </a:cubicBezTo>
                <a:close/>
                <a:moveTo>
                  <a:pt x="1992832" y="347272"/>
                </a:moveTo>
                <a:cubicBezTo>
                  <a:pt x="2005388" y="347272"/>
                  <a:pt x="2015567" y="357451"/>
                  <a:pt x="2015567" y="370007"/>
                </a:cubicBezTo>
                <a:cubicBezTo>
                  <a:pt x="2015567" y="382562"/>
                  <a:pt x="2005388" y="392741"/>
                  <a:pt x="1992832" y="392741"/>
                </a:cubicBezTo>
                <a:cubicBezTo>
                  <a:pt x="1980277" y="392741"/>
                  <a:pt x="1970098" y="382562"/>
                  <a:pt x="1970098" y="370007"/>
                </a:cubicBezTo>
                <a:cubicBezTo>
                  <a:pt x="1970098" y="357451"/>
                  <a:pt x="1980277" y="347272"/>
                  <a:pt x="1992832" y="347272"/>
                </a:cubicBezTo>
                <a:close/>
                <a:moveTo>
                  <a:pt x="1828795" y="347272"/>
                </a:moveTo>
                <a:cubicBezTo>
                  <a:pt x="1841351" y="347272"/>
                  <a:pt x="1851529" y="357451"/>
                  <a:pt x="1851529" y="370007"/>
                </a:cubicBezTo>
                <a:cubicBezTo>
                  <a:pt x="1851529" y="382562"/>
                  <a:pt x="1841351" y="392741"/>
                  <a:pt x="1828795" y="392741"/>
                </a:cubicBezTo>
                <a:cubicBezTo>
                  <a:pt x="1816239" y="392741"/>
                  <a:pt x="1806060" y="382562"/>
                  <a:pt x="1806060" y="370007"/>
                </a:cubicBezTo>
                <a:cubicBezTo>
                  <a:pt x="1806060" y="357451"/>
                  <a:pt x="1816239" y="347272"/>
                  <a:pt x="1828795" y="347272"/>
                </a:cubicBezTo>
                <a:close/>
                <a:moveTo>
                  <a:pt x="1664757" y="347272"/>
                </a:moveTo>
                <a:cubicBezTo>
                  <a:pt x="1677313" y="347272"/>
                  <a:pt x="1687491" y="357451"/>
                  <a:pt x="1687491" y="370007"/>
                </a:cubicBezTo>
                <a:cubicBezTo>
                  <a:pt x="1687491" y="382562"/>
                  <a:pt x="1677313" y="392741"/>
                  <a:pt x="1664757" y="392741"/>
                </a:cubicBezTo>
                <a:cubicBezTo>
                  <a:pt x="1652201" y="392741"/>
                  <a:pt x="1642022" y="382562"/>
                  <a:pt x="1642022" y="370007"/>
                </a:cubicBezTo>
                <a:cubicBezTo>
                  <a:pt x="1642022" y="357451"/>
                  <a:pt x="1652201" y="347272"/>
                  <a:pt x="1664757" y="347272"/>
                </a:cubicBezTo>
                <a:close/>
                <a:moveTo>
                  <a:pt x="1500719" y="347272"/>
                </a:moveTo>
                <a:cubicBezTo>
                  <a:pt x="1513275" y="347272"/>
                  <a:pt x="1523453" y="357451"/>
                  <a:pt x="1523453" y="370007"/>
                </a:cubicBezTo>
                <a:cubicBezTo>
                  <a:pt x="1523453" y="382562"/>
                  <a:pt x="1513275" y="392741"/>
                  <a:pt x="1500719" y="392741"/>
                </a:cubicBezTo>
                <a:cubicBezTo>
                  <a:pt x="1488163" y="392741"/>
                  <a:pt x="1477985" y="382562"/>
                  <a:pt x="1477985" y="370007"/>
                </a:cubicBezTo>
                <a:cubicBezTo>
                  <a:pt x="1477985" y="357451"/>
                  <a:pt x="1488163" y="347272"/>
                  <a:pt x="1500719" y="347272"/>
                </a:cubicBezTo>
                <a:close/>
                <a:moveTo>
                  <a:pt x="1336681" y="347272"/>
                </a:moveTo>
                <a:cubicBezTo>
                  <a:pt x="1349237" y="347272"/>
                  <a:pt x="1359415" y="357451"/>
                  <a:pt x="1359415" y="370007"/>
                </a:cubicBezTo>
                <a:cubicBezTo>
                  <a:pt x="1359415" y="382562"/>
                  <a:pt x="1349237" y="392741"/>
                  <a:pt x="1336681" y="392741"/>
                </a:cubicBezTo>
                <a:cubicBezTo>
                  <a:pt x="1324125" y="392741"/>
                  <a:pt x="1313947" y="382562"/>
                  <a:pt x="1313947" y="370007"/>
                </a:cubicBezTo>
                <a:cubicBezTo>
                  <a:pt x="1313947" y="357451"/>
                  <a:pt x="1324125" y="347272"/>
                  <a:pt x="1336681" y="347272"/>
                </a:cubicBezTo>
                <a:close/>
                <a:moveTo>
                  <a:pt x="535084" y="206126"/>
                </a:moveTo>
                <a:lnTo>
                  <a:pt x="530925" y="216169"/>
                </a:lnTo>
                <a:cubicBezTo>
                  <a:pt x="526811" y="220283"/>
                  <a:pt x="521127" y="222828"/>
                  <a:pt x="514849" y="222828"/>
                </a:cubicBezTo>
                <a:lnTo>
                  <a:pt x="510534" y="221041"/>
                </a:lnTo>
                <a:close/>
                <a:moveTo>
                  <a:pt x="1171000" y="177359"/>
                </a:moveTo>
                <a:cubicBezTo>
                  <a:pt x="1183556" y="177359"/>
                  <a:pt x="1193734" y="187537"/>
                  <a:pt x="1193734" y="200093"/>
                </a:cubicBezTo>
                <a:cubicBezTo>
                  <a:pt x="1193734" y="212649"/>
                  <a:pt x="1183556" y="222828"/>
                  <a:pt x="1171000" y="222828"/>
                </a:cubicBezTo>
                <a:cubicBezTo>
                  <a:pt x="1158443" y="222828"/>
                  <a:pt x="1148266" y="212649"/>
                  <a:pt x="1148266" y="200093"/>
                </a:cubicBezTo>
                <a:cubicBezTo>
                  <a:pt x="1148266" y="187537"/>
                  <a:pt x="1158443" y="177359"/>
                  <a:pt x="1171000" y="177359"/>
                </a:cubicBezTo>
                <a:close/>
                <a:moveTo>
                  <a:pt x="1006962" y="177359"/>
                </a:moveTo>
                <a:cubicBezTo>
                  <a:pt x="1019518" y="177359"/>
                  <a:pt x="1029696" y="187537"/>
                  <a:pt x="1029696" y="200093"/>
                </a:cubicBezTo>
                <a:cubicBezTo>
                  <a:pt x="1029696" y="212649"/>
                  <a:pt x="1019518" y="222828"/>
                  <a:pt x="1006962" y="222828"/>
                </a:cubicBezTo>
                <a:cubicBezTo>
                  <a:pt x="994406" y="222828"/>
                  <a:pt x="984227" y="212649"/>
                  <a:pt x="984227" y="200093"/>
                </a:cubicBezTo>
                <a:cubicBezTo>
                  <a:pt x="984227" y="187537"/>
                  <a:pt x="994406" y="177359"/>
                  <a:pt x="1006962" y="177359"/>
                </a:cubicBezTo>
                <a:close/>
                <a:moveTo>
                  <a:pt x="842924" y="177359"/>
                </a:moveTo>
                <a:cubicBezTo>
                  <a:pt x="855480" y="177359"/>
                  <a:pt x="865659" y="187537"/>
                  <a:pt x="865659" y="200093"/>
                </a:cubicBezTo>
                <a:cubicBezTo>
                  <a:pt x="865659" y="212649"/>
                  <a:pt x="855480" y="222828"/>
                  <a:pt x="842924" y="222828"/>
                </a:cubicBezTo>
                <a:cubicBezTo>
                  <a:pt x="830368" y="222828"/>
                  <a:pt x="820189" y="212649"/>
                  <a:pt x="820189" y="200093"/>
                </a:cubicBezTo>
                <a:cubicBezTo>
                  <a:pt x="820189" y="187537"/>
                  <a:pt x="830368" y="177359"/>
                  <a:pt x="842924" y="177359"/>
                </a:cubicBezTo>
                <a:close/>
                <a:moveTo>
                  <a:pt x="678886" y="177359"/>
                </a:moveTo>
                <a:cubicBezTo>
                  <a:pt x="691442" y="177359"/>
                  <a:pt x="701621" y="187537"/>
                  <a:pt x="701621" y="200093"/>
                </a:cubicBezTo>
                <a:cubicBezTo>
                  <a:pt x="701621" y="212649"/>
                  <a:pt x="691442" y="222828"/>
                  <a:pt x="678886" y="222828"/>
                </a:cubicBezTo>
                <a:cubicBezTo>
                  <a:pt x="666330" y="222828"/>
                  <a:pt x="656152" y="212649"/>
                  <a:pt x="656152" y="200093"/>
                </a:cubicBezTo>
                <a:cubicBezTo>
                  <a:pt x="656152" y="187537"/>
                  <a:pt x="666330" y="177359"/>
                  <a:pt x="678886" y="177359"/>
                </a:cubicBezTo>
                <a:close/>
                <a:moveTo>
                  <a:pt x="1828795" y="169061"/>
                </a:moveTo>
                <a:cubicBezTo>
                  <a:pt x="1841351" y="169061"/>
                  <a:pt x="1851529" y="179238"/>
                  <a:pt x="1851529" y="191795"/>
                </a:cubicBezTo>
                <a:cubicBezTo>
                  <a:pt x="1851529" y="204351"/>
                  <a:pt x="1841351" y="214529"/>
                  <a:pt x="1828795" y="214529"/>
                </a:cubicBezTo>
                <a:cubicBezTo>
                  <a:pt x="1816239" y="214529"/>
                  <a:pt x="1806060" y="204351"/>
                  <a:pt x="1806060" y="191795"/>
                </a:cubicBezTo>
                <a:cubicBezTo>
                  <a:pt x="1806060" y="179238"/>
                  <a:pt x="1816239" y="169061"/>
                  <a:pt x="1828795" y="169061"/>
                </a:cubicBezTo>
                <a:close/>
                <a:moveTo>
                  <a:pt x="1664757" y="169061"/>
                </a:moveTo>
                <a:cubicBezTo>
                  <a:pt x="1677313" y="169061"/>
                  <a:pt x="1687491" y="179238"/>
                  <a:pt x="1687491" y="191795"/>
                </a:cubicBezTo>
                <a:cubicBezTo>
                  <a:pt x="1687491" y="204351"/>
                  <a:pt x="1677313" y="214529"/>
                  <a:pt x="1664757" y="214529"/>
                </a:cubicBezTo>
                <a:cubicBezTo>
                  <a:pt x="1652201" y="214529"/>
                  <a:pt x="1642022" y="204351"/>
                  <a:pt x="1642022" y="191795"/>
                </a:cubicBezTo>
                <a:cubicBezTo>
                  <a:pt x="1642022" y="179238"/>
                  <a:pt x="1652201" y="169061"/>
                  <a:pt x="1664757" y="169061"/>
                </a:cubicBezTo>
                <a:close/>
                <a:moveTo>
                  <a:pt x="1500719" y="169061"/>
                </a:moveTo>
                <a:cubicBezTo>
                  <a:pt x="1513275" y="169061"/>
                  <a:pt x="1523453" y="179238"/>
                  <a:pt x="1523453" y="191795"/>
                </a:cubicBezTo>
                <a:cubicBezTo>
                  <a:pt x="1523453" y="204351"/>
                  <a:pt x="1513275" y="214529"/>
                  <a:pt x="1500719" y="214529"/>
                </a:cubicBezTo>
                <a:cubicBezTo>
                  <a:pt x="1488163" y="214529"/>
                  <a:pt x="1477985" y="204351"/>
                  <a:pt x="1477985" y="191795"/>
                </a:cubicBezTo>
                <a:cubicBezTo>
                  <a:pt x="1477985" y="179238"/>
                  <a:pt x="1488163" y="169061"/>
                  <a:pt x="1500719" y="169061"/>
                </a:cubicBezTo>
                <a:close/>
                <a:moveTo>
                  <a:pt x="1336681" y="169061"/>
                </a:moveTo>
                <a:cubicBezTo>
                  <a:pt x="1349237" y="169061"/>
                  <a:pt x="1359415" y="179238"/>
                  <a:pt x="1359415" y="191795"/>
                </a:cubicBezTo>
                <a:cubicBezTo>
                  <a:pt x="1359415" y="204351"/>
                  <a:pt x="1349237" y="214529"/>
                  <a:pt x="1336681" y="214529"/>
                </a:cubicBezTo>
                <a:cubicBezTo>
                  <a:pt x="1324125" y="214529"/>
                  <a:pt x="1313947" y="204351"/>
                  <a:pt x="1313947" y="191795"/>
                </a:cubicBezTo>
                <a:cubicBezTo>
                  <a:pt x="1313947" y="179238"/>
                  <a:pt x="1324125" y="169061"/>
                  <a:pt x="1336681" y="169061"/>
                </a:cubicBezTo>
                <a:close/>
                <a:moveTo>
                  <a:pt x="1025470" y="17102"/>
                </a:moveTo>
                <a:lnTo>
                  <a:pt x="1029696" y="27305"/>
                </a:lnTo>
                <a:cubicBezTo>
                  <a:pt x="1029696" y="39861"/>
                  <a:pt x="1019518" y="50039"/>
                  <a:pt x="1006962" y="50039"/>
                </a:cubicBezTo>
                <a:cubicBezTo>
                  <a:pt x="994406" y="50039"/>
                  <a:pt x="984227" y="39861"/>
                  <a:pt x="984227" y="27305"/>
                </a:cubicBezTo>
                <a:lnTo>
                  <a:pt x="985955" y="23133"/>
                </a:lnTo>
                <a:close/>
                <a:moveTo>
                  <a:pt x="1478978" y="16609"/>
                </a:moveTo>
                <a:lnTo>
                  <a:pt x="1521742" y="23136"/>
                </a:lnTo>
                <a:lnTo>
                  <a:pt x="1516794" y="35082"/>
                </a:lnTo>
                <a:cubicBezTo>
                  <a:pt x="1512680" y="39195"/>
                  <a:pt x="1506997" y="41740"/>
                  <a:pt x="1500719" y="41740"/>
                </a:cubicBezTo>
                <a:cubicBezTo>
                  <a:pt x="1488163" y="41740"/>
                  <a:pt x="1477985" y="31562"/>
                  <a:pt x="1477985" y="19006"/>
                </a:cubicBezTo>
                <a:close/>
                <a:moveTo>
                  <a:pt x="1171000" y="4570"/>
                </a:moveTo>
                <a:cubicBezTo>
                  <a:pt x="1183556" y="4570"/>
                  <a:pt x="1193734" y="14748"/>
                  <a:pt x="1193734" y="27305"/>
                </a:cubicBezTo>
                <a:cubicBezTo>
                  <a:pt x="1193734" y="39861"/>
                  <a:pt x="1183556" y="50039"/>
                  <a:pt x="1171000" y="50039"/>
                </a:cubicBezTo>
                <a:cubicBezTo>
                  <a:pt x="1158443" y="50039"/>
                  <a:pt x="1148266" y="39861"/>
                  <a:pt x="1148266" y="27305"/>
                </a:cubicBezTo>
                <a:cubicBezTo>
                  <a:pt x="1148266" y="14748"/>
                  <a:pt x="1158443" y="4570"/>
                  <a:pt x="1171000" y="4570"/>
                </a:cubicBezTo>
                <a:close/>
                <a:moveTo>
                  <a:pt x="1327680" y="0"/>
                </a:moveTo>
                <a:lnTo>
                  <a:pt x="1348182" y="1035"/>
                </a:lnTo>
                <a:lnTo>
                  <a:pt x="1352757" y="2930"/>
                </a:lnTo>
                <a:cubicBezTo>
                  <a:pt x="1356871" y="7044"/>
                  <a:pt x="1359415" y="12728"/>
                  <a:pt x="1359415" y="19006"/>
                </a:cubicBezTo>
                <a:cubicBezTo>
                  <a:pt x="1359415" y="31562"/>
                  <a:pt x="1349237" y="41740"/>
                  <a:pt x="1336681" y="41740"/>
                </a:cubicBezTo>
                <a:cubicBezTo>
                  <a:pt x="1324125" y="41740"/>
                  <a:pt x="1313947" y="31562"/>
                  <a:pt x="1313947" y="19006"/>
                </a:cubicBezTo>
                <a:cubicBezTo>
                  <a:pt x="1313947" y="12728"/>
                  <a:pt x="1316492" y="7044"/>
                  <a:pt x="1320606" y="293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p:cNvSpPr txBox="1"/>
          <p:nvPr/>
        </p:nvSpPr>
        <p:spPr>
          <a:xfrm>
            <a:off x="6302769" y="5271009"/>
            <a:ext cx="5851282" cy="923330"/>
          </a:xfrm>
          <a:prstGeom prst="rect">
            <a:avLst/>
          </a:prstGeom>
          <a:noFill/>
        </p:spPr>
        <p:txBody>
          <a:bodyPr wrap="none" rtlCol="0">
            <a:spAutoFit/>
          </a:bodyPr>
          <a:lstStyle/>
          <a:p>
            <a:r>
              <a:rPr lang="en-US" sz="5400" b="1" dirty="0" smtClean="0">
                <a:solidFill>
                  <a:schemeClr val="bg1"/>
                </a:solidFill>
                <a:latin typeface="Museo 700" panose="02000000000000000000" pitchFamily="2" charset="0"/>
                <a:ea typeface="Montserrat" charset="0"/>
                <a:cs typeface="Montserrat" charset="0"/>
              </a:rPr>
              <a:t>Luda Drummond</a:t>
            </a:r>
            <a:endParaRPr lang="en-US" sz="5400" b="1" dirty="0">
              <a:solidFill>
                <a:schemeClr val="bg1"/>
              </a:solidFill>
              <a:latin typeface="Museo 700" panose="02000000000000000000" pitchFamily="2" charset="0"/>
              <a:ea typeface="Montserrat" charset="0"/>
              <a:cs typeface="Montserrat" charset="0"/>
            </a:endParaRPr>
          </a:p>
        </p:txBody>
      </p:sp>
      <p:sp>
        <p:nvSpPr>
          <p:cNvPr id="11" name="TextBox 10"/>
          <p:cNvSpPr txBox="1"/>
          <p:nvPr/>
        </p:nvSpPr>
        <p:spPr>
          <a:xfrm>
            <a:off x="1412716" y="849439"/>
            <a:ext cx="5723808" cy="3785652"/>
          </a:xfrm>
          <a:prstGeom prst="rect">
            <a:avLst/>
          </a:prstGeom>
          <a:noFill/>
        </p:spPr>
        <p:txBody>
          <a:bodyPr wrap="square" rtlCol="0">
            <a:spAutoFit/>
          </a:bodyPr>
          <a:lstStyle/>
          <a:p>
            <a:r>
              <a:rPr lang="en-US" sz="2400" b="1" dirty="0">
                <a:solidFill>
                  <a:schemeClr val="accent1"/>
                </a:solidFill>
                <a:latin typeface="Museo 700" panose="02000000000000000000" pitchFamily="2" charset="0"/>
                <a:ea typeface="Ebrima" panose="02000000000000000000" pitchFamily="2" charset="0"/>
                <a:cs typeface="Ebrima" panose="02000000000000000000" pitchFamily="2" charset="0"/>
              </a:rPr>
              <a:t>“My boyfriend and I were able to leave our jobs! </a:t>
            </a:r>
            <a:r>
              <a:rPr lang="en-US" sz="2400" b="1" dirty="0">
                <a:solidFill>
                  <a:schemeClr val="accent3"/>
                </a:solidFill>
                <a:latin typeface="Museo 700" panose="02000000000000000000" pitchFamily="2" charset="0"/>
                <a:ea typeface="Ebrima" panose="02000000000000000000" pitchFamily="2" charset="0"/>
                <a:cs typeface="Ebrima" panose="02000000000000000000" pitchFamily="2" charset="0"/>
              </a:rPr>
              <a:t>We now have enough clients to pay us 3 times what we made at our regular jobs. </a:t>
            </a:r>
            <a:r>
              <a:rPr lang="en-US" sz="2400" b="1" dirty="0">
                <a:solidFill>
                  <a:schemeClr val="accent1"/>
                </a:solidFill>
                <a:latin typeface="Museo 700" panose="02000000000000000000" pitchFamily="2" charset="0"/>
                <a:ea typeface="Ebrima" panose="02000000000000000000" pitchFamily="2" charset="0"/>
                <a:cs typeface="Ebrima" panose="02000000000000000000" pitchFamily="2" charset="0"/>
              </a:rPr>
              <a:t>Every month! Not just some months... And it has been less than 1 year, so we are still expanding. Our goal this year is to be in the top 1% of earners in </a:t>
            </a:r>
            <a:r>
              <a:rPr lang="en-US" sz="2400" b="1" dirty="0" smtClean="0">
                <a:solidFill>
                  <a:schemeClr val="accent1"/>
                </a:solidFill>
                <a:latin typeface="Museo 700" panose="02000000000000000000" pitchFamily="2" charset="0"/>
                <a:ea typeface="Ebrima" panose="02000000000000000000" pitchFamily="2" charset="0"/>
                <a:cs typeface="Ebrima" panose="02000000000000000000" pitchFamily="2" charset="0"/>
              </a:rPr>
              <a:t>Idaho. What </a:t>
            </a:r>
            <a:r>
              <a:rPr lang="en-US" sz="2400" b="1" dirty="0">
                <a:solidFill>
                  <a:schemeClr val="accent1"/>
                </a:solidFill>
                <a:latin typeface="Museo 700" panose="02000000000000000000" pitchFamily="2" charset="0"/>
                <a:ea typeface="Ebrima" panose="02000000000000000000" pitchFamily="2" charset="0"/>
                <a:cs typeface="Ebrima" panose="02000000000000000000" pitchFamily="2" charset="0"/>
              </a:rPr>
              <a:t>a difference a year can make!!!</a:t>
            </a:r>
            <a:endParaRPr lang="en-US" sz="2400" b="1" dirty="0">
              <a:solidFill>
                <a:schemeClr val="accent1"/>
              </a:solidFill>
              <a:latin typeface="Museo 700" panose="02000000000000000000" pitchFamily="2" charset="0"/>
              <a:ea typeface="Ebrima" panose="02000000000000000000" pitchFamily="2" charset="0"/>
              <a:cs typeface="Ebrima" panose="02000000000000000000" pitchFamily="2" charset="0"/>
            </a:endParaRPr>
          </a:p>
        </p:txBody>
      </p:sp>
      <p:pic>
        <p:nvPicPr>
          <p:cNvPr id="7" name="Picture Placeholder 6">
            <a:extLst>
              <a:ext uri="{FF2B5EF4-FFF2-40B4-BE49-F238E27FC236}">
                <a16:creationId xmlns="" xmlns:a16="http://schemas.microsoft.com/office/drawing/2014/main" id="{1CEAC57B-10F4-49D6-AA08-C2F2BA6EB11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8090890" y="967355"/>
            <a:ext cx="3340890" cy="3340890"/>
          </a:xfrm>
          <a:ln w="57150">
            <a:solidFill>
              <a:schemeClr val="accent1"/>
            </a:solidFill>
          </a:ln>
        </p:spPr>
      </p:pic>
      <p:sp>
        <p:nvSpPr>
          <p:cNvPr id="34" name="Rectangle 33">
            <a:extLst>
              <a:ext uri="{FF2B5EF4-FFF2-40B4-BE49-F238E27FC236}">
                <a16:creationId xmlns="" xmlns:a16="http://schemas.microsoft.com/office/drawing/2014/main" id="{76F2C0EE-402D-4ACB-94B6-48F6B5E14416}"/>
              </a:ext>
            </a:extLst>
          </p:cNvPr>
          <p:cNvSpPr/>
          <p:nvPr/>
        </p:nvSpPr>
        <p:spPr>
          <a:xfrm>
            <a:off x="6332740" y="6102006"/>
            <a:ext cx="3262432" cy="461665"/>
          </a:xfrm>
          <a:prstGeom prst="rect">
            <a:avLst/>
          </a:prstGeom>
        </p:spPr>
        <p:txBody>
          <a:bodyPr wrap="none">
            <a:spAutoFit/>
          </a:bodyPr>
          <a:lstStyle/>
          <a:p>
            <a:r>
              <a:rPr lang="en-US" sz="2400" b="1" dirty="0" smtClean="0">
                <a:solidFill>
                  <a:schemeClr val="accent3"/>
                </a:solidFill>
                <a:latin typeface="Museo 700" panose="02000000000000000000" pitchFamily="2" charset="0"/>
                <a:ea typeface="Ebrima" panose="02000000000000000000" pitchFamily="2" charset="0"/>
                <a:cs typeface="Ebrima" panose="02000000000000000000" pitchFamily="2" charset="0"/>
              </a:rPr>
              <a:t>Owner </a:t>
            </a:r>
            <a:r>
              <a:rPr lang="en-US" sz="2400" b="1" dirty="0">
                <a:solidFill>
                  <a:schemeClr val="accent3"/>
                </a:solidFill>
                <a:latin typeface="Museo 700" panose="02000000000000000000" pitchFamily="2" charset="0"/>
                <a:ea typeface="Ebrima" panose="02000000000000000000" pitchFamily="2" charset="0"/>
                <a:cs typeface="Ebrima" panose="02000000000000000000" pitchFamily="2" charset="0"/>
              </a:rPr>
              <a:t>at </a:t>
            </a:r>
            <a:r>
              <a:rPr lang="en-US" sz="2400" b="1" dirty="0" err="1" smtClean="0">
                <a:solidFill>
                  <a:schemeClr val="accent3"/>
                </a:solidFill>
                <a:latin typeface="Museo 700" panose="02000000000000000000" pitchFamily="2" charset="0"/>
                <a:ea typeface="Ebrima" panose="02000000000000000000" pitchFamily="2" charset="0"/>
                <a:cs typeface="Ebrima" panose="02000000000000000000" pitchFamily="2" charset="0"/>
              </a:rPr>
              <a:t>ClickWhipt</a:t>
            </a:r>
            <a:endParaRPr lang="en-US" sz="2400" b="1" dirty="0">
              <a:solidFill>
                <a:schemeClr val="accent3"/>
              </a:solidFill>
              <a:latin typeface="Museo 700" panose="02000000000000000000" pitchFamily="2" charset="0"/>
              <a:ea typeface="Ebrima" panose="02000000000000000000" pitchFamily="2" charset="0"/>
              <a:cs typeface="Ebrima" panose="02000000000000000000" pitchFamily="2" charset="0"/>
            </a:endParaRPr>
          </a:p>
        </p:txBody>
      </p:sp>
      <p:grpSp>
        <p:nvGrpSpPr>
          <p:cNvPr id="32" name="Group 31">
            <a:extLst>
              <a:ext uri="{FF2B5EF4-FFF2-40B4-BE49-F238E27FC236}">
                <a16:creationId xmlns="" xmlns:a16="http://schemas.microsoft.com/office/drawing/2014/main" id="{53ECD719-2E62-4BA3-9ACE-721D976A4756}"/>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33" name="Oval 32">
              <a:extLst>
                <a:ext uri="{FF2B5EF4-FFF2-40B4-BE49-F238E27FC236}">
                  <a16:creationId xmlns="" xmlns:a16="http://schemas.microsoft.com/office/drawing/2014/main" id="{AD2F4E27-1EAA-4E4D-B7E6-C0D31E009AA0}"/>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ABD0CE45-615B-420C-B0ED-45C99AC43A5E}"/>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B7D8991-1AF5-4C7A-A631-BDB72359EB5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C586FFE9-AE5F-4631-B89F-73B51B6D7F82}"/>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A89CBA14-DB7A-45E9-8A49-E77705F40FFA}"/>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0E0D6586-4646-46C0-B00F-C1FEA5F76AA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6C98E767-58D1-488C-8094-BC96FF5011C2}"/>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202B0418-534A-491F-B835-E72DB0BDBB92}"/>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50C83317-BAC6-4420-A101-49625CD625DC}"/>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06385725-9042-4B5B-9A90-E263C03366F1}"/>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6EF6435F-661C-4E62-A50C-699862C0E25F}"/>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6DF94795-B34F-4C6D-9417-9294C46F90F1}"/>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95F81243-D3EF-47A4-8A3D-A011E0228AFA}"/>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89EA13EC-242B-48B5-A863-AC4B88592679}"/>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4532822D-2B89-4B4E-944E-D7B338B36A87}"/>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34161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4852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75498" y="2151407"/>
            <a:ext cx="3828873" cy="2585323"/>
          </a:xfrm>
          <a:prstGeom prst="rect">
            <a:avLst/>
          </a:prstGeom>
          <a:noFill/>
        </p:spPr>
        <p:txBody>
          <a:bodyPr wrap="square" rtlCol="0">
            <a:spAutoFit/>
          </a:bodyPr>
          <a:lstStyle/>
          <a:p>
            <a:r>
              <a:rPr lang="en-US" sz="5400" b="1" dirty="0">
                <a:solidFill>
                  <a:schemeClr val="bg1"/>
                </a:solidFill>
                <a:latin typeface="Museo 700" panose="02000000000000000000" pitchFamily="2" charset="0"/>
                <a:ea typeface="Montserrat" charset="0"/>
                <a:cs typeface="Montserrat" charset="0"/>
              </a:rPr>
              <a:t>Let’s Map Your Playbook!</a:t>
            </a:r>
            <a:endParaRPr lang="en-US" sz="4000" b="1" dirty="0">
              <a:solidFill>
                <a:schemeClr val="bg1"/>
              </a:solidFill>
              <a:latin typeface="Museo 700" panose="02000000000000000000" pitchFamily="2" charset="0"/>
              <a:ea typeface="Montserrat" charset="0"/>
              <a:cs typeface="Montserrat" charset="0"/>
            </a:endParaRP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3"/>
          <a:stretch>
            <a:fillRect/>
          </a:stretch>
        </p:blipFill>
        <p:spPr>
          <a:xfrm>
            <a:off x="9863333" y="6145972"/>
            <a:ext cx="2121796" cy="602066"/>
          </a:xfrm>
          <a:prstGeom prst="rect">
            <a:avLst/>
          </a:prstGeom>
        </p:spPr>
      </p:pic>
      <p:pic>
        <p:nvPicPr>
          <p:cNvPr id="7" name="Picture 6"/>
          <p:cNvPicPr>
            <a:picLocks noChangeAspect="1"/>
          </p:cNvPicPr>
          <p:nvPr/>
        </p:nvPicPr>
        <p:blipFill>
          <a:blip r:embed="rId4"/>
          <a:stretch>
            <a:fillRect/>
          </a:stretch>
        </p:blipFill>
        <p:spPr>
          <a:xfrm>
            <a:off x="5326953" y="705770"/>
            <a:ext cx="5352752" cy="5322269"/>
          </a:xfrm>
          <a:prstGeom prst="rect">
            <a:avLst/>
          </a:prstGeom>
        </p:spPr>
      </p:pic>
    </p:spTree>
    <p:extLst>
      <p:ext uri="{BB962C8B-B14F-4D97-AF65-F5344CB8AC3E}">
        <p14:creationId xmlns:p14="http://schemas.microsoft.com/office/powerpoint/2010/main" val="24823483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a:extLst>
              <a:ext uri="{FF2B5EF4-FFF2-40B4-BE49-F238E27FC236}">
                <a16:creationId xmlns="" xmlns:a16="http://schemas.microsoft.com/office/drawing/2014/main" id="{9AEB701B-1CA5-40A2-B42F-DFBF73E1B33E}"/>
              </a:ext>
            </a:extLst>
          </p:cNvPr>
          <p:cNvSpPr/>
          <p:nvPr/>
        </p:nvSpPr>
        <p:spPr>
          <a:xfrm>
            <a:off x="-5417" y="0"/>
            <a:ext cx="4852401"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22">
            <a:extLst>
              <a:ext uri="{FF2B5EF4-FFF2-40B4-BE49-F238E27FC236}">
                <a16:creationId xmlns="" xmlns:a16="http://schemas.microsoft.com/office/drawing/2014/main" id="{4E1B29FB-40C6-4764-83A9-198C12701D5B}"/>
              </a:ext>
            </a:extLst>
          </p:cNvPr>
          <p:cNvSpPr/>
          <p:nvPr/>
        </p:nvSpPr>
        <p:spPr>
          <a:xfrm>
            <a:off x="-1196437" y="291715"/>
            <a:ext cx="2392873" cy="2015970"/>
          </a:xfrm>
          <a:custGeom>
            <a:avLst/>
            <a:gdLst>
              <a:gd name="connsiteX0" fmla="*/ 2941191 w 2985796"/>
              <a:gd name="connsiteY0" fmla="*/ 2426291 h 2515501"/>
              <a:gd name="connsiteX1" fmla="*/ 2985796 w 2985796"/>
              <a:gd name="connsiteY1" fmla="*/ 2470896 h 2515501"/>
              <a:gd name="connsiteX2" fmla="*/ 2941191 w 2985796"/>
              <a:gd name="connsiteY2" fmla="*/ 2515501 h 2515501"/>
              <a:gd name="connsiteX3" fmla="*/ 2896586 w 2985796"/>
              <a:gd name="connsiteY3" fmla="*/ 2470896 h 2515501"/>
              <a:gd name="connsiteX4" fmla="*/ 2941191 w 2985796"/>
              <a:gd name="connsiteY4" fmla="*/ 2426291 h 2515501"/>
              <a:gd name="connsiteX5" fmla="*/ 2619348 w 2985796"/>
              <a:gd name="connsiteY5" fmla="*/ 2426291 h 2515501"/>
              <a:gd name="connsiteX6" fmla="*/ 2663953 w 2985796"/>
              <a:gd name="connsiteY6" fmla="*/ 2470896 h 2515501"/>
              <a:gd name="connsiteX7" fmla="*/ 2619348 w 2985796"/>
              <a:gd name="connsiteY7" fmla="*/ 2515501 h 2515501"/>
              <a:gd name="connsiteX8" fmla="*/ 2574743 w 2985796"/>
              <a:gd name="connsiteY8" fmla="*/ 2470896 h 2515501"/>
              <a:gd name="connsiteX9" fmla="*/ 2619348 w 2985796"/>
              <a:gd name="connsiteY9" fmla="*/ 2426291 h 2515501"/>
              <a:gd name="connsiteX10" fmla="*/ 2297505 w 2985796"/>
              <a:gd name="connsiteY10" fmla="*/ 2426291 h 2515501"/>
              <a:gd name="connsiteX11" fmla="*/ 2342110 w 2985796"/>
              <a:gd name="connsiteY11" fmla="*/ 2470896 h 2515501"/>
              <a:gd name="connsiteX12" fmla="*/ 2297505 w 2985796"/>
              <a:gd name="connsiteY12" fmla="*/ 2515501 h 2515501"/>
              <a:gd name="connsiteX13" fmla="*/ 2252900 w 2985796"/>
              <a:gd name="connsiteY13" fmla="*/ 2470896 h 2515501"/>
              <a:gd name="connsiteX14" fmla="*/ 2297505 w 2985796"/>
              <a:gd name="connsiteY14" fmla="*/ 2426291 h 2515501"/>
              <a:gd name="connsiteX15" fmla="*/ 1975662 w 2985796"/>
              <a:gd name="connsiteY15" fmla="*/ 2426291 h 2515501"/>
              <a:gd name="connsiteX16" fmla="*/ 2020267 w 2985796"/>
              <a:gd name="connsiteY16" fmla="*/ 2470896 h 2515501"/>
              <a:gd name="connsiteX17" fmla="*/ 1975662 w 2985796"/>
              <a:gd name="connsiteY17" fmla="*/ 2515501 h 2515501"/>
              <a:gd name="connsiteX18" fmla="*/ 1931057 w 2985796"/>
              <a:gd name="connsiteY18" fmla="*/ 2470896 h 2515501"/>
              <a:gd name="connsiteX19" fmla="*/ 1975662 w 2985796"/>
              <a:gd name="connsiteY19" fmla="*/ 2426291 h 2515501"/>
              <a:gd name="connsiteX20" fmla="*/ 1653819 w 2985796"/>
              <a:gd name="connsiteY20" fmla="*/ 2426291 h 2515501"/>
              <a:gd name="connsiteX21" fmla="*/ 1698424 w 2985796"/>
              <a:gd name="connsiteY21" fmla="*/ 2470896 h 2515501"/>
              <a:gd name="connsiteX22" fmla="*/ 1653819 w 2985796"/>
              <a:gd name="connsiteY22" fmla="*/ 2515501 h 2515501"/>
              <a:gd name="connsiteX23" fmla="*/ 1609214 w 2985796"/>
              <a:gd name="connsiteY23" fmla="*/ 2470896 h 2515501"/>
              <a:gd name="connsiteX24" fmla="*/ 1653819 w 2985796"/>
              <a:gd name="connsiteY24" fmla="*/ 2426291 h 2515501"/>
              <a:gd name="connsiteX25" fmla="*/ 1331977 w 2985796"/>
              <a:gd name="connsiteY25" fmla="*/ 2426291 h 2515501"/>
              <a:gd name="connsiteX26" fmla="*/ 1376582 w 2985796"/>
              <a:gd name="connsiteY26" fmla="*/ 2470896 h 2515501"/>
              <a:gd name="connsiteX27" fmla="*/ 1331977 w 2985796"/>
              <a:gd name="connsiteY27" fmla="*/ 2515501 h 2515501"/>
              <a:gd name="connsiteX28" fmla="*/ 1287372 w 2985796"/>
              <a:gd name="connsiteY28" fmla="*/ 2470896 h 2515501"/>
              <a:gd name="connsiteX29" fmla="*/ 1331977 w 2985796"/>
              <a:gd name="connsiteY29" fmla="*/ 2426291 h 2515501"/>
              <a:gd name="connsiteX30" fmla="*/ 1010134 w 2985796"/>
              <a:gd name="connsiteY30" fmla="*/ 2426291 h 2515501"/>
              <a:gd name="connsiteX31" fmla="*/ 1054739 w 2985796"/>
              <a:gd name="connsiteY31" fmla="*/ 2470896 h 2515501"/>
              <a:gd name="connsiteX32" fmla="*/ 1010134 w 2985796"/>
              <a:gd name="connsiteY32" fmla="*/ 2515501 h 2515501"/>
              <a:gd name="connsiteX33" fmla="*/ 965529 w 2985796"/>
              <a:gd name="connsiteY33" fmla="*/ 2470896 h 2515501"/>
              <a:gd name="connsiteX34" fmla="*/ 1010134 w 2985796"/>
              <a:gd name="connsiteY34" fmla="*/ 2426291 h 2515501"/>
              <a:gd name="connsiteX35" fmla="*/ 688291 w 2985796"/>
              <a:gd name="connsiteY35" fmla="*/ 2426291 h 2515501"/>
              <a:gd name="connsiteX36" fmla="*/ 732896 w 2985796"/>
              <a:gd name="connsiteY36" fmla="*/ 2470896 h 2515501"/>
              <a:gd name="connsiteX37" fmla="*/ 688291 w 2985796"/>
              <a:gd name="connsiteY37" fmla="*/ 2515501 h 2515501"/>
              <a:gd name="connsiteX38" fmla="*/ 643686 w 2985796"/>
              <a:gd name="connsiteY38" fmla="*/ 2470896 h 2515501"/>
              <a:gd name="connsiteX39" fmla="*/ 688291 w 2985796"/>
              <a:gd name="connsiteY39" fmla="*/ 2426291 h 2515501"/>
              <a:gd name="connsiteX40" fmla="*/ 366448 w 2985796"/>
              <a:gd name="connsiteY40" fmla="*/ 2426291 h 2515501"/>
              <a:gd name="connsiteX41" fmla="*/ 411053 w 2985796"/>
              <a:gd name="connsiteY41" fmla="*/ 2470896 h 2515501"/>
              <a:gd name="connsiteX42" fmla="*/ 366448 w 2985796"/>
              <a:gd name="connsiteY42" fmla="*/ 2515501 h 2515501"/>
              <a:gd name="connsiteX43" fmla="*/ 321843 w 2985796"/>
              <a:gd name="connsiteY43" fmla="*/ 2470896 h 2515501"/>
              <a:gd name="connsiteX44" fmla="*/ 366448 w 2985796"/>
              <a:gd name="connsiteY44" fmla="*/ 2426291 h 2515501"/>
              <a:gd name="connsiteX45" fmla="*/ 44605 w 2985796"/>
              <a:gd name="connsiteY45" fmla="*/ 2426291 h 2515501"/>
              <a:gd name="connsiteX46" fmla="*/ 89210 w 2985796"/>
              <a:gd name="connsiteY46" fmla="*/ 2470896 h 2515501"/>
              <a:gd name="connsiteX47" fmla="*/ 44605 w 2985796"/>
              <a:gd name="connsiteY47" fmla="*/ 2515501 h 2515501"/>
              <a:gd name="connsiteX48" fmla="*/ 0 w 2985796"/>
              <a:gd name="connsiteY48" fmla="*/ 2470896 h 2515501"/>
              <a:gd name="connsiteX49" fmla="*/ 44605 w 2985796"/>
              <a:gd name="connsiteY49" fmla="*/ 2426291 h 2515501"/>
              <a:gd name="connsiteX50" fmla="*/ 2941191 w 2985796"/>
              <a:gd name="connsiteY50" fmla="*/ 2076638 h 2515501"/>
              <a:gd name="connsiteX51" fmla="*/ 2985796 w 2985796"/>
              <a:gd name="connsiteY51" fmla="*/ 2121243 h 2515501"/>
              <a:gd name="connsiteX52" fmla="*/ 2941191 w 2985796"/>
              <a:gd name="connsiteY52" fmla="*/ 2165848 h 2515501"/>
              <a:gd name="connsiteX53" fmla="*/ 2896586 w 2985796"/>
              <a:gd name="connsiteY53" fmla="*/ 2121243 h 2515501"/>
              <a:gd name="connsiteX54" fmla="*/ 2941191 w 2985796"/>
              <a:gd name="connsiteY54" fmla="*/ 2076638 h 2515501"/>
              <a:gd name="connsiteX55" fmla="*/ 2619348 w 2985796"/>
              <a:gd name="connsiteY55" fmla="*/ 2076638 h 2515501"/>
              <a:gd name="connsiteX56" fmla="*/ 2663953 w 2985796"/>
              <a:gd name="connsiteY56" fmla="*/ 2121243 h 2515501"/>
              <a:gd name="connsiteX57" fmla="*/ 2619348 w 2985796"/>
              <a:gd name="connsiteY57" fmla="*/ 2165848 h 2515501"/>
              <a:gd name="connsiteX58" fmla="*/ 2574743 w 2985796"/>
              <a:gd name="connsiteY58" fmla="*/ 2121243 h 2515501"/>
              <a:gd name="connsiteX59" fmla="*/ 2619348 w 2985796"/>
              <a:gd name="connsiteY59" fmla="*/ 2076638 h 2515501"/>
              <a:gd name="connsiteX60" fmla="*/ 2297505 w 2985796"/>
              <a:gd name="connsiteY60" fmla="*/ 2076638 h 2515501"/>
              <a:gd name="connsiteX61" fmla="*/ 2342110 w 2985796"/>
              <a:gd name="connsiteY61" fmla="*/ 2121243 h 2515501"/>
              <a:gd name="connsiteX62" fmla="*/ 2297505 w 2985796"/>
              <a:gd name="connsiteY62" fmla="*/ 2165848 h 2515501"/>
              <a:gd name="connsiteX63" fmla="*/ 2252900 w 2985796"/>
              <a:gd name="connsiteY63" fmla="*/ 2121243 h 2515501"/>
              <a:gd name="connsiteX64" fmla="*/ 2297505 w 2985796"/>
              <a:gd name="connsiteY64" fmla="*/ 2076638 h 2515501"/>
              <a:gd name="connsiteX65" fmla="*/ 1975662 w 2985796"/>
              <a:gd name="connsiteY65" fmla="*/ 2076638 h 2515501"/>
              <a:gd name="connsiteX66" fmla="*/ 2020267 w 2985796"/>
              <a:gd name="connsiteY66" fmla="*/ 2121243 h 2515501"/>
              <a:gd name="connsiteX67" fmla="*/ 1975662 w 2985796"/>
              <a:gd name="connsiteY67" fmla="*/ 2165848 h 2515501"/>
              <a:gd name="connsiteX68" fmla="*/ 1931057 w 2985796"/>
              <a:gd name="connsiteY68" fmla="*/ 2121243 h 2515501"/>
              <a:gd name="connsiteX69" fmla="*/ 1975662 w 2985796"/>
              <a:gd name="connsiteY69" fmla="*/ 2076638 h 2515501"/>
              <a:gd name="connsiteX70" fmla="*/ 1653819 w 2985796"/>
              <a:gd name="connsiteY70" fmla="*/ 2076638 h 2515501"/>
              <a:gd name="connsiteX71" fmla="*/ 1698424 w 2985796"/>
              <a:gd name="connsiteY71" fmla="*/ 2121243 h 2515501"/>
              <a:gd name="connsiteX72" fmla="*/ 1653819 w 2985796"/>
              <a:gd name="connsiteY72" fmla="*/ 2165848 h 2515501"/>
              <a:gd name="connsiteX73" fmla="*/ 1609214 w 2985796"/>
              <a:gd name="connsiteY73" fmla="*/ 2121243 h 2515501"/>
              <a:gd name="connsiteX74" fmla="*/ 1653819 w 2985796"/>
              <a:gd name="connsiteY74" fmla="*/ 2076638 h 2515501"/>
              <a:gd name="connsiteX75" fmla="*/ 1331977 w 2985796"/>
              <a:gd name="connsiteY75" fmla="*/ 2076638 h 2515501"/>
              <a:gd name="connsiteX76" fmla="*/ 1376582 w 2985796"/>
              <a:gd name="connsiteY76" fmla="*/ 2121243 h 2515501"/>
              <a:gd name="connsiteX77" fmla="*/ 1331977 w 2985796"/>
              <a:gd name="connsiteY77" fmla="*/ 2165848 h 2515501"/>
              <a:gd name="connsiteX78" fmla="*/ 1287372 w 2985796"/>
              <a:gd name="connsiteY78" fmla="*/ 2121243 h 2515501"/>
              <a:gd name="connsiteX79" fmla="*/ 1331977 w 2985796"/>
              <a:gd name="connsiteY79" fmla="*/ 2076638 h 2515501"/>
              <a:gd name="connsiteX80" fmla="*/ 1010134 w 2985796"/>
              <a:gd name="connsiteY80" fmla="*/ 2076638 h 2515501"/>
              <a:gd name="connsiteX81" fmla="*/ 1054739 w 2985796"/>
              <a:gd name="connsiteY81" fmla="*/ 2121243 h 2515501"/>
              <a:gd name="connsiteX82" fmla="*/ 1010134 w 2985796"/>
              <a:gd name="connsiteY82" fmla="*/ 2165848 h 2515501"/>
              <a:gd name="connsiteX83" fmla="*/ 965529 w 2985796"/>
              <a:gd name="connsiteY83" fmla="*/ 2121243 h 2515501"/>
              <a:gd name="connsiteX84" fmla="*/ 1010134 w 2985796"/>
              <a:gd name="connsiteY84" fmla="*/ 2076638 h 2515501"/>
              <a:gd name="connsiteX85" fmla="*/ 688291 w 2985796"/>
              <a:gd name="connsiteY85" fmla="*/ 2076638 h 2515501"/>
              <a:gd name="connsiteX86" fmla="*/ 732896 w 2985796"/>
              <a:gd name="connsiteY86" fmla="*/ 2121243 h 2515501"/>
              <a:gd name="connsiteX87" fmla="*/ 688291 w 2985796"/>
              <a:gd name="connsiteY87" fmla="*/ 2165848 h 2515501"/>
              <a:gd name="connsiteX88" fmla="*/ 643686 w 2985796"/>
              <a:gd name="connsiteY88" fmla="*/ 2121243 h 2515501"/>
              <a:gd name="connsiteX89" fmla="*/ 688291 w 2985796"/>
              <a:gd name="connsiteY89" fmla="*/ 2076638 h 2515501"/>
              <a:gd name="connsiteX90" fmla="*/ 366448 w 2985796"/>
              <a:gd name="connsiteY90" fmla="*/ 2076638 h 2515501"/>
              <a:gd name="connsiteX91" fmla="*/ 411053 w 2985796"/>
              <a:gd name="connsiteY91" fmla="*/ 2121243 h 2515501"/>
              <a:gd name="connsiteX92" fmla="*/ 366448 w 2985796"/>
              <a:gd name="connsiteY92" fmla="*/ 2165848 h 2515501"/>
              <a:gd name="connsiteX93" fmla="*/ 321843 w 2985796"/>
              <a:gd name="connsiteY93" fmla="*/ 2121243 h 2515501"/>
              <a:gd name="connsiteX94" fmla="*/ 366448 w 2985796"/>
              <a:gd name="connsiteY94" fmla="*/ 2076638 h 2515501"/>
              <a:gd name="connsiteX95" fmla="*/ 44605 w 2985796"/>
              <a:gd name="connsiteY95" fmla="*/ 2076638 h 2515501"/>
              <a:gd name="connsiteX96" fmla="*/ 89210 w 2985796"/>
              <a:gd name="connsiteY96" fmla="*/ 2121243 h 2515501"/>
              <a:gd name="connsiteX97" fmla="*/ 44605 w 2985796"/>
              <a:gd name="connsiteY97" fmla="*/ 2165848 h 2515501"/>
              <a:gd name="connsiteX98" fmla="*/ 0 w 2985796"/>
              <a:gd name="connsiteY98" fmla="*/ 2121243 h 2515501"/>
              <a:gd name="connsiteX99" fmla="*/ 44605 w 2985796"/>
              <a:gd name="connsiteY99" fmla="*/ 2076638 h 2515501"/>
              <a:gd name="connsiteX100" fmla="*/ 2941191 w 2985796"/>
              <a:gd name="connsiteY100" fmla="*/ 1726985 h 2515501"/>
              <a:gd name="connsiteX101" fmla="*/ 2985796 w 2985796"/>
              <a:gd name="connsiteY101" fmla="*/ 1771590 h 2515501"/>
              <a:gd name="connsiteX102" fmla="*/ 2941191 w 2985796"/>
              <a:gd name="connsiteY102" fmla="*/ 1816195 h 2515501"/>
              <a:gd name="connsiteX103" fmla="*/ 2896586 w 2985796"/>
              <a:gd name="connsiteY103" fmla="*/ 1771590 h 2515501"/>
              <a:gd name="connsiteX104" fmla="*/ 2941191 w 2985796"/>
              <a:gd name="connsiteY104" fmla="*/ 1726985 h 2515501"/>
              <a:gd name="connsiteX105" fmla="*/ 2619348 w 2985796"/>
              <a:gd name="connsiteY105" fmla="*/ 1726985 h 2515501"/>
              <a:gd name="connsiteX106" fmla="*/ 2663953 w 2985796"/>
              <a:gd name="connsiteY106" fmla="*/ 1771590 h 2515501"/>
              <a:gd name="connsiteX107" fmla="*/ 2619348 w 2985796"/>
              <a:gd name="connsiteY107" fmla="*/ 1816195 h 2515501"/>
              <a:gd name="connsiteX108" fmla="*/ 2574743 w 2985796"/>
              <a:gd name="connsiteY108" fmla="*/ 1771590 h 2515501"/>
              <a:gd name="connsiteX109" fmla="*/ 2619348 w 2985796"/>
              <a:gd name="connsiteY109" fmla="*/ 1726985 h 2515501"/>
              <a:gd name="connsiteX110" fmla="*/ 2297505 w 2985796"/>
              <a:gd name="connsiteY110" fmla="*/ 1726985 h 2515501"/>
              <a:gd name="connsiteX111" fmla="*/ 2342110 w 2985796"/>
              <a:gd name="connsiteY111" fmla="*/ 1771590 h 2515501"/>
              <a:gd name="connsiteX112" fmla="*/ 2297505 w 2985796"/>
              <a:gd name="connsiteY112" fmla="*/ 1816195 h 2515501"/>
              <a:gd name="connsiteX113" fmla="*/ 2252900 w 2985796"/>
              <a:gd name="connsiteY113" fmla="*/ 1771590 h 2515501"/>
              <a:gd name="connsiteX114" fmla="*/ 2297505 w 2985796"/>
              <a:gd name="connsiteY114" fmla="*/ 1726985 h 2515501"/>
              <a:gd name="connsiteX115" fmla="*/ 1975662 w 2985796"/>
              <a:gd name="connsiteY115" fmla="*/ 1726985 h 2515501"/>
              <a:gd name="connsiteX116" fmla="*/ 2020267 w 2985796"/>
              <a:gd name="connsiteY116" fmla="*/ 1771590 h 2515501"/>
              <a:gd name="connsiteX117" fmla="*/ 1975662 w 2985796"/>
              <a:gd name="connsiteY117" fmla="*/ 1816195 h 2515501"/>
              <a:gd name="connsiteX118" fmla="*/ 1931057 w 2985796"/>
              <a:gd name="connsiteY118" fmla="*/ 1771590 h 2515501"/>
              <a:gd name="connsiteX119" fmla="*/ 1975662 w 2985796"/>
              <a:gd name="connsiteY119" fmla="*/ 1726985 h 2515501"/>
              <a:gd name="connsiteX120" fmla="*/ 1653819 w 2985796"/>
              <a:gd name="connsiteY120" fmla="*/ 1726985 h 2515501"/>
              <a:gd name="connsiteX121" fmla="*/ 1698424 w 2985796"/>
              <a:gd name="connsiteY121" fmla="*/ 1771590 h 2515501"/>
              <a:gd name="connsiteX122" fmla="*/ 1653819 w 2985796"/>
              <a:gd name="connsiteY122" fmla="*/ 1816195 h 2515501"/>
              <a:gd name="connsiteX123" fmla="*/ 1609214 w 2985796"/>
              <a:gd name="connsiteY123" fmla="*/ 1771590 h 2515501"/>
              <a:gd name="connsiteX124" fmla="*/ 1653819 w 2985796"/>
              <a:gd name="connsiteY124" fmla="*/ 1726985 h 2515501"/>
              <a:gd name="connsiteX125" fmla="*/ 1331977 w 2985796"/>
              <a:gd name="connsiteY125" fmla="*/ 1726985 h 2515501"/>
              <a:gd name="connsiteX126" fmla="*/ 1376582 w 2985796"/>
              <a:gd name="connsiteY126" fmla="*/ 1771590 h 2515501"/>
              <a:gd name="connsiteX127" fmla="*/ 1331977 w 2985796"/>
              <a:gd name="connsiteY127" fmla="*/ 1816195 h 2515501"/>
              <a:gd name="connsiteX128" fmla="*/ 1287372 w 2985796"/>
              <a:gd name="connsiteY128" fmla="*/ 1771590 h 2515501"/>
              <a:gd name="connsiteX129" fmla="*/ 1331977 w 2985796"/>
              <a:gd name="connsiteY129" fmla="*/ 1726985 h 2515501"/>
              <a:gd name="connsiteX130" fmla="*/ 1010134 w 2985796"/>
              <a:gd name="connsiteY130" fmla="*/ 1726985 h 2515501"/>
              <a:gd name="connsiteX131" fmla="*/ 1054739 w 2985796"/>
              <a:gd name="connsiteY131" fmla="*/ 1771590 h 2515501"/>
              <a:gd name="connsiteX132" fmla="*/ 1010134 w 2985796"/>
              <a:gd name="connsiteY132" fmla="*/ 1816195 h 2515501"/>
              <a:gd name="connsiteX133" fmla="*/ 965529 w 2985796"/>
              <a:gd name="connsiteY133" fmla="*/ 1771590 h 2515501"/>
              <a:gd name="connsiteX134" fmla="*/ 1010134 w 2985796"/>
              <a:gd name="connsiteY134" fmla="*/ 1726985 h 2515501"/>
              <a:gd name="connsiteX135" fmla="*/ 688291 w 2985796"/>
              <a:gd name="connsiteY135" fmla="*/ 1726985 h 2515501"/>
              <a:gd name="connsiteX136" fmla="*/ 732896 w 2985796"/>
              <a:gd name="connsiteY136" fmla="*/ 1771590 h 2515501"/>
              <a:gd name="connsiteX137" fmla="*/ 688291 w 2985796"/>
              <a:gd name="connsiteY137" fmla="*/ 1816195 h 2515501"/>
              <a:gd name="connsiteX138" fmla="*/ 643686 w 2985796"/>
              <a:gd name="connsiteY138" fmla="*/ 1771590 h 2515501"/>
              <a:gd name="connsiteX139" fmla="*/ 688291 w 2985796"/>
              <a:gd name="connsiteY139" fmla="*/ 1726985 h 2515501"/>
              <a:gd name="connsiteX140" fmla="*/ 366448 w 2985796"/>
              <a:gd name="connsiteY140" fmla="*/ 1726985 h 2515501"/>
              <a:gd name="connsiteX141" fmla="*/ 411053 w 2985796"/>
              <a:gd name="connsiteY141" fmla="*/ 1771590 h 2515501"/>
              <a:gd name="connsiteX142" fmla="*/ 366448 w 2985796"/>
              <a:gd name="connsiteY142" fmla="*/ 1816195 h 2515501"/>
              <a:gd name="connsiteX143" fmla="*/ 321843 w 2985796"/>
              <a:gd name="connsiteY143" fmla="*/ 1771590 h 2515501"/>
              <a:gd name="connsiteX144" fmla="*/ 366448 w 2985796"/>
              <a:gd name="connsiteY144" fmla="*/ 1726985 h 2515501"/>
              <a:gd name="connsiteX145" fmla="*/ 44605 w 2985796"/>
              <a:gd name="connsiteY145" fmla="*/ 1726985 h 2515501"/>
              <a:gd name="connsiteX146" fmla="*/ 89210 w 2985796"/>
              <a:gd name="connsiteY146" fmla="*/ 1771590 h 2515501"/>
              <a:gd name="connsiteX147" fmla="*/ 44605 w 2985796"/>
              <a:gd name="connsiteY147" fmla="*/ 1816195 h 2515501"/>
              <a:gd name="connsiteX148" fmla="*/ 0 w 2985796"/>
              <a:gd name="connsiteY148" fmla="*/ 1771590 h 2515501"/>
              <a:gd name="connsiteX149" fmla="*/ 44605 w 2985796"/>
              <a:gd name="connsiteY149" fmla="*/ 1726985 h 2515501"/>
              <a:gd name="connsiteX150" fmla="*/ 2941191 w 2985796"/>
              <a:gd name="connsiteY150" fmla="*/ 1377332 h 2515501"/>
              <a:gd name="connsiteX151" fmla="*/ 2985796 w 2985796"/>
              <a:gd name="connsiteY151" fmla="*/ 1421937 h 2515501"/>
              <a:gd name="connsiteX152" fmla="*/ 2941191 w 2985796"/>
              <a:gd name="connsiteY152" fmla="*/ 1466542 h 2515501"/>
              <a:gd name="connsiteX153" fmla="*/ 2896586 w 2985796"/>
              <a:gd name="connsiteY153" fmla="*/ 1421937 h 2515501"/>
              <a:gd name="connsiteX154" fmla="*/ 2941191 w 2985796"/>
              <a:gd name="connsiteY154" fmla="*/ 1377332 h 2515501"/>
              <a:gd name="connsiteX155" fmla="*/ 2619348 w 2985796"/>
              <a:gd name="connsiteY155" fmla="*/ 1377332 h 2515501"/>
              <a:gd name="connsiteX156" fmla="*/ 2663953 w 2985796"/>
              <a:gd name="connsiteY156" fmla="*/ 1421937 h 2515501"/>
              <a:gd name="connsiteX157" fmla="*/ 2619348 w 2985796"/>
              <a:gd name="connsiteY157" fmla="*/ 1466542 h 2515501"/>
              <a:gd name="connsiteX158" fmla="*/ 2574743 w 2985796"/>
              <a:gd name="connsiteY158" fmla="*/ 1421937 h 2515501"/>
              <a:gd name="connsiteX159" fmla="*/ 2619348 w 2985796"/>
              <a:gd name="connsiteY159" fmla="*/ 1377332 h 2515501"/>
              <a:gd name="connsiteX160" fmla="*/ 2297505 w 2985796"/>
              <a:gd name="connsiteY160" fmla="*/ 1377332 h 2515501"/>
              <a:gd name="connsiteX161" fmla="*/ 2342110 w 2985796"/>
              <a:gd name="connsiteY161" fmla="*/ 1421937 h 2515501"/>
              <a:gd name="connsiteX162" fmla="*/ 2297505 w 2985796"/>
              <a:gd name="connsiteY162" fmla="*/ 1466542 h 2515501"/>
              <a:gd name="connsiteX163" fmla="*/ 2252900 w 2985796"/>
              <a:gd name="connsiteY163" fmla="*/ 1421937 h 2515501"/>
              <a:gd name="connsiteX164" fmla="*/ 2297505 w 2985796"/>
              <a:gd name="connsiteY164" fmla="*/ 1377332 h 2515501"/>
              <a:gd name="connsiteX165" fmla="*/ 1975662 w 2985796"/>
              <a:gd name="connsiteY165" fmla="*/ 1377332 h 2515501"/>
              <a:gd name="connsiteX166" fmla="*/ 2020267 w 2985796"/>
              <a:gd name="connsiteY166" fmla="*/ 1421937 h 2515501"/>
              <a:gd name="connsiteX167" fmla="*/ 1975662 w 2985796"/>
              <a:gd name="connsiteY167" fmla="*/ 1466542 h 2515501"/>
              <a:gd name="connsiteX168" fmla="*/ 1931057 w 2985796"/>
              <a:gd name="connsiteY168" fmla="*/ 1421937 h 2515501"/>
              <a:gd name="connsiteX169" fmla="*/ 1975662 w 2985796"/>
              <a:gd name="connsiteY169" fmla="*/ 1377332 h 2515501"/>
              <a:gd name="connsiteX170" fmla="*/ 1653819 w 2985796"/>
              <a:gd name="connsiteY170" fmla="*/ 1377332 h 2515501"/>
              <a:gd name="connsiteX171" fmla="*/ 1698424 w 2985796"/>
              <a:gd name="connsiteY171" fmla="*/ 1421937 h 2515501"/>
              <a:gd name="connsiteX172" fmla="*/ 1653819 w 2985796"/>
              <a:gd name="connsiteY172" fmla="*/ 1466542 h 2515501"/>
              <a:gd name="connsiteX173" fmla="*/ 1609214 w 2985796"/>
              <a:gd name="connsiteY173" fmla="*/ 1421937 h 2515501"/>
              <a:gd name="connsiteX174" fmla="*/ 1653819 w 2985796"/>
              <a:gd name="connsiteY174" fmla="*/ 1377332 h 2515501"/>
              <a:gd name="connsiteX175" fmla="*/ 1331977 w 2985796"/>
              <a:gd name="connsiteY175" fmla="*/ 1377332 h 2515501"/>
              <a:gd name="connsiteX176" fmla="*/ 1376582 w 2985796"/>
              <a:gd name="connsiteY176" fmla="*/ 1421937 h 2515501"/>
              <a:gd name="connsiteX177" fmla="*/ 1331977 w 2985796"/>
              <a:gd name="connsiteY177" fmla="*/ 1466542 h 2515501"/>
              <a:gd name="connsiteX178" fmla="*/ 1287372 w 2985796"/>
              <a:gd name="connsiteY178" fmla="*/ 1421937 h 2515501"/>
              <a:gd name="connsiteX179" fmla="*/ 1331977 w 2985796"/>
              <a:gd name="connsiteY179" fmla="*/ 1377332 h 2515501"/>
              <a:gd name="connsiteX180" fmla="*/ 1010134 w 2985796"/>
              <a:gd name="connsiteY180" fmla="*/ 1377332 h 2515501"/>
              <a:gd name="connsiteX181" fmla="*/ 1054739 w 2985796"/>
              <a:gd name="connsiteY181" fmla="*/ 1421937 h 2515501"/>
              <a:gd name="connsiteX182" fmla="*/ 1010134 w 2985796"/>
              <a:gd name="connsiteY182" fmla="*/ 1466542 h 2515501"/>
              <a:gd name="connsiteX183" fmla="*/ 965529 w 2985796"/>
              <a:gd name="connsiteY183" fmla="*/ 1421937 h 2515501"/>
              <a:gd name="connsiteX184" fmla="*/ 1010134 w 2985796"/>
              <a:gd name="connsiteY184" fmla="*/ 1377332 h 2515501"/>
              <a:gd name="connsiteX185" fmla="*/ 688291 w 2985796"/>
              <a:gd name="connsiteY185" fmla="*/ 1377332 h 2515501"/>
              <a:gd name="connsiteX186" fmla="*/ 732896 w 2985796"/>
              <a:gd name="connsiteY186" fmla="*/ 1421937 h 2515501"/>
              <a:gd name="connsiteX187" fmla="*/ 688291 w 2985796"/>
              <a:gd name="connsiteY187" fmla="*/ 1466542 h 2515501"/>
              <a:gd name="connsiteX188" fmla="*/ 643686 w 2985796"/>
              <a:gd name="connsiteY188" fmla="*/ 1421937 h 2515501"/>
              <a:gd name="connsiteX189" fmla="*/ 688291 w 2985796"/>
              <a:gd name="connsiteY189" fmla="*/ 1377332 h 2515501"/>
              <a:gd name="connsiteX190" fmla="*/ 366448 w 2985796"/>
              <a:gd name="connsiteY190" fmla="*/ 1377332 h 2515501"/>
              <a:gd name="connsiteX191" fmla="*/ 411053 w 2985796"/>
              <a:gd name="connsiteY191" fmla="*/ 1421937 h 2515501"/>
              <a:gd name="connsiteX192" fmla="*/ 366448 w 2985796"/>
              <a:gd name="connsiteY192" fmla="*/ 1466542 h 2515501"/>
              <a:gd name="connsiteX193" fmla="*/ 321843 w 2985796"/>
              <a:gd name="connsiteY193" fmla="*/ 1421937 h 2515501"/>
              <a:gd name="connsiteX194" fmla="*/ 366448 w 2985796"/>
              <a:gd name="connsiteY194" fmla="*/ 1377332 h 2515501"/>
              <a:gd name="connsiteX195" fmla="*/ 44605 w 2985796"/>
              <a:gd name="connsiteY195" fmla="*/ 1377332 h 2515501"/>
              <a:gd name="connsiteX196" fmla="*/ 89210 w 2985796"/>
              <a:gd name="connsiteY196" fmla="*/ 1421937 h 2515501"/>
              <a:gd name="connsiteX197" fmla="*/ 44605 w 2985796"/>
              <a:gd name="connsiteY197" fmla="*/ 1466542 h 2515501"/>
              <a:gd name="connsiteX198" fmla="*/ 0 w 2985796"/>
              <a:gd name="connsiteY198" fmla="*/ 1421937 h 2515501"/>
              <a:gd name="connsiteX199" fmla="*/ 44605 w 2985796"/>
              <a:gd name="connsiteY199" fmla="*/ 1377332 h 2515501"/>
              <a:gd name="connsiteX200" fmla="*/ 2941191 w 2985796"/>
              <a:gd name="connsiteY200" fmla="*/ 1038319 h 2515501"/>
              <a:gd name="connsiteX201" fmla="*/ 2985796 w 2985796"/>
              <a:gd name="connsiteY201" fmla="*/ 1082924 h 2515501"/>
              <a:gd name="connsiteX202" fmla="*/ 2941191 w 2985796"/>
              <a:gd name="connsiteY202" fmla="*/ 1127529 h 2515501"/>
              <a:gd name="connsiteX203" fmla="*/ 2896586 w 2985796"/>
              <a:gd name="connsiteY203" fmla="*/ 1082924 h 2515501"/>
              <a:gd name="connsiteX204" fmla="*/ 2941191 w 2985796"/>
              <a:gd name="connsiteY204" fmla="*/ 1038319 h 2515501"/>
              <a:gd name="connsiteX205" fmla="*/ 2619348 w 2985796"/>
              <a:gd name="connsiteY205" fmla="*/ 1038319 h 2515501"/>
              <a:gd name="connsiteX206" fmla="*/ 2663953 w 2985796"/>
              <a:gd name="connsiteY206" fmla="*/ 1082924 h 2515501"/>
              <a:gd name="connsiteX207" fmla="*/ 2619348 w 2985796"/>
              <a:gd name="connsiteY207" fmla="*/ 1127529 h 2515501"/>
              <a:gd name="connsiteX208" fmla="*/ 2574743 w 2985796"/>
              <a:gd name="connsiteY208" fmla="*/ 1082924 h 2515501"/>
              <a:gd name="connsiteX209" fmla="*/ 2619348 w 2985796"/>
              <a:gd name="connsiteY209" fmla="*/ 1038319 h 2515501"/>
              <a:gd name="connsiteX210" fmla="*/ 2297505 w 2985796"/>
              <a:gd name="connsiteY210" fmla="*/ 1038319 h 2515501"/>
              <a:gd name="connsiteX211" fmla="*/ 2342110 w 2985796"/>
              <a:gd name="connsiteY211" fmla="*/ 1082924 h 2515501"/>
              <a:gd name="connsiteX212" fmla="*/ 2297505 w 2985796"/>
              <a:gd name="connsiteY212" fmla="*/ 1127529 h 2515501"/>
              <a:gd name="connsiteX213" fmla="*/ 2252900 w 2985796"/>
              <a:gd name="connsiteY213" fmla="*/ 1082924 h 2515501"/>
              <a:gd name="connsiteX214" fmla="*/ 2297505 w 2985796"/>
              <a:gd name="connsiteY214" fmla="*/ 1038319 h 2515501"/>
              <a:gd name="connsiteX215" fmla="*/ 1975662 w 2985796"/>
              <a:gd name="connsiteY215" fmla="*/ 1038319 h 2515501"/>
              <a:gd name="connsiteX216" fmla="*/ 2020267 w 2985796"/>
              <a:gd name="connsiteY216" fmla="*/ 1082924 h 2515501"/>
              <a:gd name="connsiteX217" fmla="*/ 1975662 w 2985796"/>
              <a:gd name="connsiteY217" fmla="*/ 1127529 h 2515501"/>
              <a:gd name="connsiteX218" fmla="*/ 1931057 w 2985796"/>
              <a:gd name="connsiteY218" fmla="*/ 1082924 h 2515501"/>
              <a:gd name="connsiteX219" fmla="*/ 1975662 w 2985796"/>
              <a:gd name="connsiteY219" fmla="*/ 1038319 h 2515501"/>
              <a:gd name="connsiteX220" fmla="*/ 1653819 w 2985796"/>
              <a:gd name="connsiteY220" fmla="*/ 1038319 h 2515501"/>
              <a:gd name="connsiteX221" fmla="*/ 1698424 w 2985796"/>
              <a:gd name="connsiteY221" fmla="*/ 1082924 h 2515501"/>
              <a:gd name="connsiteX222" fmla="*/ 1653819 w 2985796"/>
              <a:gd name="connsiteY222" fmla="*/ 1127529 h 2515501"/>
              <a:gd name="connsiteX223" fmla="*/ 1609214 w 2985796"/>
              <a:gd name="connsiteY223" fmla="*/ 1082924 h 2515501"/>
              <a:gd name="connsiteX224" fmla="*/ 1653819 w 2985796"/>
              <a:gd name="connsiteY224" fmla="*/ 1038319 h 2515501"/>
              <a:gd name="connsiteX225" fmla="*/ 1331977 w 2985796"/>
              <a:gd name="connsiteY225" fmla="*/ 1038319 h 2515501"/>
              <a:gd name="connsiteX226" fmla="*/ 1376582 w 2985796"/>
              <a:gd name="connsiteY226" fmla="*/ 1082924 h 2515501"/>
              <a:gd name="connsiteX227" fmla="*/ 1331977 w 2985796"/>
              <a:gd name="connsiteY227" fmla="*/ 1127529 h 2515501"/>
              <a:gd name="connsiteX228" fmla="*/ 1287372 w 2985796"/>
              <a:gd name="connsiteY228" fmla="*/ 1082924 h 2515501"/>
              <a:gd name="connsiteX229" fmla="*/ 1331977 w 2985796"/>
              <a:gd name="connsiteY229" fmla="*/ 1038319 h 2515501"/>
              <a:gd name="connsiteX230" fmla="*/ 1010134 w 2985796"/>
              <a:gd name="connsiteY230" fmla="*/ 1038319 h 2515501"/>
              <a:gd name="connsiteX231" fmla="*/ 1054739 w 2985796"/>
              <a:gd name="connsiteY231" fmla="*/ 1082924 h 2515501"/>
              <a:gd name="connsiteX232" fmla="*/ 1010134 w 2985796"/>
              <a:gd name="connsiteY232" fmla="*/ 1127529 h 2515501"/>
              <a:gd name="connsiteX233" fmla="*/ 965529 w 2985796"/>
              <a:gd name="connsiteY233" fmla="*/ 1082924 h 2515501"/>
              <a:gd name="connsiteX234" fmla="*/ 1010134 w 2985796"/>
              <a:gd name="connsiteY234" fmla="*/ 1038319 h 2515501"/>
              <a:gd name="connsiteX235" fmla="*/ 688291 w 2985796"/>
              <a:gd name="connsiteY235" fmla="*/ 1038319 h 2515501"/>
              <a:gd name="connsiteX236" fmla="*/ 732896 w 2985796"/>
              <a:gd name="connsiteY236" fmla="*/ 1082924 h 2515501"/>
              <a:gd name="connsiteX237" fmla="*/ 688291 w 2985796"/>
              <a:gd name="connsiteY237" fmla="*/ 1127529 h 2515501"/>
              <a:gd name="connsiteX238" fmla="*/ 643686 w 2985796"/>
              <a:gd name="connsiteY238" fmla="*/ 1082924 h 2515501"/>
              <a:gd name="connsiteX239" fmla="*/ 688291 w 2985796"/>
              <a:gd name="connsiteY239" fmla="*/ 1038319 h 2515501"/>
              <a:gd name="connsiteX240" fmla="*/ 366448 w 2985796"/>
              <a:gd name="connsiteY240" fmla="*/ 1038319 h 2515501"/>
              <a:gd name="connsiteX241" fmla="*/ 411053 w 2985796"/>
              <a:gd name="connsiteY241" fmla="*/ 1082924 h 2515501"/>
              <a:gd name="connsiteX242" fmla="*/ 366448 w 2985796"/>
              <a:gd name="connsiteY242" fmla="*/ 1127529 h 2515501"/>
              <a:gd name="connsiteX243" fmla="*/ 321843 w 2985796"/>
              <a:gd name="connsiteY243" fmla="*/ 1082924 h 2515501"/>
              <a:gd name="connsiteX244" fmla="*/ 366448 w 2985796"/>
              <a:gd name="connsiteY244" fmla="*/ 1038319 h 2515501"/>
              <a:gd name="connsiteX245" fmla="*/ 44605 w 2985796"/>
              <a:gd name="connsiteY245" fmla="*/ 1038319 h 2515501"/>
              <a:gd name="connsiteX246" fmla="*/ 89210 w 2985796"/>
              <a:gd name="connsiteY246" fmla="*/ 1082924 h 2515501"/>
              <a:gd name="connsiteX247" fmla="*/ 44605 w 2985796"/>
              <a:gd name="connsiteY247" fmla="*/ 1127529 h 2515501"/>
              <a:gd name="connsiteX248" fmla="*/ 0 w 2985796"/>
              <a:gd name="connsiteY248" fmla="*/ 1082924 h 2515501"/>
              <a:gd name="connsiteX249" fmla="*/ 44605 w 2985796"/>
              <a:gd name="connsiteY249" fmla="*/ 1038319 h 2515501"/>
              <a:gd name="connsiteX250" fmla="*/ 2941191 w 2985796"/>
              <a:gd name="connsiteY250" fmla="*/ 688666 h 2515501"/>
              <a:gd name="connsiteX251" fmla="*/ 2985796 w 2985796"/>
              <a:gd name="connsiteY251" fmla="*/ 733271 h 2515501"/>
              <a:gd name="connsiteX252" fmla="*/ 2941191 w 2985796"/>
              <a:gd name="connsiteY252" fmla="*/ 777876 h 2515501"/>
              <a:gd name="connsiteX253" fmla="*/ 2896586 w 2985796"/>
              <a:gd name="connsiteY253" fmla="*/ 733271 h 2515501"/>
              <a:gd name="connsiteX254" fmla="*/ 2941191 w 2985796"/>
              <a:gd name="connsiteY254" fmla="*/ 688666 h 2515501"/>
              <a:gd name="connsiteX255" fmla="*/ 2619348 w 2985796"/>
              <a:gd name="connsiteY255" fmla="*/ 688666 h 2515501"/>
              <a:gd name="connsiteX256" fmla="*/ 2663953 w 2985796"/>
              <a:gd name="connsiteY256" fmla="*/ 733271 h 2515501"/>
              <a:gd name="connsiteX257" fmla="*/ 2619348 w 2985796"/>
              <a:gd name="connsiteY257" fmla="*/ 777876 h 2515501"/>
              <a:gd name="connsiteX258" fmla="*/ 2574743 w 2985796"/>
              <a:gd name="connsiteY258" fmla="*/ 733271 h 2515501"/>
              <a:gd name="connsiteX259" fmla="*/ 2619348 w 2985796"/>
              <a:gd name="connsiteY259" fmla="*/ 688666 h 2515501"/>
              <a:gd name="connsiteX260" fmla="*/ 2297505 w 2985796"/>
              <a:gd name="connsiteY260" fmla="*/ 688666 h 2515501"/>
              <a:gd name="connsiteX261" fmla="*/ 2342110 w 2985796"/>
              <a:gd name="connsiteY261" fmla="*/ 733271 h 2515501"/>
              <a:gd name="connsiteX262" fmla="*/ 2297505 w 2985796"/>
              <a:gd name="connsiteY262" fmla="*/ 777876 h 2515501"/>
              <a:gd name="connsiteX263" fmla="*/ 2252900 w 2985796"/>
              <a:gd name="connsiteY263" fmla="*/ 733271 h 2515501"/>
              <a:gd name="connsiteX264" fmla="*/ 2297505 w 2985796"/>
              <a:gd name="connsiteY264" fmla="*/ 688666 h 2515501"/>
              <a:gd name="connsiteX265" fmla="*/ 1975662 w 2985796"/>
              <a:gd name="connsiteY265" fmla="*/ 688666 h 2515501"/>
              <a:gd name="connsiteX266" fmla="*/ 2020267 w 2985796"/>
              <a:gd name="connsiteY266" fmla="*/ 733271 h 2515501"/>
              <a:gd name="connsiteX267" fmla="*/ 1975662 w 2985796"/>
              <a:gd name="connsiteY267" fmla="*/ 777876 h 2515501"/>
              <a:gd name="connsiteX268" fmla="*/ 1931057 w 2985796"/>
              <a:gd name="connsiteY268" fmla="*/ 733271 h 2515501"/>
              <a:gd name="connsiteX269" fmla="*/ 1975662 w 2985796"/>
              <a:gd name="connsiteY269" fmla="*/ 688666 h 2515501"/>
              <a:gd name="connsiteX270" fmla="*/ 1653819 w 2985796"/>
              <a:gd name="connsiteY270" fmla="*/ 688666 h 2515501"/>
              <a:gd name="connsiteX271" fmla="*/ 1698424 w 2985796"/>
              <a:gd name="connsiteY271" fmla="*/ 733271 h 2515501"/>
              <a:gd name="connsiteX272" fmla="*/ 1653819 w 2985796"/>
              <a:gd name="connsiteY272" fmla="*/ 777876 h 2515501"/>
              <a:gd name="connsiteX273" fmla="*/ 1609214 w 2985796"/>
              <a:gd name="connsiteY273" fmla="*/ 733271 h 2515501"/>
              <a:gd name="connsiteX274" fmla="*/ 1653819 w 2985796"/>
              <a:gd name="connsiteY274" fmla="*/ 688666 h 2515501"/>
              <a:gd name="connsiteX275" fmla="*/ 1331977 w 2985796"/>
              <a:gd name="connsiteY275" fmla="*/ 688666 h 2515501"/>
              <a:gd name="connsiteX276" fmla="*/ 1376582 w 2985796"/>
              <a:gd name="connsiteY276" fmla="*/ 733271 h 2515501"/>
              <a:gd name="connsiteX277" fmla="*/ 1331977 w 2985796"/>
              <a:gd name="connsiteY277" fmla="*/ 777876 h 2515501"/>
              <a:gd name="connsiteX278" fmla="*/ 1287372 w 2985796"/>
              <a:gd name="connsiteY278" fmla="*/ 733271 h 2515501"/>
              <a:gd name="connsiteX279" fmla="*/ 1331977 w 2985796"/>
              <a:gd name="connsiteY279" fmla="*/ 688666 h 2515501"/>
              <a:gd name="connsiteX280" fmla="*/ 1010134 w 2985796"/>
              <a:gd name="connsiteY280" fmla="*/ 688666 h 2515501"/>
              <a:gd name="connsiteX281" fmla="*/ 1054739 w 2985796"/>
              <a:gd name="connsiteY281" fmla="*/ 733271 h 2515501"/>
              <a:gd name="connsiteX282" fmla="*/ 1010134 w 2985796"/>
              <a:gd name="connsiteY282" fmla="*/ 777876 h 2515501"/>
              <a:gd name="connsiteX283" fmla="*/ 965529 w 2985796"/>
              <a:gd name="connsiteY283" fmla="*/ 733271 h 2515501"/>
              <a:gd name="connsiteX284" fmla="*/ 1010134 w 2985796"/>
              <a:gd name="connsiteY284" fmla="*/ 688666 h 2515501"/>
              <a:gd name="connsiteX285" fmla="*/ 688291 w 2985796"/>
              <a:gd name="connsiteY285" fmla="*/ 688666 h 2515501"/>
              <a:gd name="connsiteX286" fmla="*/ 732896 w 2985796"/>
              <a:gd name="connsiteY286" fmla="*/ 733271 h 2515501"/>
              <a:gd name="connsiteX287" fmla="*/ 688291 w 2985796"/>
              <a:gd name="connsiteY287" fmla="*/ 777876 h 2515501"/>
              <a:gd name="connsiteX288" fmla="*/ 643686 w 2985796"/>
              <a:gd name="connsiteY288" fmla="*/ 733271 h 2515501"/>
              <a:gd name="connsiteX289" fmla="*/ 688291 w 2985796"/>
              <a:gd name="connsiteY289" fmla="*/ 688666 h 2515501"/>
              <a:gd name="connsiteX290" fmla="*/ 366448 w 2985796"/>
              <a:gd name="connsiteY290" fmla="*/ 688666 h 2515501"/>
              <a:gd name="connsiteX291" fmla="*/ 411053 w 2985796"/>
              <a:gd name="connsiteY291" fmla="*/ 733271 h 2515501"/>
              <a:gd name="connsiteX292" fmla="*/ 366448 w 2985796"/>
              <a:gd name="connsiteY292" fmla="*/ 777876 h 2515501"/>
              <a:gd name="connsiteX293" fmla="*/ 321843 w 2985796"/>
              <a:gd name="connsiteY293" fmla="*/ 733271 h 2515501"/>
              <a:gd name="connsiteX294" fmla="*/ 366448 w 2985796"/>
              <a:gd name="connsiteY294" fmla="*/ 688666 h 2515501"/>
              <a:gd name="connsiteX295" fmla="*/ 44605 w 2985796"/>
              <a:gd name="connsiteY295" fmla="*/ 688666 h 2515501"/>
              <a:gd name="connsiteX296" fmla="*/ 89210 w 2985796"/>
              <a:gd name="connsiteY296" fmla="*/ 733271 h 2515501"/>
              <a:gd name="connsiteX297" fmla="*/ 44605 w 2985796"/>
              <a:gd name="connsiteY297" fmla="*/ 777876 h 2515501"/>
              <a:gd name="connsiteX298" fmla="*/ 0 w 2985796"/>
              <a:gd name="connsiteY298" fmla="*/ 733271 h 2515501"/>
              <a:gd name="connsiteX299" fmla="*/ 44605 w 2985796"/>
              <a:gd name="connsiteY299" fmla="*/ 688666 h 2515501"/>
              <a:gd name="connsiteX300" fmla="*/ 2941191 w 2985796"/>
              <a:gd name="connsiteY300" fmla="*/ 339013 h 2515501"/>
              <a:gd name="connsiteX301" fmla="*/ 2985796 w 2985796"/>
              <a:gd name="connsiteY301" fmla="*/ 383618 h 2515501"/>
              <a:gd name="connsiteX302" fmla="*/ 2941191 w 2985796"/>
              <a:gd name="connsiteY302" fmla="*/ 428223 h 2515501"/>
              <a:gd name="connsiteX303" fmla="*/ 2896586 w 2985796"/>
              <a:gd name="connsiteY303" fmla="*/ 383618 h 2515501"/>
              <a:gd name="connsiteX304" fmla="*/ 2941191 w 2985796"/>
              <a:gd name="connsiteY304" fmla="*/ 339013 h 2515501"/>
              <a:gd name="connsiteX305" fmla="*/ 2619348 w 2985796"/>
              <a:gd name="connsiteY305" fmla="*/ 339013 h 2515501"/>
              <a:gd name="connsiteX306" fmla="*/ 2663953 w 2985796"/>
              <a:gd name="connsiteY306" fmla="*/ 383618 h 2515501"/>
              <a:gd name="connsiteX307" fmla="*/ 2619348 w 2985796"/>
              <a:gd name="connsiteY307" fmla="*/ 428223 h 2515501"/>
              <a:gd name="connsiteX308" fmla="*/ 2574743 w 2985796"/>
              <a:gd name="connsiteY308" fmla="*/ 383618 h 2515501"/>
              <a:gd name="connsiteX309" fmla="*/ 2619348 w 2985796"/>
              <a:gd name="connsiteY309" fmla="*/ 339013 h 2515501"/>
              <a:gd name="connsiteX310" fmla="*/ 2297505 w 2985796"/>
              <a:gd name="connsiteY310" fmla="*/ 339013 h 2515501"/>
              <a:gd name="connsiteX311" fmla="*/ 2342110 w 2985796"/>
              <a:gd name="connsiteY311" fmla="*/ 383618 h 2515501"/>
              <a:gd name="connsiteX312" fmla="*/ 2297505 w 2985796"/>
              <a:gd name="connsiteY312" fmla="*/ 428223 h 2515501"/>
              <a:gd name="connsiteX313" fmla="*/ 2252900 w 2985796"/>
              <a:gd name="connsiteY313" fmla="*/ 383618 h 2515501"/>
              <a:gd name="connsiteX314" fmla="*/ 2297505 w 2985796"/>
              <a:gd name="connsiteY314" fmla="*/ 339013 h 2515501"/>
              <a:gd name="connsiteX315" fmla="*/ 1975662 w 2985796"/>
              <a:gd name="connsiteY315" fmla="*/ 339013 h 2515501"/>
              <a:gd name="connsiteX316" fmla="*/ 2020267 w 2985796"/>
              <a:gd name="connsiteY316" fmla="*/ 383618 h 2515501"/>
              <a:gd name="connsiteX317" fmla="*/ 1975662 w 2985796"/>
              <a:gd name="connsiteY317" fmla="*/ 428223 h 2515501"/>
              <a:gd name="connsiteX318" fmla="*/ 1931057 w 2985796"/>
              <a:gd name="connsiteY318" fmla="*/ 383618 h 2515501"/>
              <a:gd name="connsiteX319" fmla="*/ 1975662 w 2985796"/>
              <a:gd name="connsiteY319" fmla="*/ 339013 h 2515501"/>
              <a:gd name="connsiteX320" fmla="*/ 1653819 w 2985796"/>
              <a:gd name="connsiteY320" fmla="*/ 339013 h 2515501"/>
              <a:gd name="connsiteX321" fmla="*/ 1698424 w 2985796"/>
              <a:gd name="connsiteY321" fmla="*/ 383618 h 2515501"/>
              <a:gd name="connsiteX322" fmla="*/ 1653819 w 2985796"/>
              <a:gd name="connsiteY322" fmla="*/ 428223 h 2515501"/>
              <a:gd name="connsiteX323" fmla="*/ 1609214 w 2985796"/>
              <a:gd name="connsiteY323" fmla="*/ 383618 h 2515501"/>
              <a:gd name="connsiteX324" fmla="*/ 1653819 w 2985796"/>
              <a:gd name="connsiteY324" fmla="*/ 339013 h 2515501"/>
              <a:gd name="connsiteX325" fmla="*/ 1331977 w 2985796"/>
              <a:gd name="connsiteY325" fmla="*/ 339013 h 2515501"/>
              <a:gd name="connsiteX326" fmla="*/ 1376582 w 2985796"/>
              <a:gd name="connsiteY326" fmla="*/ 383618 h 2515501"/>
              <a:gd name="connsiteX327" fmla="*/ 1331977 w 2985796"/>
              <a:gd name="connsiteY327" fmla="*/ 428223 h 2515501"/>
              <a:gd name="connsiteX328" fmla="*/ 1287372 w 2985796"/>
              <a:gd name="connsiteY328" fmla="*/ 383618 h 2515501"/>
              <a:gd name="connsiteX329" fmla="*/ 1331977 w 2985796"/>
              <a:gd name="connsiteY329" fmla="*/ 339013 h 2515501"/>
              <a:gd name="connsiteX330" fmla="*/ 1010134 w 2985796"/>
              <a:gd name="connsiteY330" fmla="*/ 339013 h 2515501"/>
              <a:gd name="connsiteX331" fmla="*/ 1054739 w 2985796"/>
              <a:gd name="connsiteY331" fmla="*/ 383618 h 2515501"/>
              <a:gd name="connsiteX332" fmla="*/ 1010134 w 2985796"/>
              <a:gd name="connsiteY332" fmla="*/ 428223 h 2515501"/>
              <a:gd name="connsiteX333" fmla="*/ 965529 w 2985796"/>
              <a:gd name="connsiteY333" fmla="*/ 383618 h 2515501"/>
              <a:gd name="connsiteX334" fmla="*/ 1010134 w 2985796"/>
              <a:gd name="connsiteY334" fmla="*/ 339013 h 2515501"/>
              <a:gd name="connsiteX335" fmla="*/ 688291 w 2985796"/>
              <a:gd name="connsiteY335" fmla="*/ 339013 h 2515501"/>
              <a:gd name="connsiteX336" fmla="*/ 732896 w 2985796"/>
              <a:gd name="connsiteY336" fmla="*/ 383618 h 2515501"/>
              <a:gd name="connsiteX337" fmla="*/ 688291 w 2985796"/>
              <a:gd name="connsiteY337" fmla="*/ 428223 h 2515501"/>
              <a:gd name="connsiteX338" fmla="*/ 643686 w 2985796"/>
              <a:gd name="connsiteY338" fmla="*/ 383618 h 2515501"/>
              <a:gd name="connsiteX339" fmla="*/ 688291 w 2985796"/>
              <a:gd name="connsiteY339" fmla="*/ 339013 h 2515501"/>
              <a:gd name="connsiteX340" fmla="*/ 366448 w 2985796"/>
              <a:gd name="connsiteY340" fmla="*/ 339013 h 2515501"/>
              <a:gd name="connsiteX341" fmla="*/ 411053 w 2985796"/>
              <a:gd name="connsiteY341" fmla="*/ 383618 h 2515501"/>
              <a:gd name="connsiteX342" fmla="*/ 366448 w 2985796"/>
              <a:gd name="connsiteY342" fmla="*/ 428223 h 2515501"/>
              <a:gd name="connsiteX343" fmla="*/ 321843 w 2985796"/>
              <a:gd name="connsiteY343" fmla="*/ 383618 h 2515501"/>
              <a:gd name="connsiteX344" fmla="*/ 366448 w 2985796"/>
              <a:gd name="connsiteY344" fmla="*/ 339013 h 2515501"/>
              <a:gd name="connsiteX345" fmla="*/ 44605 w 2985796"/>
              <a:gd name="connsiteY345" fmla="*/ 339013 h 2515501"/>
              <a:gd name="connsiteX346" fmla="*/ 89210 w 2985796"/>
              <a:gd name="connsiteY346" fmla="*/ 383618 h 2515501"/>
              <a:gd name="connsiteX347" fmla="*/ 44605 w 2985796"/>
              <a:gd name="connsiteY347" fmla="*/ 428223 h 2515501"/>
              <a:gd name="connsiteX348" fmla="*/ 0 w 2985796"/>
              <a:gd name="connsiteY348" fmla="*/ 383618 h 2515501"/>
              <a:gd name="connsiteX349" fmla="*/ 44605 w 2985796"/>
              <a:gd name="connsiteY349" fmla="*/ 339013 h 2515501"/>
              <a:gd name="connsiteX350" fmla="*/ 2941191 w 2985796"/>
              <a:gd name="connsiteY350" fmla="*/ 0 h 2515501"/>
              <a:gd name="connsiteX351" fmla="*/ 2985796 w 2985796"/>
              <a:gd name="connsiteY351" fmla="*/ 44605 h 2515501"/>
              <a:gd name="connsiteX352" fmla="*/ 2941191 w 2985796"/>
              <a:gd name="connsiteY352" fmla="*/ 89210 h 2515501"/>
              <a:gd name="connsiteX353" fmla="*/ 2896586 w 2985796"/>
              <a:gd name="connsiteY353" fmla="*/ 44605 h 2515501"/>
              <a:gd name="connsiteX354" fmla="*/ 2941191 w 2985796"/>
              <a:gd name="connsiteY354" fmla="*/ 0 h 2515501"/>
              <a:gd name="connsiteX355" fmla="*/ 2619348 w 2985796"/>
              <a:gd name="connsiteY355" fmla="*/ 0 h 2515501"/>
              <a:gd name="connsiteX356" fmla="*/ 2663953 w 2985796"/>
              <a:gd name="connsiteY356" fmla="*/ 44605 h 2515501"/>
              <a:gd name="connsiteX357" fmla="*/ 2619348 w 2985796"/>
              <a:gd name="connsiteY357" fmla="*/ 89210 h 2515501"/>
              <a:gd name="connsiteX358" fmla="*/ 2574743 w 2985796"/>
              <a:gd name="connsiteY358" fmla="*/ 44605 h 2515501"/>
              <a:gd name="connsiteX359" fmla="*/ 2619348 w 2985796"/>
              <a:gd name="connsiteY359" fmla="*/ 0 h 2515501"/>
              <a:gd name="connsiteX360" fmla="*/ 2297505 w 2985796"/>
              <a:gd name="connsiteY360" fmla="*/ 0 h 2515501"/>
              <a:gd name="connsiteX361" fmla="*/ 2342110 w 2985796"/>
              <a:gd name="connsiteY361" fmla="*/ 44605 h 2515501"/>
              <a:gd name="connsiteX362" fmla="*/ 2297505 w 2985796"/>
              <a:gd name="connsiteY362" fmla="*/ 89210 h 2515501"/>
              <a:gd name="connsiteX363" fmla="*/ 2252900 w 2985796"/>
              <a:gd name="connsiteY363" fmla="*/ 44605 h 2515501"/>
              <a:gd name="connsiteX364" fmla="*/ 2297505 w 2985796"/>
              <a:gd name="connsiteY364" fmla="*/ 0 h 2515501"/>
              <a:gd name="connsiteX365" fmla="*/ 1975662 w 2985796"/>
              <a:gd name="connsiteY365" fmla="*/ 0 h 2515501"/>
              <a:gd name="connsiteX366" fmla="*/ 2020267 w 2985796"/>
              <a:gd name="connsiteY366" fmla="*/ 44605 h 2515501"/>
              <a:gd name="connsiteX367" fmla="*/ 1975662 w 2985796"/>
              <a:gd name="connsiteY367" fmla="*/ 89210 h 2515501"/>
              <a:gd name="connsiteX368" fmla="*/ 1931057 w 2985796"/>
              <a:gd name="connsiteY368" fmla="*/ 44605 h 2515501"/>
              <a:gd name="connsiteX369" fmla="*/ 1975662 w 2985796"/>
              <a:gd name="connsiteY369" fmla="*/ 0 h 2515501"/>
              <a:gd name="connsiteX370" fmla="*/ 1653819 w 2985796"/>
              <a:gd name="connsiteY370" fmla="*/ 0 h 2515501"/>
              <a:gd name="connsiteX371" fmla="*/ 1698424 w 2985796"/>
              <a:gd name="connsiteY371" fmla="*/ 44605 h 2515501"/>
              <a:gd name="connsiteX372" fmla="*/ 1653819 w 2985796"/>
              <a:gd name="connsiteY372" fmla="*/ 89210 h 2515501"/>
              <a:gd name="connsiteX373" fmla="*/ 1609214 w 2985796"/>
              <a:gd name="connsiteY373" fmla="*/ 44605 h 2515501"/>
              <a:gd name="connsiteX374" fmla="*/ 1653819 w 2985796"/>
              <a:gd name="connsiteY374" fmla="*/ 0 h 2515501"/>
              <a:gd name="connsiteX375" fmla="*/ 1331977 w 2985796"/>
              <a:gd name="connsiteY375" fmla="*/ 0 h 2515501"/>
              <a:gd name="connsiteX376" fmla="*/ 1376582 w 2985796"/>
              <a:gd name="connsiteY376" fmla="*/ 44605 h 2515501"/>
              <a:gd name="connsiteX377" fmla="*/ 1331977 w 2985796"/>
              <a:gd name="connsiteY377" fmla="*/ 89210 h 2515501"/>
              <a:gd name="connsiteX378" fmla="*/ 1287372 w 2985796"/>
              <a:gd name="connsiteY378" fmla="*/ 44605 h 2515501"/>
              <a:gd name="connsiteX379" fmla="*/ 1331977 w 2985796"/>
              <a:gd name="connsiteY379" fmla="*/ 0 h 2515501"/>
              <a:gd name="connsiteX380" fmla="*/ 1010134 w 2985796"/>
              <a:gd name="connsiteY380" fmla="*/ 0 h 2515501"/>
              <a:gd name="connsiteX381" fmla="*/ 1054739 w 2985796"/>
              <a:gd name="connsiteY381" fmla="*/ 44605 h 2515501"/>
              <a:gd name="connsiteX382" fmla="*/ 1010134 w 2985796"/>
              <a:gd name="connsiteY382" fmla="*/ 89210 h 2515501"/>
              <a:gd name="connsiteX383" fmla="*/ 965529 w 2985796"/>
              <a:gd name="connsiteY383" fmla="*/ 44605 h 2515501"/>
              <a:gd name="connsiteX384" fmla="*/ 1010134 w 2985796"/>
              <a:gd name="connsiteY384" fmla="*/ 0 h 2515501"/>
              <a:gd name="connsiteX385" fmla="*/ 688291 w 2985796"/>
              <a:gd name="connsiteY385" fmla="*/ 0 h 2515501"/>
              <a:gd name="connsiteX386" fmla="*/ 732896 w 2985796"/>
              <a:gd name="connsiteY386" fmla="*/ 44605 h 2515501"/>
              <a:gd name="connsiteX387" fmla="*/ 688291 w 2985796"/>
              <a:gd name="connsiteY387" fmla="*/ 89210 h 2515501"/>
              <a:gd name="connsiteX388" fmla="*/ 643686 w 2985796"/>
              <a:gd name="connsiteY388" fmla="*/ 44605 h 2515501"/>
              <a:gd name="connsiteX389" fmla="*/ 688291 w 2985796"/>
              <a:gd name="connsiteY389" fmla="*/ 0 h 2515501"/>
              <a:gd name="connsiteX390" fmla="*/ 366448 w 2985796"/>
              <a:gd name="connsiteY390" fmla="*/ 0 h 2515501"/>
              <a:gd name="connsiteX391" fmla="*/ 411053 w 2985796"/>
              <a:gd name="connsiteY391" fmla="*/ 44605 h 2515501"/>
              <a:gd name="connsiteX392" fmla="*/ 366448 w 2985796"/>
              <a:gd name="connsiteY392" fmla="*/ 89210 h 2515501"/>
              <a:gd name="connsiteX393" fmla="*/ 321843 w 2985796"/>
              <a:gd name="connsiteY393" fmla="*/ 44605 h 2515501"/>
              <a:gd name="connsiteX394" fmla="*/ 366448 w 2985796"/>
              <a:gd name="connsiteY394" fmla="*/ 0 h 2515501"/>
              <a:gd name="connsiteX395" fmla="*/ 44605 w 2985796"/>
              <a:gd name="connsiteY395" fmla="*/ 0 h 2515501"/>
              <a:gd name="connsiteX396" fmla="*/ 89210 w 2985796"/>
              <a:gd name="connsiteY396" fmla="*/ 44605 h 2515501"/>
              <a:gd name="connsiteX397" fmla="*/ 44605 w 2985796"/>
              <a:gd name="connsiteY397" fmla="*/ 89210 h 2515501"/>
              <a:gd name="connsiteX398" fmla="*/ 0 w 2985796"/>
              <a:gd name="connsiteY398" fmla="*/ 44605 h 2515501"/>
              <a:gd name="connsiteX399" fmla="*/ 44605 w 2985796"/>
              <a:gd name="connsiteY399" fmla="*/ 0 h 25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2985796" h="2515501">
                <a:moveTo>
                  <a:pt x="2941191" y="2426291"/>
                </a:moveTo>
                <a:cubicBezTo>
                  <a:pt x="2965826" y="2426291"/>
                  <a:pt x="2985796" y="2446261"/>
                  <a:pt x="2985796" y="2470896"/>
                </a:cubicBezTo>
                <a:cubicBezTo>
                  <a:pt x="2985796" y="2495531"/>
                  <a:pt x="2965826" y="2515501"/>
                  <a:pt x="2941191" y="2515501"/>
                </a:cubicBezTo>
                <a:cubicBezTo>
                  <a:pt x="2916556" y="2515501"/>
                  <a:pt x="2896586" y="2495531"/>
                  <a:pt x="2896586" y="2470896"/>
                </a:cubicBezTo>
                <a:cubicBezTo>
                  <a:pt x="2896586" y="2446261"/>
                  <a:pt x="2916556" y="2426291"/>
                  <a:pt x="2941191" y="2426291"/>
                </a:cubicBezTo>
                <a:close/>
                <a:moveTo>
                  <a:pt x="2619348" y="2426291"/>
                </a:moveTo>
                <a:cubicBezTo>
                  <a:pt x="2643983" y="2426291"/>
                  <a:pt x="2663953" y="2446261"/>
                  <a:pt x="2663953" y="2470896"/>
                </a:cubicBezTo>
                <a:cubicBezTo>
                  <a:pt x="2663953" y="2495531"/>
                  <a:pt x="2643983" y="2515501"/>
                  <a:pt x="2619348" y="2515501"/>
                </a:cubicBezTo>
                <a:cubicBezTo>
                  <a:pt x="2594713" y="2515501"/>
                  <a:pt x="2574743" y="2495531"/>
                  <a:pt x="2574743" y="2470896"/>
                </a:cubicBezTo>
                <a:cubicBezTo>
                  <a:pt x="2574743" y="2446261"/>
                  <a:pt x="2594713" y="2426291"/>
                  <a:pt x="2619348" y="2426291"/>
                </a:cubicBezTo>
                <a:close/>
                <a:moveTo>
                  <a:pt x="2297505" y="2426291"/>
                </a:moveTo>
                <a:cubicBezTo>
                  <a:pt x="2322140" y="2426291"/>
                  <a:pt x="2342110" y="2446261"/>
                  <a:pt x="2342110" y="2470896"/>
                </a:cubicBezTo>
                <a:cubicBezTo>
                  <a:pt x="2342110" y="2495531"/>
                  <a:pt x="2322140" y="2515501"/>
                  <a:pt x="2297505" y="2515501"/>
                </a:cubicBezTo>
                <a:cubicBezTo>
                  <a:pt x="2272870" y="2515501"/>
                  <a:pt x="2252900" y="2495531"/>
                  <a:pt x="2252900" y="2470896"/>
                </a:cubicBezTo>
                <a:cubicBezTo>
                  <a:pt x="2252900" y="2446261"/>
                  <a:pt x="2272870" y="2426291"/>
                  <a:pt x="2297505" y="2426291"/>
                </a:cubicBezTo>
                <a:close/>
                <a:moveTo>
                  <a:pt x="1975662" y="2426291"/>
                </a:moveTo>
                <a:cubicBezTo>
                  <a:pt x="2000297" y="2426291"/>
                  <a:pt x="2020267" y="2446261"/>
                  <a:pt x="2020267" y="2470896"/>
                </a:cubicBezTo>
                <a:cubicBezTo>
                  <a:pt x="2020267" y="2495531"/>
                  <a:pt x="2000297" y="2515501"/>
                  <a:pt x="1975662" y="2515501"/>
                </a:cubicBezTo>
                <a:cubicBezTo>
                  <a:pt x="1951027" y="2515501"/>
                  <a:pt x="1931057" y="2495531"/>
                  <a:pt x="1931057" y="2470896"/>
                </a:cubicBezTo>
                <a:cubicBezTo>
                  <a:pt x="1931057" y="2446261"/>
                  <a:pt x="1951027" y="2426291"/>
                  <a:pt x="1975662" y="2426291"/>
                </a:cubicBezTo>
                <a:close/>
                <a:moveTo>
                  <a:pt x="1653819" y="2426291"/>
                </a:moveTo>
                <a:cubicBezTo>
                  <a:pt x="1678454" y="2426291"/>
                  <a:pt x="1698424" y="2446261"/>
                  <a:pt x="1698424" y="2470896"/>
                </a:cubicBezTo>
                <a:cubicBezTo>
                  <a:pt x="1698424" y="2495531"/>
                  <a:pt x="1678454" y="2515501"/>
                  <a:pt x="1653819" y="2515501"/>
                </a:cubicBezTo>
                <a:cubicBezTo>
                  <a:pt x="1629184" y="2515501"/>
                  <a:pt x="1609214" y="2495531"/>
                  <a:pt x="1609214" y="2470896"/>
                </a:cubicBezTo>
                <a:cubicBezTo>
                  <a:pt x="1609214" y="2446261"/>
                  <a:pt x="1629184" y="2426291"/>
                  <a:pt x="1653819" y="2426291"/>
                </a:cubicBezTo>
                <a:close/>
                <a:moveTo>
                  <a:pt x="1331977" y="2426291"/>
                </a:moveTo>
                <a:cubicBezTo>
                  <a:pt x="1356612" y="2426291"/>
                  <a:pt x="1376582" y="2446261"/>
                  <a:pt x="1376582" y="2470896"/>
                </a:cubicBezTo>
                <a:cubicBezTo>
                  <a:pt x="1376582" y="2495531"/>
                  <a:pt x="1356612" y="2515501"/>
                  <a:pt x="1331977" y="2515501"/>
                </a:cubicBezTo>
                <a:cubicBezTo>
                  <a:pt x="1307342" y="2515501"/>
                  <a:pt x="1287372" y="2495531"/>
                  <a:pt x="1287372" y="2470896"/>
                </a:cubicBezTo>
                <a:cubicBezTo>
                  <a:pt x="1287372" y="2446261"/>
                  <a:pt x="1307342" y="2426291"/>
                  <a:pt x="1331977" y="2426291"/>
                </a:cubicBezTo>
                <a:close/>
                <a:moveTo>
                  <a:pt x="1010134" y="2426291"/>
                </a:moveTo>
                <a:cubicBezTo>
                  <a:pt x="1034769" y="2426291"/>
                  <a:pt x="1054739" y="2446261"/>
                  <a:pt x="1054739" y="2470896"/>
                </a:cubicBezTo>
                <a:cubicBezTo>
                  <a:pt x="1054739" y="2495531"/>
                  <a:pt x="1034769" y="2515501"/>
                  <a:pt x="1010134" y="2515501"/>
                </a:cubicBezTo>
                <a:cubicBezTo>
                  <a:pt x="985499" y="2515501"/>
                  <a:pt x="965529" y="2495531"/>
                  <a:pt x="965529" y="2470896"/>
                </a:cubicBezTo>
                <a:cubicBezTo>
                  <a:pt x="965529" y="2446261"/>
                  <a:pt x="985499" y="2426291"/>
                  <a:pt x="1010134" y="2426291"/>
                </a:cubicBezTo>
                <a:close/>
                <a:moveTo>
                  <a:pt x="688291" y="2426291"/>
                </a:moveTo>
                <a:cubicBezTo>
                  <a:pt x="712926" y="2426291"/>
                  <a:pt x="732896" y="2446261"/>
                  <a:pt x="732896" y="2470896"/>
                </a:cubicBezTo>
                <a:cubicBezTo>
                  <a:pt x="732896" y="2495531"/>
                  <a:pt x="712926" y="2515501"/>
                  <a:pt x="688291" y="2515501"/>
                </a:cubicBezTo>
                <a:cubicBezTo>
                  <a:pt x="663656" y="2515501"/>
                  <a:pt x="643686" y="2495531"/>
                  <a:pt x="643686" y="2470896"/>
                </a:cubicBezTo>
                <a:cubicBezTo>
                  <a:pt x="643686" y="2446261"/>
                  <a:pt x="663656" y="2426291"/>
                  <a:pt x="688291" y="2426291"/>
                </a:cubicBezTo>
                <a:close/>
                <a:moveTo>
                  <a:pt x="366448" y="2426291"/>
                </a:moveTo>
                <a:cubicBezTo>
                  <a:pt x="391083" y="2426291"/>
                  <a:pt x="411053" y="2446261"/>
                  <a:pt x="411053" y="2470896"/>
                </a:cubicBezTo>
                <a:cubicBezTo>
                  <a:pt x="411053" y="2495531"/>
                  <a:pt x="391083" y="2515501"/>
                  <a:pt x="366448" y="2515501"/>
                </a:cubicBezTo>
                <a:cubicBezTo>
                  <a:pt x="341813" y="2515501"/>
                  <a:pt x="321843" y="2495531"/>
                  <a:pt x="321843" y="2470896"/>
                </a:cubicBezTo>
                <a:cubicBezTo>
                  <a:pt x="321843" y="2446261"/>
                  <a:pt x="341813" y="2426291"/>
                  <a:pt x="366448" y="2426291"/>
                </a:cubicBezTo>
                <a:close/>
                <a:moveTo>
                  <a:pt x="44605" y="2426291"/>
                </a:moveTo>
                <a:cubicBezTo>
                  <a:pt x="69240" y="2426291"/>
                  <a:pt x="89210" y="2446261"/>
                  <a:pt x="89210" y="2470896"/>
                </a:cubicBezTo>
                <a:cubicBezTo>
                  <a:pt x="89210" y="2495531"/>
                  <a:pt x="69240" y="2515501"/>
                  <a:pt x="44605" y="2515501"/>
                </a:cubicBezTo>
                <a:cubicBezTo>
                  <a:pt x="19970" y="2515501"/>
                  <a:pt x="0" y="2495531"/>
                  <a:pt x="0" y="2470896"/>
                </a:cubicBezTo>
                <a:cubicBezTo>
                  <a:pt x="0" y="2446261"/>
                  <a:pt x="19970" y="2426291"/>
                  <a:pt x="44605" y="2426291"/>
                </a:cubicBezTo>
                <a:close/>
                <a:moveTo>
                  <a:pt x="2941191" y="2076638"/>
                </a:moveTo>
                <a:cubicBezTo>
                  <a:pt x="2965826" y="2076638"/>
                  <a:pt x="2985796" y="2096608"/>
                  <a:pt x="2985796" y="2121243"/>
                </a:cubicBezTo>
                <a:cubicBezTo>
                  <a:pt x="2985796" y="2145878"/>
                  <a:pt x="2965826" y="2165848"/>
                  <a:pt x="2941191" y="2165848"/>
                </a:cubicBezTo>
                <a:cubicBezTo>
                  <a:pt x="2916556" y="2165848"/>
                  <a:pt x="2896586" y="2145878"/>
                  <a:pt x="2896586" y="2121243"/>
                </a:cubicBezTo>
                <a:cubicBezTo>
                  <a:pt x="2896586" y="2096608"/>
                  <a:pt x="2916556" y="2076638"/>
                  <a:pt x="2941191" y="2076638"/>
                </a:cubicBezTo>
                <a:close/>
                <a:moveTo>
                  <a:pt x="2619348" y="2076638"/>
                </a:moveTo>
                <a:cubicBezTo>
                  <a:pt x="2643983" y="2076638"/>
                  <a:pt x="2663953" y="2096608"/>
                  <a:pt x="2663953" y="2121243"/>
                </a:cubicBezTo>
                <a:cubicBezTo>
                  <a:pt x="2663953" y="2145878"/>
                  <a:pt x="2643983" y="2165848"/>
                  <a:pt x="2619348" y="2165848"/>
                </a:cubicBezTo>
                <a:cubicBezTo>
                  <a:pt x="2594713" y="2165848"/>
                  <a:pt x="2574743" y="2145878"/>
                  <a:pt x="2574743" y="2121243"/>
                </a:cubicBezTo>
                <a:cubicBezTo>
                  <a:pt x="2574743" y="2096608"/>
                  <a:pt x="2594713" y="2076638"/>
                  <a:pt x="2619348" y="2076638"/>
                </a:cubicBezTo>
                <a:close/>
                <a:moveTo>
                  <a:pt x="2297505" y="2076638"/>
                </a:moveTo>
                <a:cubicBezTo>
                  <a:pt x="2322140" y="2076638"/>
                  <a:pt x="2342110" y="2096608"/>
                  <a:pt x="2342110" y="2121243"/>
                </a:cubicBezTo>
                <a:cubicBezTo>
                  <a:pt x="2342110" y="2145878"/>
                  <a:pt x="2322140" y="2165848"/>
                  <a:pt x="2297505" y="2165848"/>
                </a:cubicBezTo>
                <a:cubicBezTo>
                  <a:pt x="2272870" y="2165848"/>
                  <a:pt x="2252900" y="2145878"/>
                  <a:pt x="2252900" y="2121243"/>
                </a:cubicBezTo>
                <a:cubicBezTo>
                  <a:pt x="2252900" y="2096608"/>
                  <a:pt x="2272870" y="2076638"/>
                  <a:pt x="2297505" y="2076638"/>
                </a:cubicBezTo>
                <a:close/>
                <a:moveTo>
                  <a:pt x="1975662" y="2076638"/>
                </a:moveTo>
                <a:cubicBezTo>
                  <a:pt x="2000297" y="2076638"/>
                  <a:pt x="2020267" y="2096608"/>
                  <a:pt x="2020267" y="2121243"/>
                </a:cubicBezTo>
                <a:cubicBezTo>
                  <a:pt x="2020267" y="2145878"/>
                  <a:pt x="2000297" y="2165848"/>
                  <a:pt x="1975662" y="2165848"/>
                </a:cubicBezTo>
                <a:cubicBezTo>
                  <a:pt x="1951027" y="2165848"/>
                  <a:pt x="1931057" y="2145878"/>
                  <a:pt x="1931057" y="2121243"/>
                </a:cubicBezTo>
                <a:cubicBezTo>
                  <a:pt x="1931057" y="2096608"/>
                  <a:pt x="1951027" y="2076638"/>
                  <a:pt x="1975662" y="2076638"/>
                </a:cubicBezTo>
                <a:close/>
                <a:moveTo>
                  <a:pt x="1653819" y="2076638"/>
                </a:moveTo>
                <a:cubicBezTo>
                  <a:pt x="1678454" y="2076638"/>
                  <a:pt x="1698424" y="2096608"/>
                  <a:pt x="1698424" y="2121243"/>
                </a:cubicBezTo>
                <a:cubicBezTo>
                  <a:pt x="1698424" y="2145878"/>
                  <a:pt x="1678454" y="2165848"/>
                  <a:pt x="1653819" y="2165848"/>
                </a:cubicBezTo>
                <a:cubicBezTo>
                  <a:pt x="1629184" y="2165848"/>
                  <a:pt x="1609214" y="2145878"/>
                  <a:pt x="1609214" y="2121243"/>
                </a:cubicBezTo>
                <a:cubicBezTo>
                  <a:pt x="1609214" y="2096608"/>
                  <a:pt x="1629184" y="2076638"/>
                  <a:pt x="1653819" y="2076638"/>
                </a:cubicBezTo>
                <a:close/>
                <a:moveTo>
                  <a:pt x="1331977" y="2076638"/>
                </a:moveTo>
                <a:cubicBezTo>
                  <a:pt x="1356612" y="2076638"/>
                  <a:pt x="1376582" y="2096608"/>
                  <a:pt x="1376582" y="2121243"/>
                </a:cubicBezTo>
                <a:cubicBezTo>
                  <a:pt x="1376582" y="2145878"/>
                  <a:pt x="1356612" y="2165848"/>
                  <a:pt x="1331977" y="2165848"/>
                </a:cubicBezTo>
                <a:cubicBezTo>
                  <a:pt x="1307342" y="2165848"/>
                  <a:pt x="1287372" y="2145878"/>
                  <a:pt x="1287372" y="2121243"/>
                </a:cubicBezTo>
                <a:cubicBezTo>
                  <a:pt x="1287372" y="2096608"/>
                  <a:pt x="1307342" y="2076638"/>
                  <a:pt x="1331977" y="2076638"/>
                </a:cubicBezTo>
                <a:close/>
                <a:moveTo>
                  <a:pt x="1010134" y="2076638"/>
                </a:moveTo>
                <a:cubicBezTo>
                  <a:pt x="1034769" y="2076638"/>
                  <a:pt x="1054739" y="2096608"/>
                  <a:pt x="1054739" y="2121243"/>
                </a:cubicBezTo>
                <a:cubicBezTo>
                  <a:pt x="1054739" y="2145878"/>
                  <a:pt x="1034769" y="2165848"/>
                  <a:pt x="1010134" y="2165848"/>
                </a:cubicBezTo>
                <a:cubicBezTo>
                  <a:pt x="985499" y="2165848"/>
                  <a:pt x="965529" y="2145878"/>
                  <a:pt x="965529" y="2121243"/>
                </a:cubicBezTo>
                <a:cubicBezTo>
                  <a:pt x="965529" y="2096608"/>
                  <a:pt x="985499" y="2076638"/>
                  <a:pt x="1010134" y="2076638"/>
                </a:cubicBezTo>
                <a:close/>
                <a:moveTo>
                  <a:pt x="688291" y="2076638"/>
                </a:moveTo>
                <a:cubicBezTo>
                  <a:pt x="712926" y="2076638"/>
                  <a:pt x="732896" y="2096608"/>
                  <a:pt x="732896" y="2121243"/>
                </a:cubicBezTo>
                <a:cubicBezTo>
                  <a:pt x="732896" y="2145878"/>
                  <a:pt x="712926" y="2165848"/>
                  <a:pt x="688291" y="2165848"/>
                </a:cubicBezTo>
                <a:cubicBezTo>
                  <a:pt x="663656" y="2165848"/>
                  <a:pt x="643686" y="2145878"/>
                  <a:pt x="643686" y="2121243"/>
                </a:cubicBezTo>
                <a:cubicBezTo>
                  <a:pt x="643686" y="2096608"/>
                  <a:pt x="663656" y="2076638"/>
                  <a:pt x="688291" y="2076638"/>
                </a:cubicBezTo>
                <a:close/>
                <a:moveTo>
                  <a:pt x="366448" y="2076638"/>
                </a:moveTo>
                <a:cubicBezTo>
                  <a:pt x="391083" y="2076638"/>
                  <a:pt x="411053" y="2096608"/>
                  <a:pt x="411053" y="2121243"/>
                </a:cubicBezTo>
                <a:cubicBezTo>
                  <a:pt x="411053" y="2145878"/>
                  <a:pt x="391083" y="2165848"/>
                  <a:pt x="366448" y="2165848"/>
                </a:cubicBezTo>
                <a:cubicBezTo>
                  <a:pt x="341813" y="2165848"/>
                  <a:pt x="321843" y="2145878"/>
                  <a:pt x="321843" y="2121243"/>
                </a:cubicBezTo>
                <a:cubicBezTo>
                  <a:pt x="321843" y="2096608"/>
                  <a:pt x="341813" y="2076638"/>
                  <a:pt x="366448" y="2076638"/>
                </a:cubicBezTo>
                <a:close/>
                <a:moveTo>
                  <a:pt x="44605" y="2076638"/>
                </a:moveTo>
                <a:cubicBezTo>
                  <a:pt x="69240" y="2076638"/>
                  <a:pt x="89210" y="2096608"/>
                  <a:pt x="89210" y="2121243"/>
                </a:cubicBezTo>
                <a:cubicBezTo>
                  <a:pt x="89210" y="2145878"/>
                  <a:pt x="69240" y="2165848"/>
                  <a:pt x="44605" y="2165848"/>
                </a:cubicBezTo>
                <a:cubicBezTo>
                  <a:pt x="19970" y="2165848"/>
                  <a:pt x="0" y="2145878"/>
                  <a:pt x="0" y="2121243"/>
                </a:cubicBezTo>
                <a:cubicBezTo>
                  <a:pt x="0" y="2096608"/>
                  <a:pt x="19970" y="2076638"/>
                  <a:pt x="44605" y="2076638"/>
                </a:cubicBezTo>
                <a:close/>
                <a:moveTo>
                  <a:pt x="2941191" y="1726985"/>
                </a:moveTo>
                <a:cubicBezTo>
                  <a:pt x="2965826" y="1726985"/>
                  <a:pt x="2985796" y="1746955"/>
                  <a:pt x="2985796" y="1771590"/>
                </a:cubicBezTo>
                <a:cubicBezTo>
                  <a:pt x="2985796" y="1796225"/>
                  <a:pt x="2965826" y="1816195"/>
                  <a:pt x="2941191" y="1816195"/>
                </a:cubicBezTo>
                <a:cubicBezTo>
                  <a:pt x="2916556" y="1816195"/>
                  <a:pt x="2896586" y="1796225"/>
                  <a:pt x="2896586" y="1771590"/>
                </a:cubicBezTo>
                <a:cubicBezTo>
                  <a:pt x="2896586" y="1746955"/>
                  <a:pt x="2916556" y="1726985"/>
                  <a:pt x="2941191" y="1726985"/>
                </a:cubicBezTo>
                <a:close/>
                <a:moveTo>
                  <a:pt x="2619348" y="1726985"/>
                </a:moveTo>
                <a:cubicBezTo>
                  <a:pt x="2643983" y="1726985"/>
                  <a:pt x="2663953" y="1746955"/>
                  <a:pt x="2663953" y="1771590"/>
                </a:cubicBezTo>
                <a:cubicBezTo>
                  <a:pt x="2663953" y="1796225"/>
                  <a:pt x="2643983" y="1816195"/>
                  <a:pt x="2619348" y="1816195"/>
                </a:cubicBezTo>
                <a:cubicBezTo>
                  <a:pt x="2594713" y="1816195"/>
                  <a:pt x="2574743" y="1796225"/>
                  <a:pt x="2574743" y="1771590"/>
                </a:cubicBezTo>
                <a:cubicBezTo>
                  <a:pt x="2574743" y="1746955"/>
                  <a:pt x="2594713" y="1726985"/>
                  <a:pt x="2619348" y="1726985"/>
                </a:cubicBezTo>
                <a:close/>
                <a:moveTo>
                  <a:pt x="2297505" y="1726985"/>
                </a:moveTo>
                <a:cubicBezTo>
                  <a:pt x="2322140" y="1726985"/>
                  <a:pt x="2342110" y="1746955"/>
                  <a:pt x="2342110" y="1771590"/>
                </a:cubicBezTo>
                <a:cubicBezTo>
                  <a:pt x="2342110" y="1796225"/>
                  <a:pt x="2322140" y="1816195"/>
                  <a:pt x="2297505" y="1816195"/>
                </a:cubicBezTo>
                <a:cubicBezTo>
                  <a:pt x="2272870" y="1816195"/>
                  <a:pt x="2252900" y="1796225"/>
                  <a:pt x="2252900" y="1771590"/>
                </a:cubicBezTo>
                <a:cubicBezTo>
                  <a:pt x="2252900" y="1746955"/>
                  <a:pt x="2272870" y="1726985"/>
                  <a:pt x="2297505" y="1726985"/>
                </a:cubicBezTo>
                <a:close/>
                <a:moveTo>
                  <a:pt x="1975662" y="1726985"/>
                </a:moveTo>
                <a:cubicBezTo>
                  <a:pt x="2000297" y="1726985"/>
                  <a:pt x="2020267" y="1746955"/>
                  <a:pt x="2020267" y="1771590"/>
                </a:cubicBezTo>
                <a:cubicBezTo>
                  <a:pt x="2020267" y="1796225"/>
                  <a:pt x="2000297" y="1816195"/>
                  <a:pt x="1975662" y="1816195"/>
                </a:cubicBezTo>
                <a:cubicBezTo>
                  <a:pt x="1951027" y="1816195"/>
                  <a:pt x="1931057" y="1796225"/>
                  <a:pt x="1931057" y="1771590"/>
                </a:cubicBezTo>
                <a:cubicBezTo>
                  <a:pt x="1931057" y="1746955"/>
                  <a:pt x="1951027" y="1726985"/>
                  <a:pt x="1975662" y="1726985"/>
                </a:cubicBezTo>
                <a:close/>
                <a:moveTo>
                  <a:pt x="1653819" y="1726985"/>
                </a:moveTo>
                <a:cubicBezTo>
                  <a:pt x="1678454" y="1726985"/>
                  <a:pt x="1698424" y="1746955"/>
                  <a:pt x="1698424" y="1771590"/>
                </a:cubicBezTo>
                <a:cubicBezTo>
                  <a:pt x="1698424" y="1796225"/>
                  <a:pt x="1678454" y="1816195"/>
                  <a:pt x="1653819" y="1816195"/>
                </a:cubicBezTo>
                <a:cubicBezTo>
                  <a:pt x="1629184" y="1816195"/>
                  <a:pt x="1609214" y="1796225"/>
                  <a:pt x="1609214" y="1771590"/>
                </a:cubicBezTo>
                <a:cubicBezTo>
                  <a:pt x="1609214" y="1746955"/>
                  <a:pt x="1629184" y="1726985"/>
                  <a:pt x="1653819" y="1726985"/>
                </a:cubicBezTo>
                <a:close/>
                <a:moveTo>
                  <a:pt x="1331977" y="1726985"/>
                </a:moveTo>
                <a:cubicBezTo>
                  <a:pt x="1356612" y="1726985"/>
                  <a:pt x="1376582" y="1746955"/>
                  <a:pt x="1376582" y="1771590"/>
                </a:cubicBezTo>
                <a:cubicBezTo>
                  <a:pt x="1376582" y="1796225"/>
                  <a:pt x="1356612" y="1816195"/>
                  <a:pt x="1331977" y="1816195"/>
                </a:cubicBezTo>
                <a:cubicBezTo>
                  <a:pt x="1307342" y="1816195"/>
                  <a:pt x="1287372" y="1796225"/>
                  <a:pt x="1287372" y="1771590"/>
                </a:cubicBezTo>
                <a:cubicBezTo>
                  <a:pt x="1287372" y="1746955"/>
                  <a:pt x="1307342" y="1726985"/>
                  <a:pt x="1331977" y="1726985"/>
                </a:cubicBezTo>
                <a:close/>
                <a:moveTo>
                  <a:pt x="1010134" y="1726985"/>
                </a:moveTo>
                <a:cubicBezTo>
                  <a:pt x="1034769" y="1726985"/>
                  <a:pt x="1054739" y="1746955"/>
                  <a:pt x="1054739" y="1771590"/>
                </a:cubicBezTo>
                <a:cubicBezTo>
                  <a:pt x="1054739" y="1796225"/>
                  <a:pt x="1034769" y="1816195"/>
                  <a:pt x="1010134" y="1816195"/>
                </a:cubicBezTo>
                <a:cubicBezTo>
                  <a:pt x="985499" y="1816195"/>
                  <a:pt x="965529" y="1796225"/>
                  <a:pt x="965529" y="1771590"/>
                </a:cubicBezTo>
                <a:cubicBezTo>
                  <a:pt x="965529" y="1746955"/>
                  <a:pt x="985499" y="1726985"/>
                  <a:pt x="1010134" y="1726985"/>
                </a:cubicBezTo>
                <a:close/>
                <a:moveTo>
                  <a:pt x="688291" y="1726985"/>
                </a:moveTo>
                <a:cubicBezTo>
                  <a:pt x="712926" y="1726985"/>
                  <a:pt x="732896" y="1746955"/>
                  <a:pt x="732896" y="1771590"/>
                </a:cubicBezTo>
                <a:cubicBezTo>
                  <a:pt x="732896" y="1796225"/>
                  <a:pt x="712926" y="1816195"/>
                  <a:pt x="688291" y="1816195"/>
                </a:cubicBezTo>
                <a:cubicBezTo>
                  <a:pt x="663656" y="1816195"/>
                  <a:pt x="643686" y="1796225"/>
                  <a:pt x="643686" y="1771590"/>
                </a:cubicBezTo>
                <a:cubicBezTo>
                  <a:pt x="643686" y="1746955"/>
                  <a:pt x="663656" y="1726985"/>
                  <a:pt x="688291" y="1726985"/>
                </a:cubicBezTo>
                <a:close/>
                <a:moveTo>
                  <a:pt x="366448" y="1726985"/>
                </a:moveTo>
                <a:cubicBezTo>
                  <a:pt x="391083" y="1726985"/>
                  <a:pt x="411053" y="1746955"/>
                  <a:pt x="411053" y="1771590"/>
                </a:cubicBezTo>
                <a:cubicBezTo>
                  <a:pt x="411053" y="1796225"/>
                  <a:pt x="391083" y="1816195"/>
                  <a:pt x="366448" y="1816195"/>
                </a:cubicBezTo>
                <a:cubicBezTo>
                  <a:pt x="341813" y="1816195"/>
                  <a:pt x="321843" y="1796225"/>
                  <a:pt x="321843" y="1771590"/>
                </a:cubicBezTo>
                <a:cubicBezTo>
                  <a:pt x="321843" y="1746955"/>
                  <a:pt x="341813" y="1726985"/>
                  <a:pt x="366448" y="1726985"/>
                </a:cubicBezTo>
                <a:close/>
                <a:moveTo>
                  <a:pt x="44605" y="1726985"/>
                </a:moveTo>
                <a:cubicBezTo>
                  <a:pt x="69240" y="1726985"/>
                  <a:pt x="89210" y="1746955"/>
                  <a:pt x="89210" y="1771590"/>
                </a:cubicBezTo>
                <a:cubicBezTo>
                  <a:pt x="89210" y="1796225"/>
                  <a:pt x="69240" y="1816195"/>
                  <a:pt x="44605" y="1816195"/>
                </a:cubicBezTo>
                <a:cubicBezTo>
                  <a:pt x="19970" y="1816195"/>
                  <a:pt x="0" y="1796225"/>
                  <a:pt x="0" y="1771590"/>
                </a:cubicBezTo>
                <a:cubicBezTo>
                  <a:pt x="0" y="1746955"/>
                  <a:pt x="19970" y="1726985"/>
                  <a:pt x="44605" y="1726985"/>
                </a:cubicBezTo>
                <a:close/>
                <a:moveTo>
                  <a:pt x="2941191" y="1377332"/>
                </a:moveTo>
                <a:cubicBezTo>
                  <a:pt x="2965826" y="1377332"/>
                  <a:pt x="2985796" y="1397302"/>
                  <a:pt x="2985796" y="1421937"/>
                </a:cubicBezTo>
                <a:cubicBezTo>
                  <a:pt x="2985796" y="1446572"/>
                  <a:pt x="2965826" y="1466542"/>
                  <a:pt x="2941191" y="1466542"/>
                </a:cubicBezTo>
                <a:cubicBezTo>
                  <a:pt x="2916556" y="1466542"/>
                  <a:pt x="2896586" y="1446572"/>
                  <a:pt x="2896586" y="1421937"/>
                </a:cubicBezTo>
                <a:cubicBezTo>
                  <a:pt x="2896586" y="1397302"/>
                  <a:pt x="2916556" y="1377332"/>
                  <a:pt x="2941191" y="1377332"/>
                </a:cubicBezTo>
                <a:close/>
                <a:moveTo>
                  <a:pt x="2619348" y="1377332"/>
                </a:moveTo>
                <a:cubicBezTo>
                  <a:pt x="2643983" y="1377332"/>
                  <a:pt x="2663953" y="1397302"/>
                  <a:pt x="2663953" y="1421937"/>
                </a:cubicBezTo>
                <a:cubicBezTo>
                  <a:pt x="2663953" y="1446572"/>
                  <a:pt x="2643983" y="1466542"/>
                  <a:pt x="2619348" y="1466542"/>
                </a:cubicBezTo>
                <a:cubicBezTo>
                  <a:pt x="2594713" y="1466542"/>
                  <a:pt x="2574743" y="1446572"/>
                  <a:pt x="2574743" y="1421937"/>
                </a:cubicBezTo>
                <a:cubicBezTo>
                  <a:pt x="2574743" y="1397302"/>
                  <a:pt x="2594713" y="1377332"/>
                  <a:pt x="2619348" y="1377332"/>
                </a:cubicBezTo>
                <a:close/>
                <a:moveTo>
                  <a:pt x="2297505" y="1377332"/>
                </a:moveTo>
                <a:cubicBezTo>
                  <a:pt x="2322140" y="1377332"/>
                  <a:pt x="2342110" y="1397302"/>
                  <a:pt x="2342110" y="1421937"/>
                </a:cubicBezTo>
                <a:cubicBezTo>
                  <a:pt x="2342110" y="1446572"/>
                  <a:pt x="2322140" y="1466542"/>
                  <a:pt x="2297505" y="1466542"/>
                </a:cubicBezTo>
                <a:cubicBezTo>
                  <a:pt x="2272870" y="1466542"/>
                  <a:pt x="2252900" y="1446572"/>
                  <a:pt x="2252900" y="1421937"/>
                </a:cubicBezTo>
                <a:cubicBezTo>
                  <a:pt x="2252900" y="1397302"/>
                  <a:pt x="2272870" y="1377332"/>
                  <a:pt x="2297505" y="1377332"/>
                </a:cubicBezTo>
                <a:close/>
                <a:moveTo>
                  <a:pt x="1975662" y="1377332"/>
                </a:moveTo>
                <a:cubicBezTo>
                  <a:pt x="2000297" y="1377332"/>
                  <a:pt x="2020267" y="1397302"/>
                  <a:pt x="2020267" y="1421937"/>
                </a:cubicBezTo>
                <a:cubicBezTo>
                  <a:pt x="2020267" y="1446572"/>
                  <a:pt x="2000297" y="1466542"/>
                  <a:pt x="1975662" y="1466542"/>
                </a:cubicBezTo>
                <a:cubicBezTo>
                  <a:pt x="1951027" y="1466542"/>
                  <a:pt x="1931057" y="1446572"/>
                  <a:pt x="1931057" y="1421937"/>
                </a:cubicBezTo>
                <a:cubicBezTo>
                  <a:pt x="1931057" y="1397302"/>
                  <a:pt x="1951027" y="1377332"/>
                  <a:pt x="1975662" y="1377332"/>
                </a:cubicBezTo>
                <a:close/>
                <a:moveTo>
                  <a:pt x="1653819" y="1377332"/>
                </a:moveTo>
                <a:cubicBezTo>
                  <a:pt x="1678454" y="1377332"/>
                  <a:pt x="1698424" y="1397302"/>
                  <a:pt x="1698424" y="1421937"/>
                </a:cubicBezTo>
                <a:cubicBezTo>
                  <a:pt x="1698424" y="1446572"/>
                  <a:pt x="1678454" y="1466542"/>
                  <a:pt x="1653819" y="1466542"/>
                </a:cubicBezTo>
                <a:cubicBezTo>
                  <a:pt x="1629184" y="1466542"/>
                  <a:pt x="1609214" y="1446572"/>
                  <a:pt x="1609214" y="1421937"/>
                </a:cubicBezTo>
                <a:cubicBezTo>
                  <a:pt x="1609214" y="1397302"/>
                  <a:pt x="1629184" y="1377332"/>
                  <a:pt x="1653819" y="1377332"/>
                </a:cubicBezTo>
                <a:close/>
                <a:moveTo>
                  <a:pt x="1331977" y="1377332"/>
                </a:moveTo>
                <a:cubicBezTo>
                  <a:pt x="1356612" y="1377332"/>
                  <a:pt x="1376582" y="1397302"/>
                  <a:pt x="1376582" y="1421937"/>
                </a:cubicBezTo>
                <a:cubicBezTo>
                  <a:pt x="1376582" y="1446572"/>
                  <a:pt x="1356612" y="1466542"/>
                  <a:pt x="1331977" y="1466542"/>
                </a:cubicBezTo>
                <a:cubicBezTo>
                  <a:pt x="1307342" y="1466542"/>
                  <a:pt x="1287372" y="1446572"/>
                  <a:pt x="1287372" y="1421937"/>
                </a:cubicBezTo>
                <a:cubicBezTo>
                  <a:pt x="1287372" y="1397302"/>
                  <a:pt x="1307342" y="1377332"/>
                  <a:pt x="1331977" y="1377332"/>
                </a:cubicBezTo>
                <a:close/>
                <a:moveTo>
                  <a:pt x="1010134" y="1377332"/>
                </a:moveTo>
                <a:cubicBezTo>
                  <a:pt x="1034769" y="1377332"/>
                  <a:pt x="1054739" y="1397302"/>
                  <a:pt x="1054739" y="1421937"/>
                </a:cubicBezTo>
                <a:cubicBezTo>
                  <a:pt x="1054739" y="1446572"/>
                  <a:pt x="1034769" y="1466542"/>
                  <a:pt x="1010134" y="1466542"/>
                </a:cubicBezTo>
                <a:cubicBezTo>
                  <a:pt x="985499" y="1466542"/>
                  <a:pt x="965529" y="1446572"/>
                  <a:pt x="965529" y="1421937"/>
                </a:cubicBezTo>
                <a:cubicBezTo>
                  <a:pt x="965529" y="1397302"/>
                  <a:pt x="985499" y="1377332"/>
                  <a:pt x="1010134" y="1377332"/>
                </a:cubicBezTo>
                <a:close/>
                <a:moveTo>
                  <a:pt x="688291" y="1377332"/>
                </a:moveTo>
                <a:cubicBezTo>
                  <a:pt x="712926" y="1377332"/>
                  <a:pt x="732896" y="1397302"/>
                  <a:pt x="732896" y="1421937"/>
                </a:cubicBezTo>
                <a:cubicBezTo>
                  <a:pt x="732896" y="1446572"/>
                  <a:pt x="712926" y="1466542"/>
                  <a:pt x="688291" y="1466542"/>
                </a:cubicBezTo>
                <a:cubicBezTo>
                  <a:pt x="663656" y="1466542"/>
                  <a:pt x="643686" y="1446572"/>
                  <a:pt x="643686" y="1421937"/>
                </a:cubicBezTo>
                <a:cubicBezTo>
                  <a:pt x="643686" y="1397302"/>
                  <a:pt x="663656" y="1377332"/>
                  <a:pt x="688291" y="1377332"/>
                </a:cubicBezTo>
                <a:close/>
                <a:moveTo>
                  <a:pt x="366448" y="1377332"/>
                </a:moveTo>
                <a:cubicBezTo>
                  <a:pt x="391083" y="1377332"/>
                  <a:pt x="411053" y="1397302"/>
                  <a:pt x="411053" y="1421937"/>
                </a:cubicBezTo>
                <a:cubicBezTo>
                  <a:pt x="411053" y="1446572"/>
                  <a:pt x="391083" y="1466542"/>
                  <a:pt x="366448" y="1466542"/>
                </a:cubicBezTo>
                <a:cubicBezTo>
                  <a:pt x="341813" y="1466542"/>
                  <a:pt x="321843" y="1446572"/>
                  <a:pt x="321843" y="1421937"/>
                </a:cubicBezTo>
                <a:cubicBezTo>
                  <a:pt x="321843" y="1397302"/>
                  <a:pt x="341813" y="1377332"/>
                  <a:pt x="366448" y="1377332"/>
                </a:cubicBezTo>
                <a:close/>
                <a:moveTo>
                  <a:pt x="44605" y="1377332"/>
                </a:moveTo>
                <a:cubicBezTo>
                  <a:pt x="69240" y="1377332"/>
                  <a:pt x="89210" y="1397302"/>
                  <a:pt x="89210" y="1421937"/>
                </a:cubicBezTo>
                <a:cubicBezTo>
                  <a:pt x="89210" y="1446572"/>
                  <a:pt x="69240" y="1466542"/>
                  <a:pt x="44605" y="1466542"/>
                </a:cubicBezTo>
                <a:cubicBezTo>
                  <a:pt x="19970" y="1466542"/>
                  <a:pt x="0" y="1446572"/>
                  <a:pt x="0" y="1421937"/>
                </a:cubicBezTo>
                <a:cubicBezTo>
                  <a:pt x="0" y="1397302"/>
                  <a:pt x="19970" y="1377332"/>
                  <a:pt x="44605" y="1377332"/>
                </a:cubicBezTo>
                <a:close/>
                <a:moveTo>
                  <a:pt x="2941191" y="1038319"/>
                </a:moveTo>
                <a:cubicBezTo>
                  <a:pt x="2965826" y="1038319"/>
                  <a:pt x="2985796" y="1058289"/>
                  <a:pt x="2985796" y="1082924"/>
                </a:cubicBezTo>
                <a:cubicBezTo>
                  <a:pt x="2985796" y="1107559"/>
                  <a:pt x="2965826" y="1127529"/>
                  <a:pt x="2941191" y="1127529"/>
                </a:cubicBezTo>
                <a:cubicBezTo>
                  <a:pt x="2916556" y="1127529"/>
                  <a:pt x="2896586" y="1107559"/>
                  <a:pt x="2896586" y="1082924"/>
                </a:cubicBezTo>
                <a:cubicBezTo>
                  <a:pt x="2896586" y="1058289"/>
                  <a:pt x="2916556" y="1038319"/>
                  <a:pt x="2941191" y="1038319"/>
                </a:cubicBezTo>
                <a:close/>
                <a:moveTo>
                  <a:pt x="2619348" y="1038319"/>
                </a:moveTo>
                <a:cubicBezTo>
                  <a:pt x="2643983" y="1038319"/>
                  <a:pt x="2663953" y="1058289"/>
                  <a:pt x="2663953" y="1082924"/>
                </a:cubicBezTo>
                <a:cubicBezTo>
                  <a:pt x="2663953" y="1107559"/>
                  <a:pt x="2643983" y="1127529"/>
                  <a:pt x="2619348" y="1127529"/>
                </a:cubicBezTo>
                <a:cubicBezTo>
                  <a:pt x="2594713" y="1127529"/>
                  <a:pt x="2574743" y="1107559"/>
                  <a:pt x="2574743" y="1082924"/>
                </a:cubicBezTo>
                <a:cubicBezTo>
                  <a:pt x="2574743" y="1058289"/>
                  <a:pt x="2594713" y="1038319"/>
                  <a:pt x="2619348" y="1038319"/>
                </a:cubicBezTo>
                <a:close/>
                <a:moveTo>
                  <a:pt x="2297505" y="1038319"/>
                </a:moveTo>
                <a:cubicBezTo>
                  <a:pt x="2322140" y="1038319"/>
                  <a:pt x="2342110" y="1058289"/>
                  <a:pt x="2342110" y="1082924"/>
                </a:cubicBezTo>
                <a:cubicBezTo>
                  <a:pt x="2342110" y="1107559"/>
                  <a:pt x="2322140" y="1127529"/>
                  <a:pt x="2297505" y="1127529"/>
                </a:cubicBezTo>
                <a:cubicBezTo>
                  <a:pt x="2272870" y="1127529"/>
                  <a:pt x="2252900" y="1107559"/>
                  <a:pt x="2252900" y="1082924"/>
                </a:cubicBezTo>
                <a:cubicBezTo>
                  <a:pt x="2252900" y="1058289"/>
                  <a:pt x="2272870" y="1038319"/>
                  <a:pt x="2297505" y="1038319"/>
                </a:cubicBezTo>
                <a:close/>
                <a:moveTo>
                  <a:pt x="1975662" y="1038319"/>
                </a:moveTo>
                <a:cubicBezTo>
                  <a:pt x="2000297" y="1038319"/>
                  <a:pt x="2020267" y="1058289"/>
                  <a:pt x="2020267" y="1082924"/>
                </a:cubicBezTo>
                <a:cubicBezTo>
                  <a:pt x="2020267" y="1107559"/>
                  <a:pt x="2000297" y="1127529"/>
                  <a:pt x="1975662" y="1127529"/>
                </a:cubicBezTo>
                <a:cubicBezTo>
                  <a:pt x="1951027" y="1127529"/>
                  <a:pt x="1931057" y="1107559"/>
                  <a:pt x="1931057" y="1082924"/>
                </a:cubicBezTo>
                <a:cubicBezTo>
                  <a:pt x="1931057" y="1058289"/>
                  <a:pt x="1951027" y="1038319"/>
                  <a:pt x="1975662" y="1038319"/>
                </a:cubicBezTo>
                <a:close/>
                <a:moveTo>
                  <a:pt x="1653819" y="1038319"/>
                </a:moveTo>
                <a:cubicBezTo>
                  <a:pt x="1678454" y="1038319"/>
                  <a:pt x="1698424" y="1058289"/>
                  <a:pt x="1698424" y="1082924"/>
                </a:cubicBezTo>
                <a:cubicBezTo>
                  <a:pt x="1698424" y="1107559"/>
                  <a:pt x="1678454" y="1127529"/>
                  <a:pt x="1653819" y="1127529"/>
                </a:cubicBezTo>
                <a:cubicBezTo>
                  <a:pt x="1629184" y="1127529"/>
                  <a:pt x="1609214" y="1107559"/>
                  <a:pt x="1609214" y="1082924"/>
                </a:cubicBezTo>
                <a:cubicBezTo>
                  <a:pt x="1609214" y="1058289"/>
                  <a:pt x="1629184" y="1038319"/>
                  <a:pt x="1653819" y="1038319"/>
                </a:cubicBezTo>
                <a:close/>
                <a:moveTo>
                  <a:pt x="1331977" y="1038319"/>
                </a:moveTo>
                <a:cubicBezTo>
                  <a:pt x="1356612" y="1038319"/>
                  <a:pt x="1376582" y="1058289"/>
                  <a:pt x="1376582" y="1082924"/>
                </a:cubicBezTo>
                <a:cubicBezTo>
                  <a:pt x="1376582" y="1107559"/>
                  <a:pt x="1356612" y="1127529"/>
                  <a:pt x="1331977" y="1127529"/>
                </a:cubicBezTo>
                <a:cubicBezTo>
                  <a:pt x="1307342" y="1127529"/>
                  <a:pt x="1287372" y="1107559"/>
                  <a:pt x="1287372" y="1082924"/>
                </a:cubicBezTo>
                <a:cubicBezTo>
                  <a:pt x="1287372" y="1058289"/>
                  <a:pt x="1307342" y="1038319"/>
                  <a:pt x="1331977" y="1038319"/>
                </a:cubicBezTo>
                <a:close/>
                <a:moveTo>
                  <a:pt x="1010134" y="1038319"/>
                </a:moveTo>
                <a:cubicBezTo>
                  <a:pt x="1034769" y="1038319"/>
                  <a:pt x="1054739" y="1058289"/>
                  <a:pt x="1054739" y="1082924"/>
                </a:cubicBezTo>
                <a:cubicBezTo>
                  <a:pt x="1054739" y="1107559"/>
                  <a:pt x="1034769" y="1127529"/>
                  <a:pt x="1010134" y="1127529"/>
                </a:cubicBezTo>
                <a:cubicBezTo>
                  <a:pt x="985499" y="1127529"/>
                  <a:pt x="965529" y="1107559"/>
                  <a:pt x="965529" y="1082924"/>
                </a:cubicBezTo>
                <a:cubicBezTo>
                  <a:pt x="965529" y="1058289"/>
                  <a:pt x="985499" y="1038319"/>
                  <a:pt x="1010134" y="1038319"/>
                </a:cubicBezTo>
                <a:close/>
                <a:moveTo>
                  <a:pt x="688291" y="1038319"/>
                </a:moveTo>
                <a:cubicBezTo>
                  <a:pt x="712926" y="1038319"/>
                  <a:pt x="732896" y="1058289"/>
                  <a:pt x="732896" y="1082924"/>
                </a:cubicBezTo>
                <a:cubicBezTo>
                  <a:pt x="732896" y="1107559"/>
                  <a:pt x="712926" y="1127529"/>
                  <a:pt x="688291" y="1127529"/>
                </a:cubicBezTo>
                <a:cubicBezTo>
                  <a:pt x="663656" y="1127529"/>
                  <a:pt x="643686" y="1107559"/>
                  <a:pt x="643686" y="1082924"/>
                </a:cubicBezTo>
                <a:cubicBezTo>
                  <a:pt x="643686" y="1058289"/>
                  <a:pt x="663656" y="1038319"/>
                  <a:pt x="688291" y="1038319"/>
                </a:cubicBezTo>
                <a:close/>
                <a:moveTo>
                  <a:pt x="366448" y="1038319"/>
                </a:moveTo>
                <a:cubicBezTo>
                  <a:pt x="391083" y="1038319"/>
                  <a:pt x="411053" y="1058289"/>
                  <a:pt x="411053" y="1082924"/>
                </a:cubicBezTo>
                <a:cubicBezTo>
                  <a:pt x="411053" y="1107559"/>
                  <a:pt x="391083" y="1127529"/>
                  <a:pt x="366448" y="1127529"/>
                </a:cubicBezTo>
                <a:cubicBezTo>
                  <a:pt x="341813" y="1127529"/>
                  <a:pt x="321843" y="1107559"/>
                  <a:pt x="321843" y="1082924"/>
                </a:cubicBezTo>
                <a:cubicBezTo>
                  <a:pt x="321843" y="1058289"/>
                  <a:pt x="341813" y="1038319"/>
                  <a:pt x="366448" y="1038319"/>
                </a:cubicBezTo>
                <a:close/>
                <a:moveTo>
                  <a:pt x="44605" y="1038319"/>
                </a:moveTo>
                <a:cubicBezTo>
                  <a:pt x="69240" y="1038319"/>
                  <a:pt x="89210" y="1058289"/>
                  <a:pt x="89210" y="1082924"/>
                </a:cubicBezTo>
                <a:cubicBezTo>
                  <a:pt x="89210" y="1107559"/>
                  <a:pt x="69240" y="1127529"/>
                  <a:pt x="44605" y="1127529"/>
                </a:cubicBezTo>
                <a:cubicBezTo>
                  <a:pt x="19970" y="1127529"/>
                  <a:pt x="0" y="1107559"/>
                  <a:pt x="0" y="1082924"/>
                </a:cubicBezTo>
                <a:cubicBezTo>
                  <a:pt x="0" y="1058289"/>
                  <a:pt x="19970" y="1038319"/>
                  <a:pt x="44605" y="1038319"/>
                </a:cubicBezTo>
                <a:close/>
                <a:moveTo>
                  <a:pt x="2941191" y="688666"/>
                </a:moveTo>
                <a:cubicBezTo>
                  <a:pt x="2965826" y="688666"/>
                  <a:pt x="2985796" y="708636"/>
                  <a:pt x="2985796" y="733271"/>
                </a:cubicBezTo>
                <a:cubicBezTo>
                  <a:pt x="2985796" y="757906"/>
                  <a:pt x="2965826" y="777876"/>
                  <a:pt x="2941191" y="777876"/>
                </a:cubicBezTo>
                <a:cubicBezTo>
                  <a:pt x="2916556" y="777876"/>
                  <a:pt x="2896586" y="757906"/>
                  <a:pt x="2896586" y="733271"/>
                </a:cubicBezTo>
                <a:cubicBezTo>
                  <a:pt x="2896586" y="708636"/>
                  <a:pt x="2916556" y="688666"/>
                  <a:pt x="2941191" y="688666"/>
                </a:cubicBezTo>
                <a:close/>
                <a:moveTo>
                  <a:pt x="2619348" y="688666"/>
                </a:moveTo>
                <a:cubicBezTo>
                  <a:pt x="2643983" y="688666"/>
                  <a:pt x="2663953" y="708636"/>
                  <a:pt x="2663953" y="733271"/>
                </a:cubicBezTo>
                <a:cubicBezTo>
                  <a:pt x="2663953" y="757906"/>
                  <a:pt x="2643983" y="777876"/>
                  <a:pt x="2619348" y="777876"/>
                </a:cubicBezTo>
                <a:cubicBezTo>
                  <a:pt x="2594713" y="777876"/>
                  <a:pt x="2574743" y="757906"/>
                  <a:pt x="2574743" y="733271"/>
                </a:cubicBezTo>
                <a:cubicBezTo>
                  <a:pt x="2574743" y="708636"/>
                  <a:pt x="2594713" y="688666"/>
                  <a:pt x="2619348" y="688666"/>
                </a:cubicBezTo>
                <a:close/>
                <a:moveTo>
                  <a:pt x="2297505" y="688666"/>
                </a:moveTo>
                <a:cubicBezTo>
                  <a:pt x="2322140" y="688666"/>
                  <a:pt x="2342110" y="708636"/>
                  <a:pt x="2342110" y="733271"/>
                </a:cubicBezTo>
                <a:cubicBezTo>
                  <a:pt x="2342110" y="757906"/>
                  <a:pt x="2322140" y="777876"/>
                  <a:pt x="2297505" y="777876"/>
                </a:cubicBezTo>
                <a:cubicBezTo>
                  <a:pt x="2272870" y="777876"/>
                  <a:pt x="2252900" y="757906"/>
                  <a:pt x="2252900" y="733271"/>
                </a:cubicBezTo>
                <a:cubicBezTo>
                  <a:pt x="2252900" y="708636"/>
                  <a:pt x="2272870" y="688666"/>
                  <a:pt x="2297505" y="688666"/>
                </a:cubicBezTo>
                <a:close/>
                <a:moveTo>
                  <a:pt x="1975662" y="688666"/>
                </a:moveTo>
                <a:cubicBezTo>
                  <a:pt x="2000297" y="688666"/>
                  <a:pt x="2020267" y="708636"/>
                  <a:pt x="2020267" y="733271"/>
                </a:cubicBezTo>
                <a:cubicBezTo>
                  <a:pt x="2020267" y="757906"/>
                  <a:pt x="2000297" y="777876"/>
                  <a:pt x="1975662" y="777876"/>
                </a:cubicBezTo>
                <a:cubicBezTo>
                  <a:pt x="1951027" y="777876"/>
                  <a:pt x="1931057" y="757906"/>
                  <a:pt x="1931057" y="733271"/>
                </a:cubicBezTo>
                <a:cubicBezTo>
                  <a:pt x="1931057" y="708636"/>
                  <a:pt x="1951027" y="688666"/>
                  <a:pt x="1975662" y="688666"/>
                </a:cubicBezTo>
                <a:close/>
                <a:moveTo>
                  <a:pt x="1653819" y="688666"/>
                </a:moveTo>
                <a:cubicBezTo>
                  <a:pt x="1678454" y="688666"/>
                  <a:pt x="1698424" y="708636"/>
                  <a:pt x="1698424" y="733271"/>
                </a:cubicBezTo>
                <a:cubicBezTo>
                  <a:pt x="1698424" y="757906"/>
                  <a:pt x="1678454" y="777876"/>
                  <a:pt x="1653819" y="777876"/>
                </a:cubicBezTo>
                <a:cubicBezTo>
                  <a:pt x="1629184" y="777876"/>
                  <a:pt x="1609214" y="757906"/>
                  <a:pt x="1609214" y="733271"/>
                </a:cubicBezTo>
                <a:cubicBezTo>
                  <a:pt x="1609214" y="708636"/>
                  <a:pt x="1629184" y="688666"/>
                  <a:pt x="1653819" y="688666"/>
                </a:cubicBezTo>
                <a:close/>
                <a:moveTo>
                  <a:pt x="1331977" y="688666"/>
                </a:moveTo>
                <a:cubicBezTo>
                  <a:pt x="1356612" y="688666"/>
                  <a:pt x="1376582" y="708636"/>
                  <a:pt x="1376582" y="733271"/>
                </a:cubicBezTo>
                <a:cubicBezTo>
                  <a:pt x="1376582" y="757906"/>
                  <a:pt x="1356612" y="777876"/>
                  <a:pt x="1331977" y="777876"/>
                </a:cubicBezTo>
                <a:cubicBezTo>
                  <a:pt x="1307342" y="777876"/>
                  <a:pt x="1287372" y="757906"/>
                  <a:pt x="1287372" y="733271"/>
                </a:cubicBezTo>
                <a:cubicBezTo>
                  <a:pt x="1287372" y="708636"/>
                  <a:pt x="1307342" y="688666"/>
                  <a:pt x="1331977" y="688666"/>
                </a:cubicBezTo>
                <a:close/>
                <a:moveTo>
                  <a:pt x="1010134" y="688666"/>
                </a:moveTo>
                <a:cubicBezTo>
                  <a:pt x="1034769" y="688666"/>
                  <a:pt x="1054739" y="708636"/>
                  <a:pt x="1054739" y="733271"/>
                </a:cubicBezTo>
                <a:cubicBezTo>
                  <a:pt x="1054739" y="757906"/>
                  <a:pt x="1034769" y="777876"/>
                  <a:pt x="1010134" y="777876"/>
                </a:cubicBezTo>
                <a:cubicBezTo>
                  <a:pt x="985499" y="777876"/>
                  <a:pt x="965529" y="757906"/>
                  <a:pt x="965529" y="733271"/>
                </a:cubicBezTo>
                <a:cubicBezTo>
                  <a:pt x="965529" y="708636"/>
                  <a:pt x="985499" y="688666"/>
                  <a:pt x="1010134" y="688666"/>
                </a:cubicBezTo>
                <a:close/>
                <a:moveTo>
                  <a:pt x="688291" y="688666"/>
                </a:moveTo>
                <a:cubicBezTo>
                  <a:pt x="712926" y="688666"/>
                  <a:pt x="732896" y="708636"/>
                  <a:pt x="732896" y="733271"/>
                </a:cubicBezTo>
                <a:cubicBezTo>
                  <a:pt x="732896" y="757906"/>
                  <a:pt x="712926" y="777876"/>
                  <a:pt x="688291" y="777876"/>
                </a:cubicBezTo>
                <a:cubicBezTo>
                  <a:pt x="663656" y="777876"/>
                  <a:pt x="643686" y="757906"/>
                  <a:pt x="643686" y="733271"/>
                </a:cubicBezTo>
                <a:cubicBezTo>
                  <a:pt x="643686" y="708636"/>
                  <a:pt x="663656" y="688666"/>
                  <a:pt x="688291" y="688666"/>
                </a:cubicBezTo>
                <a:close/>
                <a:moveTo>
                  <a:pt x="366448" y="688666"/>
                </a:moveTo>
                <a:cubicBezTo>
                  <a:pt x="391083" y="688666"/>
                  <a:pt x="411053" y="708636"/>
                  <a:pt x="411053" y="733271"/>
                </a:cubicBezTo>
                <a:cubicBezTo>
                  <a:pt x="411053" y="757906"/>
                  <a:pt x="391083" y="777876"/>
                  <a:pt x="366448" y="777876"/>
                </a:cubicBezTo>
                <a:cubicBezTo>
                  <a:pt x="341813" y="777876"/>
                  <a:pt x="321843" y="757906"/>
                  <a:pt x="321843" y="733271"/>
                </a:cubicBezTo>
                <a:cubicBezTo>
                  <a:pt x="321843" y="708636"/>
                  <a:pt x="341813" y="688666"/>
                  <a:pt x="366448" y="688666"/>
                </a:cubicBezTo>
                <a:close/>
                <a:moveTo>
                  <a:pt x="44605" y="688666"/>
                </a:moveTo>
                <a:cubicBezTo>
                  <a:pt x="69240" y="688666"/>
                  <a:pt x="89210" y="708636"/>
                  <a:pt x="89210" y="733271"/>
                </a:cubicBezTo>
                <a:cubicBezTo>
                  <a:pt x="89210" y="757906"/>
                  <a:pt x="69240" y="777876"/>
                  <a:pt x="44605" y="777876"/>
                </a:cubicBezTo>
                <a:cubicBezTo>
                  <a:pt x="19970" y="777876"/>
                  <a:pt x="0" y="757906"/>
                  <a:pt x="0" y="733271"/>
                </a:cubicBezTo>
                <a:cubicBezTo>
                  <a:pt x="0" y="708636"/>
                  <a:pt x="19970" y="688666"/>
                  <a:pt x="44605" y="688666"/>
                </a:cubicBezTo>
                <a:close/>
                <a:moveTo>
                  <a:pt x="2941191" y="339013"/>
                </a:moveTo>
                <a:cubicBezTo>
                  <a:pt x="2965826" y="339013"/>
                  <a:pt x="2985796" y="358983"/>
                  <a:pt x="2985796" y="383618"/>
                </a:cubicBezTo>
                <a:cubicBezTo>
                  <a:pt x="2985796" y="408253"/>
                  <a:pt x="2965826" y="428223"/>
                  <a:pt x="2941191" y="428223"/>
                </a:cubicBezTo>
                <a:cubicBezTo>
                  <a:pt x="2916556" y="428223"/>
                  <a:pt x="2896586" y="408253"/>
                  <a:pt x="2896586" y="383618"/>
                </a:cubicBezTo>
                <a:cubicBezTo>
                  <a:pt x="2896586" y="358983"/>
                  <a:pt x="2916556" y="339013"/>
                  <a:pt x="2941191" y="339013"/>
                </a:cubicBezTo>
                <a:close/>
                <a:moveTo>
                  <a:pt x="2619348" y="339013"/>
                </a:moveTo>
                <a:cubicBezTo>
                  <a:pt x="2643983" y="339013"/>
                  <a:pt x="2663953" y="358983"/>
                  <a:pt x="2663953" y="383618"/>
                </a:cubicBezTo>
                <a:cubicBezTo>
                  <a:pt x="2663953" y="408253"/>
                  <a:pt x="2643983" y="428223"/>
                  <a:pt x="2619348" y="428223"/>
                </a:cubicBezTo>
                <a:cubicBezTo>
                  <a:pt x="2594713" y="428223"/>
                  <a:pt x="2574743" y="408253"/>
                  <a:pt x="2574743" y="383618"/>
                </a:cubicBezTo>
                <a:cubicBezTo>
                  <a:pt x="2574743" y="358983"/>
                  <a:pt x="2594713" y="339013"/>
                  <a:pt x="2619348" y="339013"/>
                </a:cubicBezTo>
                <a:close/>
                <a:moveTo>
                  <a:pt x="2297505" y="339013"/>
                </a:moveTo>
                <a:cubicBezTo>
                  <a:pt x="2322140" y="339013"/>
                  <a:pt x="2342110" y="358983"/>
                  <a:pt x="2342110" y="383618"/>
                </a:cubicBezTo>
                <a:cubicBezTo>
                  <a:pt x="2342110" y="408253"/>
                  <a:pt x="2322140" y="428223"/>
                  <a:pt x="2297505" y="428223"/>
                </a:cubicBezTo>
                <a:cubicBezTo>
                  <a:pt x="2272870" y="428223"/>
                  <a:pt x="2252900" y="408253"/>
                  <a:pt x="2252900" y="383618"/>
                </a:cubicBezTo>
                <a:cubicBezTo>
                  <a:pt x="2252900" y="358983"/>
                  <a:pt x="2272870" y="339013"/>
                  <a:pt x="2297505" y="339013"/>
                </a:cubicBezTo>
                <a:close/>
                <a:moveTo>
                  <a:pt x="1975662" y="339013"/>
                </a:moveTo>
                <a:cubicBezTo>
                  <a:pt x="2000297" y="339013"/>
                  <a:pt x="2020267" y="358983"/>
                  <a:pt x="2020267" y="383618"/>
                </a:cubicBezTo>
                <a:cubicBezTo>
                  <a:pt x="2020267" y="408253"/>
                  <a:pt x="2000297" y="428223"/>
                  <a:pt x="1975662" y="428223"/>
                </a:cubicBezTo>
                <a:cubicBezTo>
                  <a:pt x="1951027" y="428223"/>
                  <a:pt x="1931057" y="408253"/>
                  <a:pt x="1931057" y="383618"/>
                </a:cubicBezTo>
                <a:cubicBezTo>
                  <a:pt x="1931057" y="358983"/>
                  <a:pt x="1951027" y="339013"/>
                  <a:pt x="1975662" y="339013"/>
                </a:cubicBezTo>
                <a:close/>
                <a:moveTo>
                  <a:pt x="1653819" y="339013"/>
                </a:moveTo>
                <a:cubicBezTo>
                  <a:pt x="1678454" y="339013"/>
                  <a:pt x="1698424" y="358983"/>
                  <a:pt x="1698424" y="383618"/>
                </a:cubicBezTo>
                <a:cubicBezTo>
                  <a:pt x="1698424" y="408253"/>
                  <a:pt x="1678454" y="428223"/>
                  <a:pt x="1653819" y="428223"/>
                </a:cubicBezTo>
                <a:cubicBezTo>
                  <a:pt x="1629184" y="428223"/>
                  <a:pt x="1609214" y="408253"/>
                  <a:pt x="1609214" y="383618"/>
                </a:cubicBezTo>
                <a:cubicBezTo>
                  <a:pt x="1609214" y="358983"/>
                  <a:pt x="1629184" y="339013"/>
                  <a:pt x="1653819" y="339013"/>
                </a:cubicBezTo>
                <a:close/>
                <a:moveTo>
                  <a:pt x="1331977" y="339013"/>
                </a:moveTo>
                <a:cubicBezTo>
                  <a:pt x="1356612" y="339013"/>
                  <a:pt x="1376582" y="358983"/>
                  <a:pt x="1376582" y="383618"/>
                </a:cubicBezTo>
                <a:cubicBezTo>
                  <a:pt x="1376582" y="408253"/>
                  <a:pt x="1356612" y="428223"/>
                  <a:pt x="1331977" y="428223"/>
                </a:cubicBezTo>
                <a:cubicBezTo>
                  <a:pt x="1307342" y="428223"/>
                  <a:pt x="1287372" y="408253"/>
                  <a:pt x="1287372" y="383618"/>
                </a:cubicBezTo>
                <a:cubicBezTo>
                  <a:pt x="1287372" y="358983"/>
                  <a:pt x="1307342" y="339013"/>
                  <a:pt x="1331977" y="339013"/>
                </a:cubicBezTo>
                <a:close/>
                <a:moveTo>
                  <a:pt x="1010134" y="339013"/>
                </a:moveTo>
                <a:cubicBezTo>
                  <a:pt x="1034769" y="339013"/>
                  <a:pt x="1054739" y="358983"/>
                  <a:pt x="1054739" y="383618"/>
                </a:cubicBezTo>
                <a:cubicBezTo>
                  <a:pt x="1054739" y="408253"/>
                  <a:pt x="1034769" y="428223"/>
                  <a:pt x="1010134" y="428223"/>
                </a:cubicBezTo>
                <a:cubicBezTo>
                  <a:pt x="985499" y="428223"/>
                  <a:pt x="965529" y="408253"/>
                  <a:pt x="965529" y="383618"/>
                </a:cubicBezTo>
                <a:cubicBezTo>
                  <a:pt x="965529" y="358983"/>
                  <a:pt x="985499" y="339013"/>
                  <a:pt x="1010134" y="339013"/>
                </a:cubicBezTo>
                <a:close/>
                <a:moveTo>
                  <a:pt x="688291" y="339013"/>
                </a:moveTo>
                <a:cubicBezTo>
                  <a:pt x="712926" y="339013"/>
                  <a:pt x="732896" y="358983"/>
                  <a:pt x="732896" y="383618"/>
                </a:cubicBezTo>
                <a:cubicBezTo>
                  <a:pt x="732896" y="408253"/>
                  <a:pt x="712926" y="428223"/>
                  <a:pt x="688291" y="428223"/>
                </a:cubicBezTo>
                <a:cubicBezTo>
                  <a:pt x="663656" y="428223"/>
                  <a:pt x="643686" y="408253"/>
                  <a:pt x="643686" y="383618"/>
                </a:cubicBezTo>
                <a:cubicBezTo>
                  <a:pt x="643686" y="358983"/>
                  <a:pt x="663656" y="339013"/>
                  <a:pt x="688291" y="339013"/>
                </a:cubicBezTo>
                <a:close/>
                <a:moveTo>
                  <a:pt x="366448" y="339013"/>
                </a:moveTo>
                <a:cubicBezTo>
                  <a:pt x="391083" y="339013"/>
                  <a:pt x="411053" y="358983"/>
                  <a:pt x="411053" y="383618"/>
                </a:cubicBezTo>
                <a:cubicBezTo>
                  <a:pt x="411053" y="408253"/>
                  <a:pt x="391083" y="428223"/>
                  <a:pt x="366448" y="428223"/>
                </a:cubicBezTo>
                <a:cubicBezTo>
                  <a:pt x="341813" y="428223"/>
                  <a:pt x="321843" y="408253"/>
                  <a:pt x="321843" y="383618"/>
                </a:cubicBezTo>
                <a:cubicBezTo>
                  <a:pt x="321843" y="358983"/>
                  <a:pt x="341813" y="339013"/>
                  <a:pt x="366448" y="339013"/>
                </a:cubicBezTo>
                <a:close/>
                <a:moveTo>
                  <a:pt x="44605" y="339013"/>
                </a:moveTo>
                <a:cubicBezTo>
                  <a:pt x="69240" y="339013"/>
                  <a:pt x="89210" y="358983"/>
                  <a:pt x="89210" y="383618"/>
                </a:cubicBezTo>
                <a:cubicBezTo>
                  <a:pt x="89210" y="408253"/>
                  <a:pt x="69240" y="428223"/>
                  <a:pt x="44605" y="428223"/>
                </a:cubicBezTo>
                <a:cubicBezTo>
                  <a:pt x="19970" y="428223"/>
                  <a:pt x="0" y="408253"/>
                  <a:pt x="0" y="383618"/>
                </a:cubicBezTo>
                <a:cubicBezTo>
                  <a:pt x="0" y="358983"/>
                  <a:pt x="19970" y="339013"/>
                  <a:pt x="44605" y="339013"/>
                </a:cubicBezTo>
                <a:close/>
                <a:moveTo>
                  <a:pt x="2941191" y="0"/>
                </a:moveTo>
                <a:cubicBezTo>
                  <a:pt x="2965826" y="0"/>
                  <a:pt x="2985796" y="19970"/>
                  <a:pt x="2985796" y="44605"/>
                </a:cubicBezTo>
                <a:cubicBezTo>
                  <a:pt x="2985796" y="69240"/>
                  <a:pt x="2965826" y="89210"/>
                  <a:pt x="2941191" y="89210"/>
                </a:cubicBezTo>
                <a:cubicBezTo>
                  <a:pt x="2916556" y="89210"/>
                  <a:pt x="2896586" y="69240"/>
                  <a:pt x="2896586" y="44605"/>
                </a:cubicBezTo>
                <a:cubicBezTo>
                  <a:pt x="2896586" y="19970"/>
                  <a:pt x="2916556" y="0"/>
                  <a:pt x="2941191" y="0"/>
                </a:cubicBezTo>
                <a:close/>
                <a:moveTo>
                  <a:pt x="2619348" y="0"/>
                </a:moveTo>
                <a:cubicBezTo>
                  <a:pt x="2643983" y="0"/>
                  <a:pt x="2663953" y="19970"/>
                  <a:pt x="2663953" y="44605"/>
                </a:cubicBezTo>
                <a:cubicBezTo>
                  <a:pt x="2663953" y="69240"/>
                  <a:pt x="2643983" y="89210"/>
                  <a:pt x="2619348" y="89210"/>
                </a:cubicBezTo>
                <a:cubicBezTo>
                  <a:pt x="2594713" y="89210"/>
                  <a:pt x="2574743" y="69240"/>
                  <a:pt x="2574743" y="44605"/>
                </a:cubicBezTo>
                <a:cubicBezTo>
                  <a:pt x="2574743" y="19970"/>
                  <a:pt x="2594713" y="0"/>
                  <a:pt x="2619348" y="0"/>
                </a:cubicBezTo>
                <a:close/>
                <a:moveTo>
                  <a:pt x="2297505" y="0"/>
                </a:moveTo>
                <a:cubicBezTo>
                  <a:pt x="2322140" y="0"/>
                  <a:pt x="2342110" y="19970"/>
                  <a:pt x="2342110" y="44605"/>
                </a:cubicBezTo>
                <a:cubicBezTo>
                  <a:pt x="2342110" y="69240"/>
                  <a:pt x="2322140" y="89210"/>
                  <a:pt x="2297505" y="89210"/>
                </a:cubicBezTo>
                <a:cubicBezTo>
                  <a:pt x="2272870" y="89210"/>
                  <a:pt x="2252900" y="69240"/>
                  <a:pt x="2252900" y="44605"/>
                </a:cubicBezTo>
                <a:cubicBezTo>
                  <a:pt x="2252900" y="19970"/>
                  <a:pt x="2272870" y="0"/>
                  <a:pt x="2297505" y="0"/>
                </a:cubicBezTo>
                <a:close/>
                <a:moveTo>
                  <a:pt x="1975662" y="0"/>
                </a:moveTo>
                <a:cubicBezTo>
                  <a:pt x="2000297" y="0"/>
                  <a:pt x="2020267" y="19970"/>
                  <a:pt x="2020267" y="44605"/>
                </a:cubicBezTo>
                <a:cubicBezTo>
                  <a:pt x="2020267" y="69240"/>
                  <a:pt x="2000297" y="89210"/>
                  <a:pt x="1975662" y="89210"/>
                </a:cubicBezTo>
                <a:cubicBezTo>
                  <a:pt x="1951027" y="89210"/>
                  <a:pt x="1931057" y="69240"/>
                  <a:pt x="1931057" y="44605"/>
                </a:cubicBezTo>
                <a:cubicBezTo>
                  <a:pt x="1931057" y="19970"/>
                  <a:pt x="1951027" y="0"/>
                  <a:pt x="1975662" y="0"/>
                </a:cubicBezTo>
                <a:close/>
                <a:moveTo>
                  <a:pt x="1653819" y="0"/>
                </a:moveTo>
                <a:cubicBezTo>
                  <a:pt x="1678454" y="0"/>
                  <a:pt x="1698424" y="19970"/>
                  <a:pt x="1698424" y="44605"/>
                </a:cubicBezTo>
                <a:cubicBezTo>
                  <a:pt x="1698424" y="69240"/>
                  <a:pt x="1678454" y="89210"/>
                  <a:pt x="1653819" y="89210"/>
                </a:cubicBezTo>
                <a:cubicBezTo>
                  <a:pt x="1629184" y="89210"/>
                  <a:pt x="1609214" y="69240"/>
                  <a:pt x="1609214" y="44605"/>
                </a:cubicBezTo>
                <a:cubicBezTo>
                  <a:pt x="1609214" y="19970"/>
                  <a:pt x="1629184" y="0"/>
                  <a:pt x="1653819" y="0"/>
                </a:cubicBezTo>
                <a:close/>
                <a:moveTo>
                  <a:pt x="1331977" y="0"/>
                </a:moveTo>
                <a:cubicBezTo>
                  <a:pt x="1356612" y="0"/>
                  <a:pt x="1376582" y="19970"/>
                  <a:pt x="1376582" y="44605"/>
                </a:cubicBezTo>
                <a:cubicBezTo>
                  <a:pt x="1376582" y="69240"/>
                  <a:pt x="1356612" y="89210"/>
                  <a:pt x="1331977" y="89210"/>
                </a:cubicBezTo>
                <a:cubicBezTo>
                  <a:pt x="1307342" y="89210"/>
                  <a:pt x="1287372" y="69240"/>
                  <a:pt x="1287372" y="44605"/>
                </a:cubicBezTo>
                <a:cubicBezTo>
                  <a:pt x="1287372" y="19970"/>
                  <a:pt x="1307342" y="0"/>
                  <a:pt x="1331977" y="0"/>
                </a:cubicBezTo>
                <a:close/>
                <a:moveTo>
                  <a:pt x="1010134" y="0"/>
                </a:moveTo>
                <a:cubicBezTo>
                  <a:pt x="1034769" y="0"/>
                  <a:pt x="1054739" y="19970"/>
                  <a:pt x="1054739" y="44605"/>
                </a:cubicBezTo>
                <a:cubicBezTo>
                  <a:pt x="1054739" y="69240"/>
                  <a:pt x="1034769" y="89210"/>
                  <a:pt x="1010134" y="89210"/>
                </a:cubicBezTo>
                <a:cubicBezTo>
                  <a:pt x="985499" y="89210"/>
                  <a:pt x="965529" y="69240"/>
                  <a:pt x="965529" y="44605"/>
                </a:cubicBezTo>
                <a:cubicBezTo>
                  <a:pt x="965529" y="19970"/>
                  <a:pt x="985499" y="0"/>
                  <a:pt x="1010134" y="0"/>
                </a:cubicBezTo>
                <a:close/>
                <a:moveTo>
                  <a:pt x="688291" y="0"/>
                </a:moveTo>
                <a:cubicBezTo>
                  <a:pt x="712926" y="0"/>
                  <a:pt x="732896" y="19970"/>
                  <a:pt x="732896" y="44605"/>
                </a:cubicBezTo>
                <a:cubicBezTo>
                  <a:pt x="732896" y="69240"/>
                  <a:pt x="712926" y="89210"/>
                  <a:pt x="688291" y="89210"/>
                </a:cubicBezTo>
                <a:cubicBezTo>
                  <a:pt x="663656" y="89210"/>
                  <a:pt x="643686" y="69240"/>
                  <a:pt x="643686" y="44605"/>
                </a:cubicBezTo>
                <a:cubicBezTo>
                  <a:pt x="643686" y="19970"/>
                  <a:pt x="663656" y="0"/>
                  <a:pt x="688291" y="0"/>
                </a:cubicBezTo>
                <a:close/>
                <a:moveTo>
                  <a:pt x="366448" y="0"/>
                </a:moveTo>
                <a:cubicBezTo>
                  <a:pt x="391083" y="0"/>
                  <a:pt x="411053" y="19970"/>
                  <a:pt x="411053" y="44605"/>
                </a:cubicBezTo>
                <a:cubicBezTo>
                  <a:pt x="411053" y="69240"/>
                  <a:pt x="391083" y="89210"/>
                  <a:pt x="366448" y="89210"/>
                </a:cubicBezTo>
                <a:cubicBezTo>
                  <a:pt x="341813" y="89210"/>
                  <a:pt x="321843" y="69240"/>
                  <a:pt x="321843" y="44605"/>
                </a:cubicBezTo>
                <a:cubicBezTo>
                  <a:pt x="321843" y="19970"/>
                  <a:pt x="341813" y="0"/>
                  <a:pt x="366448" y="0"/>
                </a:cubicBezTo>
                <a:close/>
                <a:moveTo>
                  <a:pt x="44605" y="0"/>
                </a:moveTo>
                <a:cubicBezTo>
                  <a:pt x="69240" y="0"/>
                  <a:pt x="89210" y="19970"/>
                  <a:pt x="89210" y="44605"/>
                </a:cubicBezTo>
                <a:cubicBezTo>
                  <a:pt x="89210" y="69240"/>
                  <a:pt x="69240" y="89210"/>
                  <a:pt x="44605" y="89210"/>
                </a:cubicBezTo>
                <a:cubicBezTo>
                  <a:pt x="19970" y="89210"/>
                  <a:pt x="0" y="69240"/>
                  <a:pt x="0" y="44605"/>
                </a:cubicBezTo>
                <a:cubicBezTo>
                  <a:pt x="0" y="19970"/>
                  <a:pt x="19970" y="0"/>
                  <a:pt x="44605" y="0"/>
                </a:cubicBezTo>
                <a:close/>
              </a:path>
            </a:pathLst>
          </a:cu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75498" y="2151407"/>
            <a:ext cx="3828873" cy="2369880"/>
          </a:xfrm>
          <a:prstGeom prst="rect">
            <a:avLst/>
          </a:prstGeom>
          <a:noFill/>
        </p:spPr>
        <p:txBody>
          <a:bodyPr wrap="square" rtlCol="0">
            <a:spAutoFit/>
          </a:bodyPr>
          <a:lstStyle/>
          <a:p>
            <a:r>
              <a:rPr lang="en-US" sz="5400" b="1" dirty="0" smtClean="0">
                <a:solidFill>
                  <a:schemeClr val="bg1"/>
                </a:solidFill>
                <a:latin typeface="Museo 700" panose="02000000000000000000" pitchFamily="2" charset="0"/>
                <a:ea typeface="Montserrat" charset="0"/>
                <a:cs typeface="Montserrat" charset="0"/>
              </a:rPr>
              <a:t>Text </a:t>
            </a:r>
            <a:r>
              <a:rPr lang="en-US" sz="5400" b="1" dirty="0" smtClean="0">
                <a:solidFill>
                  <a:srgbClr val="FF0000"/>
                </a:solidFill>
                <a:latin typeface="Museo 700" panose="02000000000000000000" pitchFamily="2" charset="0"/>
                <a:ea typeface="Montserrat" charset="0"/>
                <a:cs typeface="Montserrat" charset="0"/>
              </a:rPr>
              <a:t>UPDATE</a:t>
            </a:r>
            <a:r>
              <a:rPr lang="en-US" sz="5400" b="1" dirty="0" smtClean="0">
                <a:solidFill>
                  <a:schemeClr val="bg1"/>
                </a:solidFill>
                <a:latin typeface="Museo 700" panose="02000000000000000000" pitchFamily="2" charset="0"/>
                <a:ea typeface="Montserrat" charset="0"/>
                <a:cs typeface="Montserrat" charset="0"/>
              </a:rPr>
              <a:t> </a:t>
            </a:r>
            <a:r>
              <a:rPr lang="en-US" sz="5400" b="1" dirty="0" smtClean="0">
                <a:solidFill>
                  <a:schemeClr val="bg1"/>
                </a:solidFill>
                <a:latin typeface="Museo 700" panose="02000000000000000000" pitchFamily="2" charset="0"/>
                <a:ea typeface="Montserrat" charset="0"/>
                <a:cs typeface="Montserrat" charset="0"/>
              </a:rPr>
              <a:t>to </a:t>
            </a:r>
            <a:br>
              <a:rPr lang="en-US" sz="5400" b="1" dirty="0" smtClean="0">
                <a:solidFill>
                  <a:schemeClr val="bg1"/>
                </a:solidFill>
                <a:latin typeface="Museo 700" panose="02000000000000000000" pitchFamily="2" charset="0"/>
                <a:ea typeface="Montserrat" charset="0"/>
                <a:cs typeface="Montserrat" charset="0"/>
              </a:rPr>
            </a:br>
            <a:r>
              <a:rPr lang="en-US" sz="4000" b="1" dirty="0" smtClean="0">
                <a:solidFill>
                  <a:schemeClr val="bg1"/>
                </a:solidFill>
                <a:latin typeface="Museo 700" panose="02000000000000000000" pitchFamily="2" charset="0"/>
                <a:ea typeface="Montserrat" charset="0"/>
                <a:cs typeface="Montserrat" charset="0"/>
              </a:rPr>
              <a:t>314-279-3277</a:t>
            </a:r>
            <a:endParaRPr lang="en-US" sz="4000" b="1" dirty="0">
              <a:solidFill>
                <a:schemeClr val="bg1"/>
              </a:solidFill>
              <a:latin typeface="Museo 700" panose="02000000000000000000" pitchFamily="2" charset="0"/>
              <a:ea typeface="Montserrat" charset="0"/>
              <a:cs typeface="Montserrat" charset="0"/>
            </a:endParaRPr>
          </a:p>
        </p:txBody>
      </p:sp>
      <p:grpSp>
        <p:nvGrpSpPr>
          <p:cNvPr id="25" name="Group 24">
            <a:extLst>
              <a:ext uri="{FF2B5EF4-FFF2-40B4-BE49-F238E27FC236}">
                <a16:creationId xmlns="" xmlns:a16="http://schemas.microsoft.com/office/drawing/2014/main" id="{7E11A1F5-8548-4B4B-9797-84FA2D3CA200}"/>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26" name="Oval 25">
              <a:extLst>
                <a:ext uri="{FF2B5EF4-FFF2-40B4-BE49-F238E27FC236}">
                  <a16:creationId xmlns="" xmlns:a16="http://schemas.microsoft.com/office/drawing/2014/main" id="{B587F362-9954-4CC4-A944-794F78D7927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D7148E69-27AC-4AC5-8769-46930C05BCD0}"/>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4CF1C9C-F560-4526-BAA6-F925E55D1D2A}"/>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8026708F-D5CA-43CF-A059-49AF9DCB2B49}"/>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ACBFE28F-29F1-41A1-B72A-E47553E89B91}"/>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E18796F-70B4-486E-834C-84110293E142}"/>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F4CC5D14-4AC4-4CE9-803E-E352773EB160}"/>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10014BAC-794D-463F-B148-5A934E5296B4}"/>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8AAA960A-B309-423C-9670-E03B1696663A}"/>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4EA62B2D-3C8F-4181-9B0E-9B61DF153652}"/>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76A99612-2124-42F9-866E-1E5A035C61C9}"/>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086D90DE-C144-49B6-AF43-6AA45408E0B0}"/>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B7E8736-A6AB-410E-9919-98853AF6C84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6A17BFBC-03B9-49AB-9238-E59E2534FE0B}"/>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1D64165C-1C9D-43EE-80F5-089DF65CDE03}"/>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C147BE6-8D1E-4438-BC08-7329BCDA2119}"/>
              </a:ext>
            </a:extLst>
          </p:cNvPr>
          <p:cNvPicPr>
            <a:picLocks noChangeAspect="1"/>
          </p:cNvPicPr>
          <p:nvPr/>
        </p:nvPicPr>
        <p:blipFill>
          <a:blip r:embed="rId3"/>
          <a:stretch>
            <a:fillRect/>
          </a:stretch>
        </p:blipFill>
        <p:spPr>
          <a:xfrm>
            <a:off x="9863333" y="6145972"/>
            <a:ext cx="2121796" cy="602066"/>
          </a:xfrm>
          <a:prstGeom prst="rect">
            <a:avLst/>
          </a:prstGeom>
        </p:spPr>
      </p:pic>
    </p:spTree>
    <p:extLst>
      <p:ext uri="{BB962C8B-B14F-4D97-AF65-F5344CB8AC3E}">
        <p14:creationId xmlns:p14="http://schemas.microsoft.com/office/powerpoint/2010/main" val="8699091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F8D5659A-3067-48A9-9A86-36E312B5DBA9}"/>
              </a:ext>
            </a:extLst>
          </p:cNvPr>
          <p:cNvPicPr>
            <a:picLocks noChangeAspect="1"/>
          </p:cNvPicPr>
          <p:nvPr/>
        </p:nvPicPr>
        <p:blipFill>
          <a:blip r:embed="rId3"/>
          <a:stretch>
            <a:fillRect/>
          </a:stretch>
        </p:blipFill>
        <p:spPr>
          <a:xfrm>
            <a:off x="5047585" y="0"/>
            <a:ext cx="6858000" cy="6858000"/>
          </a:xfrm>
          <a:prstGeom prst="rect">
            <a:avLst/>
          </a:prstGeom>
        </p:spPr>
      </p:pic>
      <p:sp>
        <p:nvSpPr>
          <p:cNvPr id="31" name="Rectangle 15">
            <a:extLst>
              <a:ext uri="{FF2B5EF4-FFF2-40B4-BE49-F238E27FC236}">
                <a16:creationId xmlns="" xmlns:a16="http://schemas.microsoft.com/office/drawing/2014/main" id="{9C404369-9A3D-4E0E-A36A-AE902B45F630}"/>
              </a:ext>
            </a:extLst>
          </p:cNvPr>
          <p:cNvSpPr/>
          <p:nvPr/>
        </p:nvSpPr>
        <p:spPr>
          <a:xfrm>
            <a:off x="-5417" y="0"/>
            <a:ext cx="5926158" cy="6858000"/>
          </a:xfrm>
          <a:custGeom>
            <a:avLst/>
            <a:gdLst>
              <a:gd name="connsiteX0" fmla="*/ 0 w 4427482"/>
              <a:gd name="connsiteY0" fmla="*/ 0 h 6858000"/>
              <a:gd name="connsiteX1" fmla="*/ 4427482 w 4427482"/>
              <a:gd name="connsiteY1" fmla="*/ 0 h 6858000"/>
              <a:gd name="connsiteX2" fmla="*/ 4427482 w 4427482"/>
              <a:gd name="connsiteY2" fmla="*/ 685800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048262 w 4427482"/>
              <a:gd name="connsiteY2" fmla="*/ 6835140 h 6858000"/>
              <a:gd name="connsiteX3" fmla="*/ 0 w 4427482"/>
              <a:gd name="connsiteY3" fmla="*/ 6858000 h 6858000"/>
              <a:gd name="connsiteX4" fmla="*/ 0 w 4427482"/>
              <a:gd name="connsiteY4" fmla="*/ 0 h 6858000"/>
              <a:gd name="connsiteX0" fmla="*/ 0 w 4427482"/>
              <a:gd name="connsiteY0" fmla="*/ 0 h 6858000"/>
              <a:gd name="connsiteX1" fmla="*/ 4427482 w 4427482"/>
              <a:gd name="connsiteY1" fmla="*/ 0 h 6858000"/>
              <a:gd name="connsiteX2" fmla="*/ 3314962 w 4427482"/>
              <a:gd name="connsiteY2" fmla="*/ 6858000 h 6858000"/>
              <a:gd name="connsiteX3" fmla="*/ 0 w 4427482"/>
              <a:gd name="connsiteY3" fmla="*/ 6858000 h 6858000"/>
              <a:gd name="connsiteX4" fmla="*/ 0 w 44274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482" h="6858000">
                <a:moveTo>
                  <a:pt x="0" y="0"/>
                </a:moveTo>
                <a:lnTo>
                  <a:pt x="4427482" y="0"/>
                </a:lnTo>
                <a:lnTo>
                  <a:pt x="3314962"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50469" y="510988"/>
            <a:ext cx="4536491" cy="2123658"/>
          </a:xfrm>
          <a:prstGeom prst="rect">
            <a:avLst/>
          </a:prstGeom>
          <a:noFill/>
        </p:spPr>
        <p:txBody>
          <a:bodyPr wrap="square" rtlCol="0">
            <a:spAutoFit/>
          </a:bodyPr>
          <a:lstStyle/>
          <a:p>
            <a:r>
              <a:rPr lang="en-US" sz="4400" b="1" dirty="0">
                <a:solidFill>
                  <a:schemeClr val="bg1"/>
                </a:solidFill>
                <a:latin typeface="Museo 700" panose="02000000000000000000" pitchFamily="2" charset="0"/>
                <a:ea typeface="Montserrat" charset="0"/>
                <a:cs typeface="Montserrat" charset="0"/>
              </a:rPr>
              <a:t>Nowhere else online can you…</a:t>
            </a:r>
          </a:p>
        </p:txBody>
      </p:sp>
      <p:sp>
        <p:nvSpPr>
          <p:cNvPr id="32" name="TextBox 31">
            <a:extLst>
              <a:ext uri="{FF2B5EF4-FFF2-40B4-BE49-F238E27FC236}">
                <a16:creationId xmlns="" xmlns:a16="http://schemas.microsoft.com/office/drawing/2014/main" id="{15850BB0-9C2E-47AF-BF3A-AA985EE2C9DD}"/>
              </a:ext>
            </a:extLst>
          </p:cNvPr>
          <p:cNvSpPr txBox="1"/>
          <p:nvPr/>
        </p:nvSpPr>
        <p:spPr>
          <a:xfrm>
            <a:off x="350469" y="2822971"/>
            <a:ext cx="4536491" cy="2800767"/>
          </a:xfrm>
          <a:prstGeom prst="rect">
            <a:avLst/>
          </a:prstGeom>
          <a:noFill/>
        </p:spPr>
        <p:txBody>
          <a:bodyPr wrap="square" rtlCol="0">
            <a:spAutoFit/>
          </a:bodyPr>
          <a:lstStyle/>
          <a:p>
            <a:r>
              <a:rPr lang="en-US" sz="4400" b="1" dirty="0">
                <a:solidFill>
                  <a:schemeClr val="accent3"/>
                </a:solidFill>
                <a:latin typeface="Museo 700" panose="02000000000000000000" pitchFamily="2" charset="0"/>
                <a:ea typeface="Montserrat" charset="0"/>
                <a:cs typeface="Montserrat" charset="0"/>
              </a:rPr>
              <a:t>HAND SELECT </a:t>
            </a:r>
            <a:r>
              <a:rPr lang="en-US" sz="4400" b="1" dirty="0">
                <a:solidFill>
                  <a:schemeClr val="bg1"/>
                </a:solidFill>
                <a:latin typeface="Museo 700" panose="02000000000000000000" pitchFamily="2" charset="0"/>
                <a:ea typeface="Montserrat" charset="0"/>
                <a:cs typeface="Montserrat" charset="0"/>
              </a:rPr>
              <a:t>the</a:t>
            </a:r>
            <a:r>
              <a:rPr lang="en-US" sz="4400" b="1" dirty="0">
                <a:latin typeface="Museo 700" panose="02000000000000000000" pitchFamily="2" charset="0"/>
                <a:ea typeface="Montserrat" charset="0"/>
                <a:cs typeface="Montserrat" charset="0"/>
              </a:rPr>
              <a:t> </a:t>
            </a:r>
            <a:r>
              <a:rPr lang="en-US" sz="4400" b="1" dirty="0">
                <a:solidFill>
                  <a:schemeClr val="accent3"/>
                </a:solidFill>
                <a:latin typeface="Museo 700" panose="02000000000000000000" pitchFamily="2" charset="0"/>
                <a:ea typeface="Montserrat" charset="0"/>
                <a:cs typeface="Montserrat" charset="0"/>
              </a:rPr>
              <a:t>EXACT</a:t>
            </a:r>
            <a:r>
              <a:rPr lang="en-US" sz="4400" b="1" dirty="0">
                <a:latin typeface="Museo 700" panose="02000000000000000000" pitchFamily="2" charset="0"/>
                <a:ea typeface="Montserrat" charset="0"/>
                <a:cs typeface="Montserrat" charset="0"/>
              </a:rPr>
              <a:t> </a:t>
            </a:r>
            <a:r>
              <a:rPr lang="en-US" sz="4400" b="1" dirty="0">
                <a:solidFill>
                  <a:schemeClr val="bg1"/>
                </a:solidFill>
                <a:latin typeface="Museo 700" panose="02000000000000000000" pitchFamily="2" charset="0"/>
                <a:ea typeface="Montserrat" charset="0"/>
                <a:cs typeface="Montserrat" charset="0"/>
              </a:rPr>
              <a:t>people you want to target.</a:t>
            </a:r>
          </a:p>
        </p:txBody>
      </p:sp>
      <p:grpSp>
        <p:nvGrpSpPr>
          <p:cNvPr id="33" name="Group 32">
            <a:extLst>
              <a:ext uri="{FF2B5EF4-FFF2-40B4-BE49-F238E27FC236}">
                <a16:creationId xmlns="" xmlns:a16="http://schemas.microsoft.com/office/drawing/2014/main" id="{2FC6F077-C9C3-4709-A724-8D8F55024529}"/>
              </a:ext>
            </a:extLst>
          </p:cNvPr>
          <p:cNvGrpSpPr/>
          <p:nvPr/>
        </p:nvGrpSpPr>
        <p:grpSpPr>
          <a:xfrm rot="10800000">
            <a:off x="10798187" y="178742"/>
            <a:ext cx="1186942" cy="1120958"/>
            <a:chOff x="7625694" y="1771958"/>
            <a:chExt cx="3025379" cy="2857192"/>
          </a:xfrm>
          <a:solidFill>
            <a:schemeClr val="accent1">
              <a:lumMod val="20000"/>
              <a:lumOff val="80000"/>
            </a:schemeClr>
          </a:solidFill>
        </p:grpSpPr>
        <p:sp>
          <p:nvSpPr>
            <p:cNvPr id="34" name="Oval 33">
              <a:extLst>
                <a:ext uri="{FF2B5EF4-FFF2-40B4-BE49-F238E27FC236}">
                  <a16:creationId xmlns="" xmlns:a16="http://schemas.microsoft.com/office/drawing/2014/main" id="{52617E65-80E2-46C5-9896-55640C7793E9}"/>
                </a:ext>
              </a:extLst>
            </p:cNvPr>
            <p:cNvSpPr/>
            <p:nvPr/>
          </p:nvSpPr>
          <p:spPr>
            <a:xfrm>
              <a:off x="7632372"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2462D205-0F76-414C-B6C8-3B800A9C0356}"/>
                </a:ext>
              </a:extLst>
            </p:cNvPr>
            <p:cNvSpPr/>
            <p:nvPr/>
          </p:nvSpPr>
          <p:spPr>
            <a:xfrm>
              <a:off x="7648083"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E975D9CA-442E-4628-9D2B-6419ACDB6B68}"/>
                </a:ext>
              </a:extLst>
            </p:cNvPr>
            <p:cNvSpPr/>
            <p:nvPr/>
          </p:nvSpPr>
          <p:spPr>
            <a:xfrm>
              <a:off x="7629033"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12A253F7-388F-450B-AB5E-82A4E2EA81F8}"/>
                </a:ext>
              </a:extLst>
            </p:cNvPr>
            <p:cNvSpPr/>
            <p:nvPr/>
          </p:nvSpPr>
          <p:spPr>
            <a:xfrm>
              <a:off x="7625694" y="24387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395BB79-1884-46B9-8B49-49539C8270AD}"/>
                </a:ext>
              </a:extLst>
            </p:cNvPr>
            <p:cNvSpPr/>
            <p:nvPr/>
          </p:nvSpPr>
          <p:spPr>
            <a:xfrm>
              <a:off x="7629033" y="1771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9525A65D-0B61-4326-AEA4-E186A2273000}"/>
                </a:ext>
              </a:extLst>
            </p:cNvPr>
            <p:cNvSpPr/>
            <p:nvPr/>
          </p:nvSpPr>
          <p:spPr>
            <a:xfrm>
              <a:off x="8338576" y="44230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870A722E-5A54-4D48-AF4A-ECF4A289DC55}"/>
                </a:ext>
              </a:extLst>
            </p:cNvPr>
            <p:cNvSpPr/>
            <p:nvPr/>
          </p:nvSpPr>
          <p:spPr>
            <a:xfrm>
              <a:off x="8354287" y="37562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2F3D7B07-171E-4FB7-8A6E-72C328B6FD41}"/>
                </a:ext>
              </a:extLst>
            </p:cNvPr>
            <p:cNvSpPr/>
            <p:nvPr/>
          </p:nvSpPr>
          <p:spPr>
            <a:xfrm>
              <a:off x="8335237" y="308950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3F114381-D81C-48C9-9976-CBCC0C734511}"/>
                </a:ext>
              </a:extLst>
            </p:cNvPr>
            <p:cNvSpPr/>
            <p:nvPr/>
          </p:nvSpPr>
          <p:spPr>
            <a:xfrm>
              <a:off x="8331898" y="2422757"/>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4DEEC6BA-00BE-43F3-A573-D16098B31AFF}"/>
                </a:ext>
              </a:extLst>
            </p:cNvPr>
            <p:cNvSpPr/>
            <p:nvPr/>
          </p:nvSpPr>
          <p:spPr>
            <a:xfrm>
              <a:off x="9036117"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E287E7D1-1567-4E1F-B305-8D3AE0680B5A}"/>
                </a:ext>
              </a:extLst>
            </p:cNvPr>
            <p:cNvSpPr/>
            <p:nvPr/>
          </p:nvSpPr>
          <p:spPr>
            <a:xfrm>
              <a:off x="9051828"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3E15B0C6-2B15-433F-BE88-0BF1DDA9C9A4}"/>
                </a:ext>
              </a:extLst>
            </p:cNvPr>
            <p:cNvSpPr/>
            <p:nvPr/>
          </p:nvSpPr>
          <p:spPr>
            <a:xfrm>
              <a:off x="9032778" y="31054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A2B08784-611B-440B-844B-770EAD4371A4}"/>
                </a:ext>
              </a:extLst>
            </p:cNvPr>
            <p:cNvSpPr/>
            <p:nvPr/>
          </p:nvSpPr>
          <p:spPr>
            <a:xfrm>
              <a:off x="9755375" y="443895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1032CF3B-B87C-4917-BE5F-2AB0071492EA}"/>
                </a:ext>
              </a:extLst>
            </p:cNvPr>
            <p:cNvSpPr/>
            <p:nvPr/>
          </p:nvSpPr>
          <p:spPr>
            <a:xfrm>
              <a:off x="9771086" y="3772208"/>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AE7D7058-2810-4CD0-8A26-51C2A030599A}"/>
                </a:ext>
              </a:extLst>
            </p:cNvPr>
            <p:cNvSpPr/>
            <p:nvPr/>
          </p:nvSpPr>
          <p:spPr>
            <a:xfrm>
              <a:off x="10470714" y="4448791"/>
              <a:ext cx="180359" cy="1803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85953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ateway">
      <a:dk1>
        <a:srgbClr val="11233F"/>
      </a:dk1>
      <a:lt1>
        <a:srgbClr val="FFFFFF"/>
      </a:lt1>
      <a:dk2>
        <a:srgbClr val="182F54"/>
      </a:dk2>
      <a:lt2>
        <a:srgbClr val="FFFFFF"/>
      </a:lt2>
      <a:accent1>
        <a:srgbClr val="223E71"/>
      </a:accent1>
      <a:accent2>
        <a:srgbClr val="FFC600"/>
      </a:accent2>
      <a:accent3>
        <a:srgbClr val="55D6BE"/>
      </a:accent3>
      <a:accent4>
        <a:srgbClr val="706F6E"/>
      </a:accent4>
      <a:accent5>
        <a:srgbClr val="414664"/>
      </a:accent5>
      <a:accent6>
        <a:srgbClr val="F59F01"/>
      </a:accent6>
      <a:hlink>
        <a:srgbClr val="9BC6F9"/>
      </a:hlink>
      <a:folHlink>
        <a:srgbClr val="BDE0F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Theme">
  <a:themeElements>
    <a:clrScheme name="Gateway">
      <a:dk1>
        <a:srgbClr val="11233F"/>
      </a:dk1>
      <a:lt1>
        <a:srgbClr val="FFFFFF"/>
      </a:lt1>
      <a:dk2>
        <a:srgbClr val="182F54"/>
      </a:dk2>
      <a:lt2>
        <a:srgbClr val="FFFFFF"/>
      </a:lt2>
      <a:accent1>
        <a:srgbClr val="223E71"/>
      </a:accent1>
      <a:accent2>
        <a:srgbClr val="FFC600"/>
      </a:accent2>
      <a:accent3>
        <a:srgbClr val="55D6BE"/>
      </a:accent3>
      <a:accent4>
        <a:srgbClr val="706F6E"/>
      </a:accent4>
      <a:accent5>
        <a:srgbClr val="414664"/>
      </a:accent5>
      <a:accent6>
        <a:srgbClr val="F59F01"/>
      </a:accent6>
      <a:hlink>
        <a:srgbClr val="9BC6F9"/>
      </a:hlink>
      <a:folHlink>
        <a:srgbClr val="BDE0F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2DAC0A0-8A54-4BBE-90D8-9B85EF7865EA}">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12977</TotalTime>
  <Words>5462</Words>
  <Application>Microsoft Office PowerPoint</Application>
  <PresentationFormat>Widescreen</PresentationFormat>
  <Paragraphs>519</Paragraphs>
  <Slides>86</Slides>
  <Notes>86</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86</vt:i4>
      </vt:variant>
    </vt:vector>
  </HeadingPairs>
  <TitlesOfParts>
    <vt:vector size="104" baseType="lpstr">
      <vt:lpstr>Arial</vt:lpstr>
      <vt:lpstr>Calibri</vt:lpstr>
      <vt:lpstr>Calibri Light</vt:lpstr>
      <vt:lpstr>Ebrima</vt:lpstr>
      <vt:lpstr>Fira Sans</vt:lpstr>
      <vt:lpstr>Lato</vt:lpstr>
      <vt:lpstr>Lato Black</vt:lpstr>
      <vt:lpstr>Lato Light</vt:lpstr>
      <vt:lpstr>Montserrat</vt:lpstr>
      <vt:lpstr>Montserrat Hairline</vt:lpstr>
      <vt:lpstr>Montserrat Light</vt:lpstr>
      <vt:lpstr>Montserrat Semi</vt:lpstr>
      <vt:lpstr>Museo 300</vt:lpstr>
      <vt:lpstr>Museo 700</vt:lpstr>
      <vt:lpstr>Open Sans</vt:lpstr>
      <vt:lpstr>Poppins Light</vt:lpstr>
      <vt:lpstr>Office Theme</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Pat Henseler</cp:lastModifiedBy>
  <cp:revision>509</cp:revision>
  <dcterms:created xsi:type="dcterms:W3CDTF">2017-10-09T12:47:23Z</dcterms:created>
  <dcterms:modified xsi:type="dcterms:W3CDTF">2018-07-12T21:49:12Z</dcterms:modified>
</cp:coreProperties>
</file>