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8" r:id="rId2"/>
  </p:sldIdLst>
  <p:sldSz cx="77724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tion_1" id="{C8ADB788-4FE3-45F5-8B13-C4CD976927CC}">
          <p14:sldIdLst>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C66"/>
    <a:srgbClr val="55D6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23" autoAdjust="0"/>
    <p:restoredTop sz="94660"/>
  </p:normalViewPr>
  <p:slideViewPr>
    <p:cSldViewPr snapToGrid="0">
      <p:cViewPr varScale="1">
        <p:scale>
          <a:sx n="64" d="100"/>
          <a:sy n="64" d="100"/>
        </p:scale>
        <p:origin x="278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4C3961-97DE-4ECF-B672-53B1896A7873}"/>
              </a:ext>
            </a:extLst>
          </p:cNvPr>
          <p:cNvSpPr>
            <a:spLocks noGrp="1"/>
          </p:cNvSpPr>
          <p:nvPr>
            <p:ph type="pic" sz="quarter" idx="24"/>
          </p:nvPr>
        </p:nvSpPr>
        <p:spPr>
          <a:xfrm>
            <a:off x="0" y="1"/>
            <a:ext cx="7772400" cy="2367279"/>
          </a:xfrm>
          <a:prstGeom prst="rect">
            <a:avLst/>
          </a:prstGeom>
        </p:spPr>
        <p:txBody>
          <a:bodyPr/>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endParaRPr lang="en-US"/>
          </a:p>
        </p:txBody>
      </p:sp>
      <p:sp>
        <p:nvSpPr>
          <p:cNvPr id="24" name="Text Placeholder 41">
            <a:extLst>
              <a:ext uri="{FF2B5EF4-FFF2-40B4-BE49-F238E27FC236}">
                <a16:creationId xmlns:a16="http://schemas.microsoft.com/office/drawing/2014/main" id="{43B26039-4969-4BDE-BB33-8DD871CBCFE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25" name="Text Placeholder 9">
            <a:extLst>
              <a:ext uri="{FF2B5EF4-FFF2-40B4-BE49-F238E27FC236}">
                <a16:creationId xmlns:a16="http://schemas.microsoft.com/office/drawing/2014/main" id="{8E71B83B-A920-472A-BD5C-5259BCA2A265}"/>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8" name="Content Placeholder 43">
            <a:extLst>
              <a:ext uri="{FF2B5EF4-FFF2-40B4-BE49-F238E27FC236}">
                <a16:creationId xmlns:a16="http://schemas.microsoft.com/office/drawing/2014/main" id="{11C9763E-C16E-4BEA-8842-6F9E008D0E3F}"/>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9" name="Rectangle 28">
            <a:extLst>
              <a:ext uri="{FF2B5EF4-FFF2-40B4-BE49-F238E27FC236}">
                <a16:creationId xmlns:a16="http://schemas.microsoft.com/office/drawing/2014/main" id="{809F0753-C942-4588-ABFE-0978465441C0}"/>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3">
            <a:extLst>
              <a:ext uri="{FF2B5EF4-FFF2-40B4-BE49-F238E27FC236}">
                <a16:creationId xmlns:a16="http://schemas.microsoft.com/office/drawing/2014/main" id="{ECBC62E7-21D2-487A-83D6-F7AA2D39FA5E}"/>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31" name="Rectangle 30">
            <a:extLst>
              <a:ext uri="{FF2B5EF4-FFF2-40B4-BE49-F238E27FC236}">
                <a16:creationId xmlns:a16="http://schemas.microsoft.com/office/drawing/2014/main" id="{2E8995FB-4FD5-40C1-85BE-B9BAFE19FF26}"/>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1578171-318F-41E6-942F-0C5F22164A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3" name="Text Placeholder 20">
            <a:extLst>
              <a:ext uri="{FF2B5EF4-FFF2-40B4-BE49-F238E27FC236}">
                <a16:creationId xmlns:a16="http://schemas.microsoft.com/office/drawing/2014/main" id="{4E2F926E-0B6B-4114-854B-4D96FE2EFB7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36" name="Text Placeholder 24">
            <a:extLst>
              <a:ext uri="{FF2B5EF4-FFF2-40B4-BE49-F238E27FC236}">
                <a16:creationId xmlns:a16="http://schemas.microsoft.com/office/drawing/2014/main" id="{52B2F34A-0E38-4ED2-B197-477CFC256612}"/>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37" name="Rectangle 36">
            <a:extLst>
              <a:ext uri="{FF2B5EF4-FFF2-40B4-BE49-F238E27FC236}">
                <a16:creationId xmlns:a16="http://schemas.microsoft.com/office/drawing/2014/main" id="{223F1870-3EF3-4275-A32E-38D72D7297CD}"/>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7">
            <a:extLst>
              <a:ext uri="{FF2B5EF4-FFF2-40B4-BE49-F238E27FC236}">
                <a16:creationId xmlns:a16="http://schemas.microsoft.com/office/drawing/2014/main" id="{1C199DEF-A9F9-4809-8368-25329D49B4E9}"/>
              </a:ext>
            </a:extLst>
          </p:cNvPr>
          <p:cNvSpPr>
            <a:spLocks noGrp="1"/>
          </p:cNvSpPr>
          <p:nvPr>
            <p:ph type="body" sz="quarter" idx="27"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41" name="Text Placeholder 100">
            <a:extLst>
              <a:ext uri="{FF2B5EF4-FFF2-40B4-BE49-F238E27FC236}">
                <a16:creationId xmlns:a16="http://schemas.microsoft.com/office/drawing/2014/main" id="{622AF2A0-1C32-4D74-9D3C-83F98BEEF3EB}"/>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43" name="Text Placeholder 11">
            <a:extLst>
              <a:ext uri="{FF2B5EF4-FFF2-40B4-BE49-F238E27FC236}">
                <a16:creationId xmlns:a16="http://schemas.microsoft.com/office/drawing/2014/main" id="{020732B4-8EE0-4A91-8D52-31C7451438F2}"/>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685301"/>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71DE2-D42A-4CA1-BA49-EAF1C79D2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3" y="134983"/>
            <a:ext cx="7618713" cy="4888536"/>
          </a:xfrm>
          <a:prstGeom prst="rect">
            <a:avLst/>
          </a:prstGeom>
        </p:spPr>
      </p:pic>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3059696"/>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2097336"/>
            <a:ext cx="5111729"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698150"/>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BD7D7D60-F254-4352-8646-2E5EDDC02C2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989433079"/>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14" name="Parallelogram 13">
            <a:extLst>
              <a:ext uri="{FF2B5EF4-FFF2-40B4-BE49-F238E27FC236}">
                <a16:creationId xmlns:a16="http://schemas.microsoft.com/office/drawing/2014/main" id="{A9586A28-DBC2-4828-9EDE-93E09D2ADA98}"/>
              </a:ext>
            </a:extLst>
          </p:cNvPr>
          <p:cNvSpPr/>
          <p:nvPr userDrawn="1"/>
        </p:nvSpPr>
        <p:spPr>
          <a:xfrm rot="5400000" flipV="1">
            <a:off x="1156331" y="2492255"/>
            <a:ext cx="5463555" cy="7618736"/>
          </a:xfrm>
          <a:custGeom>
            <a:avLst/>
            <a:gdLst>
              <a:gd name="connsiteX0" fmla="*/ 0 w 5435600"/>
              <a:gd name="connsiteY0" fmla="*/ 7599680 h 7599680"/>
              <a:gd name="connsiteX1" fmla="*/ 1483538 w 5435600"/>
              <a:gd name="connsiteY1" fmla="*/ 0 h 7599680"/>
              <a:gd name="connsiteX2" fmla="*/ 5435600 w 5435600"/>
              <a:gd name="connsiteY2" fmla="*/ 0 h 7599680"/>
              <a:gd name="connsiteX3" fmla="*/ 3952062 w 5435600"/>
              <a:gd name="connsiteY3" fmla="*/ 7599680 h 7599680"/>
              <a:gd name="connsiteX4" fmla="*/ 0 w 5435600"/>
              <a:gd name="connsiteY4" fmla="*/ 7599680 h 7599680"/>
              <a:gd name="connsiteX0" fmla="*/ 0 w 5443110"/>
              <a:gd name="connsiteY0" fmla="*/ 7599680 h 7599680"/>
              <a:gd name="connsiteX1" fmla="*/ 1483538 w 5443110"/>
              <a:gd name="connsiteY1" fmla="*/ 0 h 7599680"/>
              <a:gd name="connsiteX2" fmla="*/ 5435600 w 5443110"/>
              <a:gd name="connsiteY2" fmla="*/ 0 h 7599680"/>
              <a:gd name="connsiteX3" fmla="*/ 5443110 w 5443110"/>
              <a:gd name="connsiteY3" fmla="*/ 7591442 h 7599680"/>
              <a:gd name="connsiteX4" fmla="*/ 0 w 5443110"/>
              <a:gd name="connsiteY4" fmla="*/ 7599680 h 7599680"/>
              <a:gd name="connsiteX0" fmla="*/ 0 w 5438030"/>
              <a:gd name="connsiteY0" fmla="*/ 7599680 h 7599680"/>
              <a:gd name="connsiteX1" fmla="*/ 1483538 w 5438030"/>
              <a:gd name="connsiteY1" fmla="*/ 0 h 7599680"/>
              <a:gd name="connsiteX2" fmla="*/ 5435600 w 5438030"/>
              <a:gd name="connsiteY2" fmla="*/ 0 h 7599680"/>
              <a:gd name="connsiteX3" fmla="*/ 5438030 w 5438030"/>
              <a:gd name="connsiteY3" fmla="*/ 7591442 h 7599680"/>
              <a:gd name="connsiteX4" fmla="*/ 0 w 5438030"/>
              <a:gd name="connsiteY4" fmla="*/ 7599680 h 7599680"/>
              <a:gd name="connsiteX0" fmla="*/ 0 w 5441189"/>
              <a:gd name="connsiteY0" fmla="*/ 7599680 h 7599680"/>
              <a:gd name="connsiteX1" fmla="*/ 1483538 w 5441189"/>
              <a:gd name="connsiteY1" fmla="*/ 0 h 7599680"/>
              <a:gd name="connsiteX2" fmla="*/ 5440680 w 5441189"/>
              <a:gd name="connsiteY2" fmla="*/ 2540 h 7599680"/>
              <a:gd name="connsiteX3" fmla="*/ 5438030 w 5441189"/>
              <a:gd name="connsiteY3" fmla="*/ 7591442 h 7599680"/>
              <a:gd name="connsiteX4" fmla="*/ 0 w 5441189"/>
              <a:gd name="connsiteY4" fmla="*/ 7599680 h 7599680"/>
              <a:gd name="connsiteX0" fmla="*/ 0 w 5453381"/>
              <a:gd name="connsiteY0" fmla="*/ 7611875 h 7611875"/>
              <a:gd name="connsiteX1" fmla="*/ 1495730 w 5453381"/>
              <a:gd name="connsiteY1" fmla="*/ 0 h 7611875"/>
              <a:gd name="connsiteX2" fmla="*/ 5452872 w 5453381"/>
              <a:gd name="connsiteY2" fmla="*/ 2540 h 7611875"/>
              <a:gd name="connsiteX3" fmla="*/ 5450222 w 5453381"/>
              <a:gd name="connsiteY3" fmla="*/ 7591442 h 7611875"/>
              <a:gd name="connsiteX4" fmla="*/ 0 w 5453381"/>
              <a:gd name="connsiteY4" fmla="*/ 7611875 h 7611875"/>
              <a:gd name="connsiteX0" fmla="*/ 0 w 5453381"/>
              <a:gd name="connsiteY0" fmla="*/ 7599683 h 7599683"/>
              <a:gd name="connsiteX1" fmla="*/ 1495730 w 5453381"/>
              <a:gd name="connsiteY1" fmla="*/ 0 h 7599683"/>
              <a:gd name="connsiteX2" fmla="*/ 5452872 w 5453381"/>
              <a:gd name="connsiteY2" fmla="*/ 2540 h 7599683"/>
              <a:gd name="connsiteX3" fmla="*/ 5450222 w 5453381"/>
              <a:gd name="connsiteY3" fmla="*/ 7591442 h 7599683"/>
              <a:gd name="connsiteX4" fmla="*/ 0 w 5453381"/>
              <a:gd name="connsiteY4" fmla="*/ 7599683 h 7599683"/>
              <a:gd name="connsiteX0" fmla="*/ 0 w 5453381"/>
              <a:gd name="connsiteY0" fmla="*/ 7607303 h 7607303"/>
              <a:gd name="connsiteX1" fmla="*/ 1495730 w 5453381"/>
              <a:gd name="connsiteY1" fmla="*/ 0 h 7607303"/>
              <a:gd name="connsiteX2" fmla="*/ 5452872 w 5453381"/>
              <a:gd name="connsiteY2" fmla="*/ 10160 h 7607303"/>
              <a:gd name="connsiteX3" fmla="*/ 5450222 w 5453381"/>
              <a:gd name="connsiteY3" fmla="*/ 7599062 h 7607303"/>
              <a:gd name="connsiteX4" fmla="*/ 0 w 5453381"/>
              <a:gd name="connsiteY4" fmla="*/ 7607303 h 7607303"/>
              <a:gd name="connsiteX0" fmla="*/ 0 w 5453381"/>
              <a:gd name="connsiteY0" fmla="*/ 7607303 h 7607303"/>
              <a:gd name="connsiteX1" fmla="*/ 1495730 w 5453381"/>
              <a:gd name="connsiteY1" fmla="*/ 0 h 7607303"/>
              <a:gd name="connsiteX2" fmla="*/ 5452872 w 5453381"/>
              <a:gd name="connsiteY2" fmla="*/ 635 h 7607303"/>
              <a:gd name="connsiteX3" fmla="*/ 5450222 w 5453381"/>
              <a:gd name="connsiteY3" fmla="*/ 7599062 h 7607303"/>
              <a:gd name="connsiteX4" fmla="*/ 0 w 5453381"/>
              <a:gd name="connsiteY4" fmla="*/ 7607303 h 7607303"/>
              <a:gd name="connsiteX0" fmla="*/ 0 w 5454032"/>
              <a:gd name="connsiteY0" fmla="*/ 7607303 h 7616207"/>
              <a:gd name="connsiteX1" fmla="*/ 1495730 w 5454032"/>
              <a:gd name="connsiteY1" fmla="*/ 0 h 7616207"/>
              <a:gd name="connsiteX2" fmla="*/ 5452872 w 5454032"/>
              <a:gd name="connsiteY2" fmla="*/ 635 h 7616207"/>
              <a:gd name="connsiteX3" fmla="*/ 5454032 w 5454032"/>
              <a:gd name="connsiteY3" fmla="*/ 7616207 h 7616207"/>
              <a:gd name="connsiteX4" fmla="*/ 0 w 5454032"/>
              <a:gd name="connsiteY4" fmla="*/ 7607303 h 7616207"/>
              <a:gd name="connsiteX0" fmla="*/ 0 w 5463555"/>
              <a:gd name="connsiteY0" fmla="*/ 7614926 h 7616207"/>
              <a:gd name="connsiteX1" fmla="*/ 1505253 w 5463555"/>
              <a:gd name="connsiteY1" fmla="*/ 0 h 7616207"/>
              <a:gd name="connsiteX2" fmla="*/ 5462395 w 5463555"/>
              <a:gd name="connsiteY2" fmla="*/ 635 h 7616207"/>
              <a:gd name="connsiteX3" fmla="*/ 5463555 w 5463555"/>
              <a:gd name="connsiteY3" fmla="*/ 7616207 h 7616207"/>
              <a:gd name="connsiteX4" fmla="*/ 0 w 5463555"/>
              <a:gd name="connsiteY4" fmla="*/ 7614926 h 7616207"/>
              <a:gd name="connsiteX0" fmla="*/ 0 w 5463555"/>
              <a:gd name="connsiteY0" fmla="*/ 7618736 h 7618736"/>
              <a:gd name="connsiteX1" fmla="*/ 1505253 w 5463555"/>
              <a:gd name="connsiteY1" fmla="*/ 0 h 7618736"/>
              <a:gd name="connsiteX2" fmla="*/ 5462395 w 5463555"/>
              <a:gd name="connsiteY2" fmla="*/ 635 h 7618736"/>
              <a:gd name="connsiteX3" fmla="*/ 5463555 w 5463555"/>
              <a:gd name="connsiteY3" fmla="*/ 7616207 h 7618736"/>
              <a:gd name="connsiteX4" fmla="*/ 0 w 5463555"/>
              <a:gd name="connsiteY4" fmla="*/ 7618736 h 761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55" h="7618736">
                <a:moveTo>
                  <a:pt x="0" y="7618736"/>
                </a:moveTo>
                <a:lnTo>
                  <a:pt x="1505253" y="0"/>
                </a:lnTo>
                <a:lnTo>
                  <a:pt x="5462395" y="635"/>
                </a:lnTo>
                <a:cubicBezTo>
                  <a:pt x="5464898" y="2531116"/>
                  <a:pt x="5461052" y="5085726"/>
                  <a:pt x="5463555" y="7616207"/>
                </a:cubicBezTo>
                <a:lnTo>
                  <a:pt x="0" y="76187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 name="Right Triangle 1">
            <a:extLst>
              <a:ext uri="{FF2B5EF4-FFF2-40B4-BE49-F238E27FC236}">
                <a16:creationId xmlns:a16="http://schemas.microsoft.com/office/drawing/2014/main" id="{2D217092-3D18-4764-867E-0F37350666E6}"/>
              </a:ext>
            </a:extLst>
          </p:cNvPr>
          <p:cNvSpPr/>
          <p:nvPr userDrawn="1"/>
        </p:nvSpPr>
        <p:spPr>
          <a:xfrm rot="5400000">
            <a:off x="3184517" y="-3029577"/>
            <a:ext cx="1402080" cy="761871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854205"/>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4218549923"/>
      </p:ext>
    </p:extLst>
  </p:cSld>
  <p:clrMapOvr>
    <a:masterClrMapping/>
  </p:clrMapOvr>
  <p:extLst mod="1">
    <p:ext uri="{DCECCB84-F9BA-43D5-87BE-67443E8EF086}">
      <p15:sldGuideLst xmlns:p15="http://schemas.microsoft.com/office/powerpoint/2012/main">
        <p15:guide id="1" orient="horz" pos="48" userDrawn="1">
          <p15:clr>
            <a:srgbClr val="FBAE40"/>
          </p15:clr>
        </p15:guide>
        <p15:guide id="2" pos="2448" userDrawn="1">
          <p15:clr>
            <a:srgbClr val="FBAE40"/>
          </p15:clr>
        </p15:guide>
        <p15:guide id="3" orient="horz" pos="5688" userDrawn="1">
          <p15:clr>
            <a:srgbClr val="FBAE40"/>
          </p15:clr>
        </p15:guide>
        <p15:guide id="4" pos="48" userDrawn="1">
          <p15:clr>
            <a:srgbClr val="FBAE40"/>
          </p15:clr>
        </p15:guide>
        <p15:guide id="5" pos="4848" userDrawn="1">
          <p15:clr>
            <a:srgbClr val="FBAE40"/>
          </p15:clr>
        </p15:guide>
        <p15:guide id="6" orient="horz" pos="29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854205"/>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787089990"/>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14" name="Parallelogram 13">
            <a:extLst>
              <a:ext uri="{FF2B5EF4-FFF2-40B4-BE49-F238E27FC236}">
                <a16:creationId xmlns:a16="http://schemas.microsoft.com/office/drawing/2014/main" id="{A9586A28-DBC2-4828-9EDE-93E09D2ADA98}"/>
              </a:ext>
            </a:extLst>
          </p:cNvPr>
          <p:cNvSpPr/>
          <p:nvPr userDrawn="1"/>
        </p:nvSpPr>
        <p:spPr>
          <a:xfrm rot="5400000" flipV="1">
            <a:off x="1156331" y="2492255"/>
            <a:ext cx="5463555" cy="7618736"/>
          </a:xfrm>
          <a:custGeom>
            <a:avLst/>
            <a:gdLst>
              <a:gd name="connsiteX0" fmla="*/ 0 w 5435600"/>
              <a:gd name="connsiteY0" fmla="*/ 7599680 h 7599680"/>
              <a:gd name="connsiteX1" fmla="*/ 1483538 w 5435600"/>
              <a:gd name="connsiteY1" fmla="*/ 0 h 7599680"/>
              <a:gd name="connsiteX2" fmla="*/ 5435600 w 5435600"/>
              <a:gd name="connsiteY2" fmla="*/ 0 h 7599680"/>
              <a:gd name="connsiteX3" fmla="*/ 3952062 w 5435600"/>
              <a:gd name="connsiteY3" fmla="*/ 7599680 h 7599680"/>
              <a:gd name="connsiteX4" fmla="*/ 0 w 5435600"/>
              <a:gd name="connsiteY4" fmla="*/ 7599680 h 7599680"/>
              <a:gd name="connsiteX0" fmla="*/ 0 w 5443110"/>
              <a:gd name="connsiteY0" fmla="*/ 7599680 h 7599680"/>
              <a:gd name="connsiteX1" fmla="*/ 1483538 w 5443110"/>
              <a:gd name="connsiteY1" fmla="*/ 0 h 7599680"/>
              <a:gd name="connsiteX2" fmla="*/ 5435600 w 5443110"/>
              <a:gd name="connsiteY2" fmla="*/ 0 h 7599680"/>
              <a:gd name="connsiteX3" fmla="*/ 5443110 w 5443110"/>
              <a:gd name="connsiteY3" fmla="*/ 7591442 h 7599680"/>
              <a:gd name="connsiteX4" fmla="*/ 0 w 5443110"/>
              <a:gd name="connsiteY4" fmla="*/ 7599680 h 7599680"/>
              <a:gd name="connsiteX0" fmla="*/ 0 w 5438030"/>
              <a:gd name="connsiteY0" fmla="*/ 7599680 h 7599680"/>
              <a:gd name="connsiteX1" fmla="*/ 1483538 w 5438030"/>
              <a:gd name="connsiteY1" fmla="*/ 0 h 7599680"/>
              <a:gd name="connsiteX2" fmla="*/ 5435600 w 5438030"/>
              <a:gd name="connsiteY2" fmla="*/ 0 h 7599680"/>
              <a:gd name="connsiteX3" fmla="*/ 5438030 w 5438030"/>
              <a:gd name="connsiteY3" fmla="*/ 7591442 h 7599680"/>
              <a:gd name="connsiteX4" fmla="*/ 0 w 5438030"/>
              <a:gd name="connsiteY4" fmla="*/ 7599680 h 7599680"/>
              <a:gd name="connsiteX0" fmla="*/ 0 w 5441189"/>
              <a:gd name="connsiteY0" fmla="*/ 7599680 h 7599680"/>
              <a:gd name="connsiteX1" fmla="*/ 1483538 w 5441189"/>
              <a:gd name="connsiteY1" fmla="*/ 0 h 7599680"/>
              <a:gd name="connsiteX2" fmla="*/ 5440680 w 5441189"/>
              <a:gd name="connsiteY2" fmla="*/ 2540 h 7599680"/>
              <a:gd name="connsiteX3" fmla="*/ 5438030 w 5441189"/>
              <a:gd name="connsiteY3" fmla="*/ 7591442 h 7599680"/>
              <a:gd name="connsiteX4" fmla="*/ 0 w 5441189"/>
              <a:gd name="connsiteY4" fmla="*/ 7599680 h 7599680"/>
              <a:gd name="connsiteX0" fmla="*/ 0 w 5453381"/>
              <a:gd name="connsiteY0" fmla="*/ 7611875 h 7611875"/>
              <a:gd name="connsiteX1" fmla="*/ 1495730 w 5453381"/>
              <a:gd name="connsiteY1" fmla="*/ 0 h 7611875"/>
              <a:gd name="connsiteX2" fmla="*/ 5452872 w 5453381"/>
              <a:gd name="connsiteY2" fmla="*/ 2540 h 7611875"/>
              <a:gd name="connsiteX3" fmla="*/ 5450222 w 5453381"/>
              <a:gd name="connsiteY3" fmla="*/ 7591442 h 7611875"/>
              <a:gd name="connsiteX4" fmla="*/ 0 w 5453381"/>
              <a:gd name="connsiteY4" fmla="*/ 7611875 h 7611875"/>
              <a:gd name="connsiteX0" fmla="*/ 0 w 5453381"/>
              <a:gd name="connsiteY0" fmla="*/ 7599683 h 7599683"/>
              <a:gd name="connsiteX1" fmla="*/ 1495730 w 5453381"/>
              <a:gd name="connsiteY1" fmla="*/ 0 h 7599683"/>
              <a:gd name="connsiteX2" fmla="*/ 5452872 w 5453381"/>
              <a:gd name="connsiteY2" fmla="*/ 2540 h 7599683"/>
              <a:gd name="connsiteX3" fmla="*/ 5450222 w 5453381"/>
              <a:gd name="connsiteY3" fmla="*/ 7591442 h 7599683"/>
              <a:gd name="connsiteX4" fmla="*/ 0 w 5453381"/>
              <a:gd name="connsiteY4" fmla="*/ 7599683 h 7599683"/>
              <a:gd name="connsiteX0" fmla="*/ 0 w 5453381"/>
              <a:gd name="connsiteY0" fmla="*/ 7607303 h 7607303"/>
              <a:gd name="connsiteX1" fmla="*/ 1495730 w 5453381"/>
              <a:gd name="connsiteY1" fmla="*/ 0 h 7607303"/>
              <a:gd name="connsiteX2" fmla="*/ 5452872 w 5453381"/>
              <a:gd name="connsiteY2" fmla="*/ 10160 h 7607303"/>
              <a:gd name="connsiteX3" fmla="*/ 5450222 w 5453381"/>
              <a:gd name="connsiteY3" fmla="*/ 7599062 h 7607303"/>
              <a:gd name="connsiteX4" fmla="*/ 0 w 5453381"/>
              <a:gd name="connsiteY4" fmla="*/ 7607303 h 7607303"/>
              <a:gd name="connsiteX0" fmla="*/ 0 w 5453381"/>
              <a:gd name="connsiteY0" fmla="*/ 7607303 h 7607303"/>
              <a:gd name="connsiteX1" fmla="*/ 1495730 w 5453381"/>
              <a:gd name="connsiteY1" fmla="*/ 0 h 7607303"/>
              <a:gd name="connsiteX2" fmla="*/ 5452872 w 5453381"/>
              <a:gd name="connsiteY2" fmla="*/ 635 h 7607303"/>
              <a:gd name="connsiteX3" fmla="*/ 5450222 w 5453381"/>
              <a:gd name="connsiteY3" fmla="*/ 7599062 h 7607303"/>
              <a:gd name="connsiteX4" fmla="*/ 0 w 5453381"/>
              <a:gd name="connsiteY4" fmla="*/ 7607303 h 7607303"/>
              <a:gd name="connsiteX0" fmla="*/ 0 w 5454032"/>
              <a:gd name="connsiteY0" fmla="*/ 7607303 h 7616207"/>
              <a:gd name="connsiteX1" fmla="*/ 1495730 w 5454032"/>
              <a:gd name="connsiteY1" fmla="*/ 0 h 7616207"/>
              <a:gd name="connsiteX2" fmla="*/ 5452872 w 5454032"/>
              <a:gd name="connsiteY2" fmla="*/ 635 h 7616207"/>
              <a:gd name="connsiteX3" fmla="*/ 5454032 w 5454032"/>
              <a:gd name="connsiteY3" fmla="*/ 7616207 h 7616207"/>
              <a:gd name="connsiteX4" fmla="*/ 0 w 5454032"/>
              <a:gd name="connsiteY4" fmla="*/ 7607303 h 7616207"/>
              <a:gd name="connsiteX0" fmla="*/ 0 w 5463555"/>
              <a:gd name="connsiteY0" fmla="*/ 7614926 h 7616207"/>
              <a:gd name="connsiteX1" fmla="*/ 1505253 w 5463555"/>
              <a:gd name="connsiteY1" fmla="*/ 0 h 7616207"/>
              <a:gd name="connsiteX2" fmla="*/ 5462395 w 5463555"/>
              <a:gd name="connsiteY2" fmla="*/ 635 h 7616207"/>
              <a:gd name="connsiteX3" fmla="*/ 5463555 w 5463555"/>
              <a:gd name="connsiteY3" fmla="*/ 7616207 h 7616207"/>
              <a:gd name="connsiteX4" fmla="*/ 0 w 5463555"/>
              <a:gd name="connsiteY4" fmla="*/ 7614926 h 7616207"/>
              <a:gd name="connsiteX0" fmla="*/ 0 w 5463555"/>
              <a:gd name="connsiteY0" fmla="*/ 7618736 h 7618736"/>
              <a:gd name="connsiteX1" fmla="*/ 1505253 w 5463555"/>
              <a:gd name="connsiteY1" fmla="*/ 0 h 7618736"/>
              <a:gd name="connsiteX2" fmla="*/ 5462395 w 5463555"/>
              <a:gd name="connsiteY2" fmla="*/ 635 h 7618736"/>
              <a:gd name="connsiteX3" fmla="*/ 5463555 w 5463555"/>
              <a:gd name="connsiteY3" fmla="*/ 7616207 h 7618736"/>
              <a:gd name="connsiteX4" fmla="*/ 0 w 5463555"/>
              <a:gd name="connsiteY4" fmla="*/ 7618736 h 761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55" h="7618736">
                <a:moveTo>
                  <a:pt x="0" y="7618736"/>
                </a:moveTo>
                <a:lnTo>
                  <a:pt x="1505253" y="0"/>
                </a:lnTo>
                <a:lnTo>
                  <a:pt x="5462395" y="635"/>
                </a:lnTo>
                <a:cubicBezTo>
                  <a:pt x="5464898" y="2531116"/>
                  <a:pt x="5461052" y="5085726"/>
                  <a:pt x="5463555" y="7616207"/>
                </a:cubicBezTo>
                <a:lnTo>
                  <a:pt x="0" y="76187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 name="Right Triangle 1">
            <a:extLst>
              <a:ext uri="{FF2B5EF4-FFF2-40B4-BE49-F238E27FC236}">
                <a16:creationId xmlns:a16="http://schemas.microsoft.com/office/drawing/2014/main" id="{2D217092-3D18-4764-867E-0F37350666E6}"/>
              </a:ext>
            </a:extLst>
          </p:cNvPr>
          <p:cNvSpPr/>
          <p:nvPr userDrawn="1"/>
        </p:nvSpPr>
        <p:spPr>
          <a:xfrm rot="5400000">
            <a:off x="3184517" y="-3029577"/>
            <a:ext cx="1402080" cy="761871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6128951"/>
            <a:ext cx="2842895" cy="2192789"/>
          </a:xfrm>
          <a:prstGeom prst="rect">
            <a:avLst/>
          </a:prstGeom>
        </p:spPr>
        <p:txBody>
          <a:bodyPr/>
          <a:lstStyle>
            <a:lvl1pPr marL="0" indent="0" algn="ctr">
              <a:lnSpc>
                <a:spcPct val="150000"/>
              </a:lnSpc>
              <a:spcBef>
                <a:spcPts val="600"/>
              </a:spcBef>
              <a:spcAft>
                <a:spcPts val="600"/>
              </a:spcAft>
              <a:buNone/>
              <a:defRPr sz="14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87223320"/>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6128951"/>
            <a:ext cx="2842895" cy="2192789"/>
          </a:xfrm>
          <a:prstGeom prst="rect">
            <a:avLst/>
          </a:prstGeom>
        </p:spPr>
        <p:txBody>
          <a:bodyPr/>
          <a:lstStyle>
            <a:lvl1pPr marL="0" indent="0" algn="ctr">
              <a:lnSpc>
                <a:spcPct val="150000"/>
              </a:lnSpc>
              <a:spcBef>
                <a:spcPts val="600"/>
              </a:spcBef>
              <a:spcAft>
                <a:spcPts val="600"/>
              </a:spcAft>
              <a:buNone/>
              <a:defRPr sz="14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1698930704"/>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175469" y="6762603"/>
            <a:ext cx="3604050"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sp>
        <p:nvSpPr>
          <p:cNvPr id="56" name="Content Placeholder 43">
            <a:extLst>
              <a:ext uri="{FF2B5EF4-FFF2-40B4-BE49-F238E27FC236}">
                <a16:creationId xmlns:a16="http://schemas.microsoft.com/office/drawing/2014/main" id="{A87CB7C3-9C33-439F-A998-989E77B37FF8}"/>
              </a:ext>
            </a:extLst>
          </p:cNvPr>
          <p:cNvSpPr>
            <a:spLocks noGrp="1"/>
          </p:cNvSpPr>
          <p:nvPr>
            <p:ph sz="quarter" idx="26"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414287"/>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9C2E8A2-5FA3-4EF4-AA8E-5CAAC75971BC}"/>
              </a:ext>
            </a:extLst>
          </p:cNvPr>
          <p:cNvSpPr/>
          <p:nvPr userDrawn="1"/>
        </p:nvSpPr>
        <p:spPr>
          <a:xfrm>
            <a:off x="0" y="0"/>
            <a:ext cx="7772400" cy="4245851"/>
          </a:xfrm>
          <a:custGeom>
            <a:avLst/>
            <a:gdLst>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2265405 w 7772400"/>
              <a:gd name="connsiteY3" fmla="*/ 4053016 h 4053840"/>
              <a:gd name="connsiteX4" fmla="*/ 0 w 7772400"/>
              <a:gd name="connsiteY4" fmla="*/ 4053840 h 4053840"/>
              <a:gd name="connsiteX5" fmla="*/ 0 w 7772400"/>
              <a:gd name="connsiteY5" fmla="*/ 0 h 4053840"/>
              <a:gd name="connsiteX0" fmla="*/ 0 w 7772400"/>
              <a:gd name="connsiteY0" fmla="*/ 0 h 6409038"/>
              <a:gd name="connsiteX1" fmla="*/ 7772400 w 7772400"/>
              <a:gd name="connsiteY1" fmla="*/ 0 h 6409038"/>
              <a:gd name="connsiteX2" fmla="*/ 7772400 w 7772400"/>
              <a:gd name="connsiteY2" fmla="*/ 4053840 h 6409038"/>
              <a:gd name="connsiteX3" fmla="*/ 2290119 w 7772400"/>
              <a:gd name="connsiteY3" fmla="*/ 6409038 h 6409038"/>
              <a:gd name="connsiteX4" fmla="*/ 0 w 7772400"/>
              <a:gd name="connsiteY4" fmla="*/ 4053840 h 6409038"/>
              <a:gd name="connsiteX5" fmla="*/ 0 w 7772400"/>
              <a:gd name="connsiteY5" fmla="*/ 0 h 6409038"/>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174916"/>
              <a:gd name="connsiteX1" fmla="*/ 7772400 w 7772400"/>
              <a:gd name="connsiteY1" fmla="*/ 0 h 4174916"/>
              <a:gd name="connsiteX2" fmla="*/ 7772400 w 7772400"/>
              <a:gd name="connsiteY2" fmla="*/ 4053840 h 4174916"/>
              <a:gd name="connsiteX3" fmla="*/ 0 w 7772400"/>
              <a:gd name="connsiteY3" fmla="*/ 4053840 h 4174916"/>
              <a:gd name="connsiteX4" fmla="*/ 0 w 7772400"/>
              <a:gd name="connsiteY4" fmla="*/ 0 h 4174916"/>
              <a:gd name="connsiteX0" fmla="*/ 0 w 7772400"/>
              <a:gd name="connsiteY0" fmla="*/ 0 h 4139711"/>
              <a:gd name="connsiteX1" fmla="*/ 7772400 w 7772400"/>
              <a:gd name="connsiteY1" fmla="*/ 0 h 4139711"/>
              <a:gd name="connsiteX2" fmla="*/ 7772400 w 7772400"/>
              <a:gd name="connsiteY2" fmla="*/ 4053840 h 4139711"/>
              <a:gd name="connsiteX3" fmla="*/ 0 w 7772400"/>
              <a:gd name="connsiteY3" fmla="*/ 4053840 h 4139711"/>
              <a:gd name="connsiteX4" fmla="*/ 0 w 7772400"/>
              <a:gd name="connsiteY4" fmla="*/ 0 h 4139711"/>
              <a:gd name="connsiteX0" fmla="*/ 0 w 7772400"/>
              <a:gd name="connsiteY0" fmla="*/ 0 h 4836160"/>
              <a:gd name="connsiteX1" fmla="*/ 7772400 w 7772400"/>
              <a:gd name="connsiteY1" fmla="*/ 0 h 4836160"/>
              <a:gd name="connsiteX2" fmla="*/ 7772400 w 7772400"/>
              <a:gd name="connsiteY2" fmla="*/ 4053840 h 4836160"/>
              <a:gd name="connsiteX3" fmla="*/ 10160 w 7772400"/>
              <a:gd name="connsiteY3" fmla="*/ 4836160 h 4836160"/>
              <a:gd name="connsiteX4" fmla="*/ 0 w 7772400"/>
              <a:gd name="connsiteY4" fmla="*/ 0 h 483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4836160">
                <a:moveTo>
                  <a:pt x="0" y="0"/>
                </a:moveTo>
                <a:lnTo>
                  <a:pt x="7772400" y="0"/>
                </a:lnTo>
                <a:lnTo>
                  <a:pt x="7772400" y="4053840"/>
                </a:lnTo>
                <a:cubicBezTo>
                  <a:pt x="5148649" y="4506921"/>
                  <a:pt x="2782193" y="3748765"/>
                  <a:pt x="10160" y="4836160"/>
                </a:cubicBezTo>
                <a:cubicBezTo>
                  <a:pt x="6773" y="3224107"/>
                  <a:pt x="3387" y="1612053"/>
                  <a:pt x="0" y="0"/>
                </a:cubicBezTo>
                <a:close/>
              </a:path>
            </a:pathLst>
          </a:custGeom>
          <a:blipFill>
            <a:blip r:embed="rId2"/>
            <a:stretch>
              <a:fillRect t="-13904"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050DC9-CF0B-4AB6-A185-6C515F357F5C}"/>
              </a:ext>
            </a:extLst>
          </p:cNvPr>
          <p:cNvSpPr/>
          <p:nvPr userDrawn="1"/>
        </p:nvSpPr>
        <p:spPr>
          <a:xfrm>
            <a:off x="0" y="-1"/>
            <a:ext cx="7772400" cy="4603253"/>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D0A9F7CE-6904-4119-B8B1-4D0D0CF54813}"/>
              </a:ext>
            </a:extLst>
          </p:cNvPr>
          <p:cNvSpPr>
            <a:spLocks noGrp="1"/>
          </p:cNvSpPr>
          <p:nvPr>
            <p:ph type="body" sz="quarter" idx="11" hasCustomPrompt="1"/>
          </p:nvPr>
        </p:nvSpPr>
        <p:spPr>
          <a:xfrm>
            <a:off x="355188" y="1326292"/>
            <a:ext cx="5073333" cy="726518"/>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INSERT TITLE HERE</a:t>
            </a:r>
          </a:p>
        </p:txBody>
      </p:sp>
      <p:sp>
        <p:nvSpPr>
          <p:cNvPr id="8" name="Text Placeholder 7">
            <a:extLst>
              <a:ext uri="{FF2B5EF4-FFF2-40B4-BE49-F238E27FC236}">
                <a16:creationId xmlns:a16="http://schemas.microsoft.com/office/drawing/2014/main" id="{F6F803CD-81B3-4A1D-B905-9377AF8BF9DE}"/>
              </a:ext>
            </a:extLst>
          </p:cNvPr>
          <p:cNvSpPr>
            <a:spLocks noGrp="1"/>
          </p:cNvSpPr>
          <p:nvPr>
            <p:ph type="body" sz="quarter" idx="12" hasCustomPrompt="1"/>
          </p:nvPr>
        </p:nvSpPr>
        <p:spPr>
          <a:xfrm>
            <a:off x="741363" y="8632825"/>
            <a:ext cx="3144837" cy="404813"/>
          </a:xfrm>
          <a:prstGeom prst="rect">
            <a:avLst/>
          </a:prstGeom>
        </p:spPr>
        <p:txBody>
          <a:bodyPr anchor="ctr" anchorCtr="0"/>
          <a:lstStyle>
            <a:lvl1pPr marL="0" indent="0">
              <a:buNone/>
              <a:defRPr sz="1000" b="1">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Insert Company Name</a:t>
            </a:r>
          </a:p>
        </p:txBody>
      </p:sp>
      <p:sp>
        <p:nvSpPr>
          <p:cNvPr id="9" name="Picture Placeholder 9">
            <a:extLst>
              <a:ext uri="{FF2B5EF4-FFF2-40B4-BE49-F238E27FC236}">
                <a16:creationId xmlns:a16="http://schemas.microsoft.com/office/drawing/2014/main" id="{4B77A590-E70C-4CE6-85C8-1A7B3D15CB1C}"/>
              </a:ext>
            </a:extLst>
          </p:cNvPr>
          <p:cNvSpPr>
            <a:spLocks noGrp="1"/>
          </p:cNvSpPr>
          <p:nvPr>
            <p:ph type="pic" sz="quarter" idx="13" hasCustomPrompt="1"/>
          </p:nvPr>
        </p:nvSpPr>
        <p:spPr>
          <a:xfrm>
            <a:off x="157163" y="8632825"/>
            <a:ext cx="584200" cy="404813"/>
          </a:xfrm>
          <a:prstGeom prst="rect">
            <a:avLst/>
          </a:prstGeom>
        </p:spPr>
        <p:txBody>
          <a:bodyPr/>
          <a:lstStyle>
            <a:lvl1pPr marL="0" indent="0" algn="ctr">
              <a:buNone/>
              <a:defRPr sz="700">
                <a:solidFill>
                  <a:schemeClr val="bg2"/>
                </a:solidFill>
              </a:defRPr>
            </a:lvl1pPr>
          </a:lstStyle>
          <a:p>
            <a:r>
              <a:rPr lang="en-US" dirty="0"/>
              <a:t>Click to insert logo</a:t>
            </a:r>
          </a:p>
        </p:txBody>
      </p:sp>
      <p:sp>
        <p:nvSpPr>
          <p:cNvPr id="10" name="Text Placeholder 24">
            <a:extLst>
              <a:ext uri="{FF2B5EF4-FFF2-40B4-BE49-F238E27FC236}">
                <a16:creationId xmlns:a16="http://schemas.microsoft.com/office/drawing/2014/main" id="{3AA3411A-2A83-4A8F-86E0-B3D615C2B1F7}"/>
              </a:ext>
            </a:extLst>
          </p:cNvPr>
          <p:cNvSpPr>
            <a:spLocks noGrp="1"/>
          </p:cNvSpPr>
          <p:nvPr>
            <p:ph type="body" sz="quarter" idx="17" hasCustomPrompt="1"/>
          </p:nvPr>
        </p:nvSpPr>
        <p:spPr>
          <a:xfrm>
            <a:off x="355188" y="460325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11" name="Text Placeholder 9">
            <a:extLst>
              <a:ext uri="{FF2B5EF4-FFF2-40B4-BE49-F238E27FC236}">
                <a16:creationId xmlns:a16="http://schemas.microsoft.com/office/drawing/2014/main" id="{646BBE67-2906-4B90-8B7D-37F2D8F3D51B}"/>
              </a:ext>
            </a:extLst>
          </p:cNvPr>
          <p:cNvSpPr>
            <a:spLocks noGrp="1"/>
          </p:cNvSpPr>
          <p:nvPr>
            <p:ph type="body" sz="quarter" idx="22" hasCustomPrompt="1"/>
          </p:nvPr>
        </p:nvSpPr>
        <p:spPr>
          <a:xfrm>
            <a:off x="355981" y="2052810"/>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19" name="Text Placeholder 20">
            <a:extLst>
              <a:ext uri="{FF2B5EF4-FFF2-40B4-BE49-F238E27FC236}">
                <a16:creationId xmlns:a16="http://schemas.microsoft.com/office/drawing/2014/main" id="{B10AF075-A638-4289-969A-18174F428DD4}"/>
              </a:ext>
            </a:extLst>
          </p:cNvPr>
          <p:cNvSpPr>
            <a:spLocks noGrp="1"/>
          </p:cNvSpPr>
          <p:nvPr>
            <p:ph type="body" sz="quarter" idx="23" hasCustomPrompt="1"/>
          </p:nvPr>
        </p:nvSpPr>
        <p:spPr>
          <a:xfrm>
            <a:off x="3451653" y="4102318"/>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0" name="Text Placeholder 20">
            <a:extLst>
              <a:ext uri="{FF2B5EF4-FFF2-40B4-BE49-F238E27FC236}">
                <a16:creationId xmlns:a16="http://schemas.microsoft.com/office/drawing/2014/main" id="{241466DA-A6CC-442F-A18E-44177850D60A}"/>
              </a:ext>
            </a:extLst>
          </p:cNvPr>
          <p:cNvSpPr>
            <a:spLocks noGrp="1"/>
          </p:cNvSpPr>
          <p:nvPr>
            <p:ph type="body" sz="quarter" idx="24" hasCustomPrompt="1"/>
          </p:nvPr>
        </p:nvSpPr>
        <p:spPr>
          <a:xfrm>
            <a:off x="3451653" y="6493830"/>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1" name="Text Placeholder 24">
            <a:extLst>
              <a:ext uri="{FF2B5EF4-FFF2-40B4-BE49-F238E27FC236}">
                <a16:creationId xmlns:a16="http://schemas.microsoft.com/office/drawing/2014/main" id="{B528FCE3-DFC4-4BC5-ABB6-61E65BC6E550}"/>
              </a:ext>
            </a:extLst>
          </p:cNvPr>
          <p:cNvSpPr>
            <a:spLocks noGrp="1"/>
          </p:cNvSpPr>
          <p:nvPr>
            <p:ph type="body" sz="quarter" idx="14" hasCustomPrompt="1"/>
          </p:nvPr>
        </p:nvSpPr>
        <p:spPr>
          <a:xfrm>
            <a:off x="3451225" y="3853397"/>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2" name="Text Placeholder 24">
            <a:extLst>
              <a:ext uri="{FF2B5EF4-FFF2-40B4-BE49-F238E27FC236}">
                <a16:creationId xmlns:a16="http://schemas.microsoft.com/office/drawing/2014/main" id="{E6DD3D5B-8302-44E2-BEED-BD2FF7F861CE}"/>
              </a:ext>
            </a:extLst>
          </p:cNvPr>
          <p:cNvSpPr>
            <a:spLocks noGrp="1"/>
          </p:cNvSpPr>
          <p:nvPr>
            <p:ph type="body" sz="quarter" idx="15" hasCustomPrompt="1"/>
          </p:nvPr>
        </p:nvSpPr>
        <p:spPr>
          <a:xfrm>
            <a:off x="3451225" y="6244910"/>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23" name="Text Placeholder 31">
            <a:extLst>
              <a:ext uri="{FF2B5EF4-FFF2-40B4-BE49-F238E27FC236}">
                <a16:creationId xmlns:a16="http://schemas.microsoft.com/office/drawing/2014/main" id="{05996302-232D-406A-95A6-B8FC3A89FC09}"/>
              </a:ext>
            </a:extLst>
          </p:cNvPr>
          <p:cNvSpPr>
            <a:spLocks noGrp="1"/>
          </p:cNvSpPr>
          <p:nvPr>
            <p:ph type="body" sz="quarter" idx="16" hasCustomPrompt="1"/>
          </p:nvPr>
        </p:nvSpPr>
        <p:spPr>
          <a:xfrm>
            <a:off x="381318" y="5869010"/>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24" name="Content Placeholder 43">
            <a:extLst>
              <a:ext uri="{FF2B5EF4-FFF2-40B4-BE49-F238E27FC236}">
                <a16:creationId xmlns:a16="http://schemas.microsoft.com/office/drawing/2014/main" id="{26EE3836-55D2-46D0-AB3B-96EB22CF6956}"/>
              </a:ext>
            </a:extLst>
          </p:cNvPr>
          <p:cNvSpPr>
            <a:spLocks noGrp="1"/>
          </p:cNvSpPr>
          <p:nvPr>
            <p:ph sz="quarter" idx="20" hasCustomPrompt="1"/>
          </p:nvPr>
        </p:nvSpPr>
        <p:spPr>
          <a:xfrm>
            <a:off x="355188" y="485946"/>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539770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167639" y="6762603"/>
            <a:ext cx="3611880"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accent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sp>
        <p:nvSpPr>
          <p:cNvPr id="56" name="Content Placeholder 43">
            <a:extLst>
              <a:ext uri="{FF2B5EF4-FFF2-40B4-BE49-F238E27FC236}">
                <a16:creationId xmlns:a16="http://schemas.microsoft.com/office/drawing/2014/main" id="{A87CB7C3-9C33-439F-A998-989E77B37FF8}"/>
              </a:ext>
            </a:extLst>
          </p:cNvPr>
          <p:cNvSpPr>
            <a:spLocks noGrp="1"/>
          </p:cNvSpPr>
          <p:nvPr>
            <p:ph sz="quarter" idx="26" hasCustomPrompt="1"/>
          </p:nvPr>
        </p:nvSpPr>
        <p:spPr>
          <a:xfrm>
            <a:off x="184367" y="204228"/>
            <a:ext cx="1219972" cy="740360"/>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866991"/>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5755A2-5FAA-4FFE-BE57-534A155DCC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11" r="38382"/>
          <a:stretch/>
        </p:blipFill>
        <p:spPr>
          <a:xfrm>
            <a:off x="0" y="0"/>
            <a:ext cx="7772400" cy="9144000"/>
          </a:xfrm>
          <a:prstGeom prst="rect">
            <a:avLst/>
          </a:prstGeom>
        </p:spPr>
      </p:pic>
      <p:sp>
        <p:nvSpPr>
          <p:cNvPr id="16" name="Rectangle 15">
            <a:extLst>
              <a:ext uri="{FF2B5EF4-FFF2-40B4-BE49-F238E27FC236}">
                <a16:creationId xmlns:a16="http://schemas.microsoft.com/office/drawing/2014/main" id="{E1337B80-3548-4AFA-B1FC-BF4903C294C4}"/>
              </a:ext>
            </a:extLst>
          </p:cNvPr>
          <p:cNvSpPr/>
          <p:nvPr userDrawn="1"/>
        </p:nvSpPr>
        <p:spPr>
          <a:xfrm>
            <a:off x="0" y="0"/>
            <a:ext cx="7772400" cy="9144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4">
            <a:extLst>
              <a:ext uri="{FF2B5EF4-FFF2-40B4-BE49-F238E27FC236}">
                <a16:creationId xmlns:a16="http://schemas.microsoft.com/office/drawing/2014/main" id="{396FC75F-8290-4EE7-8CDA-79E12EA89A7F}"/>
              </a:ext>
            </a:extLst>
          </p:cNvPr>
          <p:cNvSpPr>
            <a:spLocks noGrp="1"/>
          </p:cNvSpPr>
          <p:nvPr>
            <p:ph type="body" sz="quarter" idx="17" hasCustomPrompt="1"/>
          </p:nvPr>
        </p:nvSpPr>
        <p:spPr>
          <a:xfrm>
            <a:off x="355188" y="165250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12" name="Text Placeholder 20">
            <a:extLst>
              <a:ext uri="{FF2B5EF4-FFF2-40B4-BE49-F238E27FC236}">
                <a16:creationId xmlns:a16="http://schemas.microsoft.com/office/drawing/2014/main" id="{5986179B-52D5-43FD-996B-913E2294F8E6}"/>
              </a:ext>
            </a:extLst>
          </p:cNvPr>
          <p:cNvSpPr>
            <a:spLocks noGrp="1"/>
          </p:cNvSpPr>
          <p:nvPr>
            <p:ph type="body" sz="quarter" idx="23" hasCustomPrompt="1"/>
          </p:nvPr>
        </p:nvSpPr>
        <p:spPr>
          <a:xfrm>
            <a:off x="3451653" y="1924790"/>
            <a:ext cx="4093735" cy="3081381"/>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13" name="Text Placeholder 20">
            <a:extLst>
              <a:ext uri="{FF2B5EF4-FFF2-40B4-BE49-F238E27FC236}">
                <a16:creationId xmlns:a16="http://schemas.microsoft.com/office/drawing/2014/main" id="{D929A1A5-EE28-46B8-860F-DC7C63419546}"/>
              </a:ext>
            </a:extLst>
          </p:cNvPr>
          <p:cNvSpPr>
            <a:spLocks noGrp="1"/>
          </p:cNvSpPr>
          <p:nvPr>
            <p:ph type="body" sz="quarter" idx="24" hasCustomPrompt="1"/>
          </p:nvPr>
        </p:nvSpPr>
        <p:spPr>
          <a:xfrm>
            <a:off x="3451653" y="5453018"/>
            <a:ext cx="4093735" cy="2990969"/>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14" name="Text Placeholder 24">
            <a:extLst>
              <a:ext uri="{FF2B5EF4-FFF2-40B4-BE49-F238E27FC236}">
                <a16:creationId xmlns:a16="http://schemas.microsoft.com/office/drawing/2014/main" id="{39BC4636-00AD-4553-AE45-2378512E8210}"/>
              </a:ext>
            </a:extLst>
          </p:cNvPr>
          <p:cNvSpPr>
            <a:spLocks noGrp="1"/>
          </p:cNvSpPr>
          <p:nvPr>
            <p:ph type="body" sz="quarter" idx="14" hasCustomPrompt="1"/>
          </p:nvPr>
        </p:nvSpPr>
        <p:spPr>
          <a:xfrm>
            <a:off x="3451225" y="167587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15" name="Text Placeholder 24">
            <a:extLst>
              <a:ext uri="{FF2B5EF4-FFF2-40B4-BE49-F238E27FC236}">
                <a16:creationId xmlns:a16="http://schemas.microsoft.com/office/drawing/2014/main" id="{C1FFB96C-5B7F-411F-9D4B-FAEF413F7093}"/>
              </a:ext>
            </a:extLst>
          </p:cNvPr>
          <p:cNvSpPr>
            <a:spLocks noGrp="1"/>
          </p:cNvSpPr>
          <p:nvPr>
            <p:ph type="body" sz="quarter" idx="15" hasCustomPrompt="1"/>
          </p:nvPr>
        </p:nvSpPr>
        <p:spPr>
          <a:xfrm>
            <a:off x="3451225" y="5130631"/>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21" name="Text Placeholder 31">
            <a:extLst>
              <a:ext uri="{FF2B5EF4-FFF2-40B4-BE49-F238E27FC236}">
                <a16:creationId xmlns:a16="http://schemas.microsoft.com/office/drawing/2014/main" id="{0C8BA1A2-5079-472B-B55C-E4C4D6101430}"/>
              </a:ext>
            </a:extLst>
          </p:cNvPr>
          <p:cNvSpPr>
            <a:spLocks noGrp="1"/>
          </p:cNvSpPr>
          <p:nvPr>
            <p:ph type="body" sz="quarter" idx="16" hasCustomPrompt="1"/>
          </p:nvPr>
        </p:nvSpPr>
        <p:spPr>
          <a:xfrm>
            <a:off x="381318" y="2538637"/>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22" name="Text Placeholder 31">
            <a:extLst>
              <a:ext uri="{FF2B5EF4-FFF2-40B4-BE49-F238E27FC236}">
                <a16:creationId xmlns:a16="http://schemas.microsoft.com/office/drawing/2014/main" id="{8EE2ED13-31F8-4C53-BE69-FA5EC348D955}"/>
              </a:ext>
            </a:extLst>
          </p:cNvPr>
          <p:cNvSpPr>
            <a:spLocks noGrp="1"/>
          </p:cNvSpPr>
          <p:nvPr>
            <p:ph type="body" sz="quarter" idx="25" hasCustomPrompt="1"/>
          </p:nvPr>
        </p:nvSpPr>
        <p:spPr>
          <a:xfrm>
            <a:off x="381318" y="5453018"/>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2nd quote from the client. If possible have it focus on the issues they faced before working with you. This should be relatable amongst all your clients."</a:t>
            </a:r>
          </a:p>
        </p:txBody>
      </p:sp>
      <p:sp>
        <p:nvSpPr>
          <p:cNvPr id="23" name="Content Placeholder 43">
            <a:extLst>
              <a:ext uri="{FF2B5EF4-FFF2-40B4-BE49-F238E27FC236}">
                <a16:creationId xmlns:a16="http://schemas.microsoft.com/office/drawing/2014/main" id="{25F431EC-BBC3-4E81-9C0C-98339EB4F08A}"/>
              </a:ext>
            </a:extLst>
          </p:cNvPr>
          <p:cNvSpPr>
            <a:spLocks noGrp="1"/>
          </p:cNvSpPr>
          <p:nvPr>
            <p:ph sz="quarter" idx="20" hasCustomPrompt="1"/>
          </p:nvPr>
        </p:nvSpPr>
        <p:spPr>
          <a:xfrm>
            <a:off x="355188" y="282812"/>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4" name="Rectangle 23">
            <a:extLst>
              <a:ext uri="{FF2B5EF4-FFF2-40B4-BE49-F238E27FC236}">
                <a16:creationId xmlns:a16="http://schemas.microsoft.com/office/drawing/2014/main" id="{554C9C87-2DFC-48AA-B1F2-B89E7779A8C5}"/>
              </a:ext>
            </a:extLst>
          </p:cNvPr>
          <p:cNvSpPr/>
          <p:nvPr userDrawn="1"/>
        </p:nvSpPr>
        <p:spPr>
          <a:xfrm>
            <a:off x="0" y="8649730"/>
            <a:ext cx="7772400" cy="49427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F49DDE95-E559-4EF1-BD4B-812D80EE2FCF}"/>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bg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26" name="Picture Placeholder 7">
            <a:extLst>
              <a:ext uri="{FF2B5EF4-FFF2-40B4-BE49-F238E27FC236}">
                <a16:creationId xmlns:a16="http://schemas.microsoft.com/office/drawing/2014/main" id="{53A670B7-023E-4F14-827F-3FB34DD56719}"/>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Tree>
    <p:extLst>
      <p:ext uri="{BB962C8B-B14F-4D97-AF65-F5344CB8AC3E}">
        <p14:creationId xmlns:p14="http://schemas.microsoft.com/office/powerpoint/2010/main" val="318253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FE597B7-6E56-427F-BEB0-61FE65A6291C}"/>
              </a:ext>
            </a:extLst>
          </p:cNvPr>
          <p:cNvSpPr/>
          <p:nvPr userDrawn="1"/>
        </p:nvSpPr>
        <p:spPr>
          <a:xfrm>
            <a:off x="0" y="8649730"/>
            <a:ext cx="7772400" cy="49427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167640" y="6620644"/>
            <a:ext cx="3611879"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bg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accent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Content Placeholder 43">
            <a:extLst>
              <a:ext uri="{FF2B5EF4-FFF2-40B4-BE49-F238E27FC236}">
                <a16:creationId xmlns:a16="http://schemas.microsoft.com/office/drawing/2014/main" id="{547DC17B-7ECF-46DD-9003-0ABE3CBCE14D}"/>
              </a:ext>
            </a:extLst>
          </p:cNvPr>
          <p:cNvSpPr>
            <a:spLocks noGrp="1"/>
          </p:cNvSpPr>
          <p:nvPr>
            <p:ph sz="quarter" idx="26"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764918208"/>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3" name="Picture Placeholder 15">
            <a:extLst>
              <a:ext uri="{FF2B5EF4-FFF2-40B4-BE49-F238E27FC236}">
                <a16:creationId xmlns:a16="http://schemas.microsoft.com/office/drawing/2014/main" id="{7BB19488-6C98-4B97-BFBB-238808C757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862" b="2458"/>
          <a:stretch/>
        </p:blipFill>
        <p:spPr>
          <a:xfrm>
            <a:off x="0" y="1"/>
            <a:ext cx="7772400" cy="2367279"/>
          </a:xfrm>
          <a:prstGeom prst="rect">
            <a:avLst/>
          </a:prstGeom>
        </p:spPr>
      </p:pic>
      <p:sp>
        <p:nvSpPr>
          <p:cNvPr id="14" name="Rectangle 13">
            <a:extLst>
              <a:ext uri="{FF2B5EF4-FFF2-40B4-BE49-F238E27FC236}">
                <a16:creationId xmlns:a16="http://schemas.microsoft.com/office/drawing/2014/main" id="{EE574403-5A5D-49D3-A536-7F50D3F5847E}"/>
              </a:ext>
            </a:extLst>
          </p:cNvPr>
          <p:cNvSpPr/>
          <p:nvPr userDrawn="1"/>
        </p:nvSpPr>
        <p:spPr>
          <a:xfrm>
            <a:off x="0" y="1"/>
            <a:ext cx="7772400" cy="236728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41">
            <a:extLst>
              <a:ext uri="{FF2B5EF4-FFF2-40B4-BE49-F238E27FC236}">
                <a16:creationId xmlns:a16="http://schemas.microsoft.com/office/drawing/2014/main" id="{43B26039-4969-4BDE-BB33-8DD871CBCFE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25" name="Text Placeholder 9">
            <a:extLst>
              <a:ext uri="{FF2B5EF4-FFF2-40B4-BE49-F238E27FC236}">
                <a16:creationId xmlns:a16="http://schemas.microsoft.com/office/drawing/2014/main" id="{8E71B83B-A920-472A-BD5C-5259BCA2A265}"/>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8" name="Content Placeholder 43">
            <a:extLst>
              <a:ext uri="{FF2B5EF4-FFF2-40B4-BE49-F238E27FC236}">
                <a16:creationId xmlns:a16="http://schemas.microsoft.com/office/drawing/2014/main" id="{11C9763E-C16E-4BEA-8842-6F9E008D0E3F}"/>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9" name="Rectangle 28">
            <a:extLst>
              <a:ext uri="{FF2B5EF4-FFF2-40B4-BE49-F238E27FC236}">
                <a16:creationId xmlns:a16="http://schemas.microsoft.com/office/drawing/2014/main" id="{809F0753-C942-4588-ABFE-0978465441C0}"/>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3">
            <a:extLst>
              <a:ext uri="{FF2B5EF4-FFF2-40B4-BE49-F238E27FC236}">
                <a16:creationId xmlns:a16="http://schemas.microsoft.com/office/drawing/2014/main" id="{84F7B7B1-100A-4DD6-B331-625CD45DE430}"/>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17" name="Rectangle 16">
            <a:extLst>
              <a:ext uri="{FF2B5EF4-FFF2-40B4-BE49-F238E27FC236}">
                <a16:creationId xmlns:a16="http://schemas.microsoft.com/office/drawing/2014/main" id="{E4B91120-C77D-4246-ABA9-496EB51152B4}"/>
              </a:ext>
            </a:extLst>
          </p:cNvPr>
          <p:cNvSpPr/>
          <p:nvPr userDrawn="1"/>
        </p:nvSpPr>
        <p:spPr>
          <a:xfrm>
            <a:off x="-7461" y="8595360"/>
            <a:ext cx="7779861" cy="5486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EEEC83A-4431-4818-A8BB-E541D8DBE8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20" name="Text Placeholder 20">
            <a:extLst>
              <a:ext uri="{FF2B5EF4-FFF2-40B4-BE49-F238E27FC236}">
                <a16:creationId xmlns:a16="http://schemas.microsoft.com/office/drawing/2014/main" id="{C901ECC3-FA45-44E1-BBE1-85CCC5125115}"/>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22" name="Text Placeholder 24">
            <a:extLst>
              <a:ext uri="{FF2B5EF4-FFF2-40B4-BE49-F238E27FC236}">
                <a16:creationId xmlns:a16="http://schemas.microsoft.com/office/drawing/2014/main" id="{2F70036C-DE4E-437B-997B-A07E0E379EFC}"/>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23" name="Rectangle 22">
            <a:extLst>
              <a:ext uri="{FF2B5EF4-FFF2-40B4-BE49-F238E27FC236}">
                <a16:creationId xmlns:a16="http://schemas.microsoft.com/office/drawing/2014/main" id="{115599E2-5D54-4D0C-A9AB-E596CB7E8476}"/>
              </a:ext>
            </a:extLst>
          </p:cNvPr>
          <p:cNvSpPr/>
          <p:nvPr userDrawn="1"/>
        </p:nvSpPr>
        <p:spPr>
          <a:xfrm>
            <a:off x="-7462" y="2384869"/>
            <a:ext cx="7779861" cy="45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7">
            <a:extLst>
              <a:ext uri="{FF2B5EF4-FFF2-40B4-BE49-F238E27FC236}">
                <a16:creationId xmlns:a16="http://schemas.microsoft.com/office/drawing/2014/main" id="{E9381B31-408C-4738-9F2B-E0F0F4534F5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30" name="Text Placeholder 100">
            <a:extLst>
              <a:ext uri="{FF2B5EF4-FFF2-40B4-BE49-F238E27FC236}">
                <a16:creationId xmlns:a16="http://schemas.microsoft.com/office/drawing/2014/main" id="{15AEBF6F-C87B-4EA8-8451-2D08C1A2EF42}"/>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31" name="Text Placeholder 11">
            <a:extLst>
              <a:ext uri="{FF2B5EF4-FFF2-40B4-BE49-F238E27FC236}">
                <a16:creationId xmlns:a16="http://schemas.microsoft.com/office/drawing/2014/main" id="{087A6BF1-F899-4BD3-86AF-26EADEF4886A}"/>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393608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82740-A24D-4025-9659-FA6242DBB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667" r="21667"/>
          <a:stretch/>
        </p:blipFill>
        <p:spPr>
          <a:xfrm>
            <a:off x="1" y="-2"/>
            <a:ext cx="7772400" cy="9144002"/>
          </a:xfrm>
          <a:prstGeom prst="rect">
            <a:avLst/>
          </a:prstGeom>
        </p:spPr>
      </p:pic>
      <p:sp>
        <p:nvSpPr>
          <p:cNvPr id="12" name="Rectangle 11">
            <a:extLst>
              <a:ext uri="{FF2B5EF4-FFF2-40B4-BE49-F238E27FC236}">
                <a16:creationId xmlns:a16="http://schemas.microsoft.com/office/drawing/2014/main" id="{4FDF82F6-93E0-4BBB-BFB3-0233B766184D}"/>
              </a:ext>
            </a:extLst>
          </p:cNvPr>
          <p:cNvSpPr/>
          <p:nvPr userDrawn="1"/>
        </p:nvSpPr>
        <p:spPr>
          <a:xfrm>
            <a:off x="0" y="-3"/>
            <a:ext cx="7772400" cy="9144000"/>
          </a:xfrm>
          <a:prstGeom prst="rect">
            <a:avLst/>
          </a:prstGeom>
          <a:solidFill>
            <a:schemeClr val="bg2">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7C6A92-927A-4C5F-9A89-E5F2A5291EDE}"/>
              </a:ext>
            </a:extLst>
          </p:cNvPr>
          <p:cNvSpPr/>
          <p:nvPr userDrawn="1"/>
        </p:nvSpPr>
        <p:spPr>
          <a:xfrm>
            <a:off x="0" y="-1"/>
            <a:ext cx="7772400" cy="2825579"/>
          </a:xfrm>
          <a:custGeom>
            <a:avLst/>
            <a:gdLst>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2265405 w 7772400"/>
              <a:gd name="connsiteY3" fmla="*/ 4053016 h 4053840"/>
              <a:gd name="connsiteX4" fmla="*/ 0 w 7772400"/>
              <a:gd name="connsiteY4" fmla="*/ 4053840 h 4053840"/>
              <a:gd name="connsiteX5" fmla="*/ 0 w 7772400"/>
              <a:gd name="connsiteY5" fmla="*/ 0 h 4053840"/>
              <a:gd name="connsiteX0" fmla="*/ 0 w 7772400"/>
              <a:gd name="connsiteY0" fmla="*/ 0 h 6409038"/>
              <a:gd name="connsiteX1" fmla="*/ 7772400 w 7772400"/>
              <a:gd name="connsiteY1" fmla="*/ 0 h 6409038"/>
              <a:gd name="connsiteX2" fmla="*/ 7772400 w 7772400"/>
              <a:gd name="connsiteY2" fmla="*/ 4053840 h 6409038"/>
              <a:gd name="connsiteX3" fmla="*/ 2290119 w 7772400"/>
              <a:gd name="connsiteY3" fmla="*/ 6409038 h 6409038"/>
              <a:gd name="connsiteX4" fmla="*/ 0 w 7772400"/>
              <a:gd name="connsiteY4" fmla="*/ 4053840 h 6409038"/>
              <a:gd name="connsiteX5" fmla="*/ 0 w 7772400"/>
              <a:gd name="connsiteY5" fmla="*/ 0 h 6409038"/>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174916"/>
              <a:gd name="connsiteX1" fmla="*/ 7772400 w 7772400"/>
              <a:gd name="connsiteY1" fmla="*/ 0 h 4174916"/>
              <a:gd name="connsiteX2" fmla="*/ 7772400 w 7772400"/>
              <a:gd name="connsiteY2" fmla="*/ 4053840 h 4174916"/>
              <a:gd name="connsiteX3" fmla="*/ 0 w 7772400"/>
              <a:gd name="connsiteY3" fmla="*/ 4053840 h 4174916"/>
              <a:gd name="connsiteX4" fmla="*/ 0 w 7772400"/>
              <a:gd name="connsiteY4" fmla="*/ 0 h 4174916"/>
              <a:gd name="connsiteX0" fmla="*/ 0 w 7772400"/>
              <a:gd name="connsiteY0" fmla="*/ 0 h 4139711"/>
              <a:gd name="connsiteX1" fmla="*/ 7772400 w 7772400"/>
              <a:gd name="connsiteY1" fmla="*/ 0 h 4139711"/>
              <a:gd name="connsiteX2" fmla="*/ 7772400 w 7772400"/>
              <a:gd name="connsiteY2" fmla="*/ 4053840 h 4139711"/>
              <a:gd name="connsiteX3" fmla="*/ 0 w 7772400"/>
              <a:gd name="connsiteY3" fmla="*/ 4053840 h 4139711"/>
              <a:gd name="connsiteX4" fmla="*/ 0 w 7772400"/>
              <a:gd name="connsiteY4" fmla="*/ 0 h 413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4139711">
                <a:moveTo>
                  <a:pt x="0" y="0"/>
                </a:moveTo>
                <a:lnTo>
                  <a:pt x="7772400" y="0"/>
                </a:lnTo>
                <a:lnTo>
                  <a:pt x="7772400" y="4053840"/>
                </a:lnTo>
                <a:cubicBezTo>
                  <a:pt x="5148649" y="4506921"/>
                  <a:pt x="2772033" y="2966445"/>
                  <a:pt x="0" y="4053840"/>
                </a:cubicBezTo>
                <a:lnTo>
                  <a:pt x="0" y="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0A97630D-A9FC-46C8-8F8D-D75BFE0BD74C}"/>
              </a:ext>
            </a:extLst>
          </p:cNvPr>
          <p:cNvSpPr>
            <a:spLocks noGrp="1"/>
          </p:cNvSpPr>
          <p:nvPr>
            <p:ph type="body" sz="quarter" idx="11" hasCustomPrompt="1"/>
          </p:nvPr>
        </p:nvSpPr>
        <p:spPr>
          <a:xfrm>
            <a:off x="355188" y="1088384"/>
            <a:ext cx="5073333" cy="726518"/>
          </a:xfrm>
          <a:prstGeom prst="rect">
            <a:avLst/>
          </a:prstGeom>
        </p:spPr>
        <p:txBody>
          <a:bodyPr anchor="ctr" anchorCtr="0"/>
          <a:lstStyle>
            <a:lvl1pPr marL="0" indent="0">
              <a:buNone/>
              <a:defRPr sz="2400" b="1">
                <a:solidFill>
                  <a:schemeClr val="bg2"/>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INSERT TITLE HERE</a:t>
            </a:r>
          </a:p>
        </p:txBody>
      </p:sp>
      <p:sp>
        <p:nvSpPr>
          <p:cNvPr id="13" name="Text Placeholder 7">
            <a:extLst>
              <a:ext uri="{FF2B5EF4-FFF2-40B4-BE49-F238E27FC236}">
                <a16:creationId xmlns:a16="http://schemas.microsoft.com/office/drawing/2014/main" id="{4711AD22-6F3D-4E71-A87B-D663FC643BC9}"/>
              </a:ext>
            </a:extLst>
          </p:cNvPr>
          <p:cNvSpPr>
            <a:spLocks noGrp="1"/>
          </p:cNvSpPr>
          <p:nvPr>
            <p:ph type="body" sz="quarter" idx="12" hasCustomPrompt="1"/>
          </p:nvPr>
        </p:nvSpPr>
        <p:spPr>
          <a:xfrm>
            <a:off x="741363" y="8632825"/>
            <a:ext cx="3144837" cy="404813"/>
          </a:xfrm>
          <a:prstGeom prst="rect">
            <a:avLst/>
          </a:prstGeom>
        </p:spPr>
        <p:txBody>
          <a:bodyPr anchor="ctr" anchorCtr="0"/>
          <a:lstStyle>
            <a:lvl1pPr marL="0" indent="0">
              <a:buNone/>
              <a:defRPr sz="1000" b="1">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Insert Company Name</a:t>
            </a:r>
          </a:p>
        </p:txBody>
      </p:sp>
      <p:sp>
        <p:nvSpPr>
          <p:cNvPr id="14" name="Picture Placeholder 9">
            <a:extLst>
              <a:ext uri="{FF2B5EF4-FFF2-40B4-BE49-F238E27FC236}">
                <a16:creationId xmlns:a16="http://schemas.microsoft.com/office/drawing/2014/main" id="{AD8A48F9-394C-4788-9CC9-9FA6B2C10E80}"/>
              </a:ext>
            </a:extLst>
          </p:cNvPr>
          <p:cNvSpPr>
            <a:spLocks noGrp="1"/>
          </p:cNvSpPr>
          <p:nvPr>
            <p:ph type="pic" sz="quarter" idx="13" hasCustomPrompt="1"/>
          </p:nvPr>
        </p:nvSpPr>
        <p:spPr>
          <a:xfrm>
            <a:off x="157163" y="8632825"/>
            <a:ext cx="584200" cy="404813"/>
          </a:xfrm>
          <a:prstGeom prst="rect">
            <a:avLst/>
          </a:prstGeom>
        </p:spPr>
        <p:txBody>
          <a:bodyPr/>
          <a:lstStyle>
            <a:lvl1pPr marL="0" indent="0" algn="ctr">
              <a:buNone/>
              <a:defRPr sz="700">
                <a:solidFill>
                  <a:schemeClr val="bg2"/>
                </a:solidFill>
              </a:defRPr>
            </a:lvl1pPr>
          </a:lstStyle>
          <a:p>
            <a:r>
              <a:rPr lang="en-US" dirty="0"/>
              <a:t>Click to insert logo</a:t>
            </a:r>
          </a:p>
        </p:txBody>
      </p:sp>
      <p:sp>
        <p:nvSpPr>
          <p:cNvPr id="15" name="Text Placeholder 24">
            <a:extLst>
              <a:ext uri="{FF2B5EF4-FFF2-40B4-BE49-F238E27FC236}">
                <a16:creationId xmlns:a16="http://schemas.microsoft.com/office/drawing/2014/main" id="{3B493310-61A5-4480-8968-77F94556C54F}"/>
              </a:ext>
            </a:extLst>
          </p:cNvPr>
          <p:cNvSpPr>
            <a:spLocks noGrp="1"/>
          </p:cNvSpPr>
          <p:nvPr>
            <p:ph type="body" sz="quarter" idx="17" hasCustomPrompt="1"/>
          </p:nvPr>
        </p:nvSpPr>
        <p:spPr>
          <a:xfrm>
            <a:off x="355188" y="3037142"/>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16" name="Text Placeholder 9">
            <a:extLst>
              <a:ext uri="{FF2B5EF4-FFF2-40B4-BE49-F238E27FC236}">
                <a16:creationId xmlns:a16="http://schemas.microsoft.com/office/drawing/2014/main" id="{50213356-0533-49D7-837D-49DA8CA9515E}"/>
              </a:ext>
            </a:extLst>
          </p:cNvPr>
          <p:cNvSpPr>
            <a:spLocks noGrp="1"/>
          </p:cNvSpPr>
          <p:nvPr>
            <p:ph type="body" sz="quarter" idx="22" hasCustomPrompt="1"/>
          </p:nvPr>
        </p:nvSpPr>
        <p:spPr>
          <a:xfrm>
            <a:off x="355981" y="1814902"/>
            <a:ext cx="2873375" cy="360363"/>
          </a:xfrm>
          <a:prstGeom prst="rect">
            <a:avLst/>
          </a:prstGeom>
        </p:spPr>
        <p:txBody>
          <a:bodyPr/>
          <a:lstStyle>
            <a:lvl1pPr marL="0" indent="0">
              <a:buNone/>
              <a:defRPr sz="16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17" name="Text Placeholder 20">
            <a:extLst>
              <a:ext uri="{FF2B5EF4-FFF2-40B4-BE49-F238E27FC236}">
                <a16:creationId xmlns:a16="http://schemas.microsoft.com/office/drawing/2014/main" id="{5B7AFD96-A430-4E1D-9A19-0940ACBC884C}"/>
              </a:ext>
            </a:extLst>
          </p:cNvPr>
          <p:cNvSpPr>
            <a:spLocks noGrp="1"/>
          </p:cNvSpPr>
          <p:nvPr>
            <p:ph type="body" sz="quarter" idx="23" hasCustomPrompt="1"/>
          </p:nvPr>
        </p:nvSpPr>
        <p:spPr>
          <a:xfrm>
            <a:off x="3451653" y="3288820"/>
            <a:ext cx="4093735" cy="2566361"/>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18" name="Text Placeholder 20">
            <a:extLst>
              <a:ext uri="{FF2B5EF4-FFF2-40B4-BE49-F238E27FC236}">
                <a16:creationId xmlns:a16="http://schemas.microsoft.com/office/drawing/2014/main" id="{3D03409B-842E-4560-B877-334AB0912109}"/>
              </a:ext>
            </a:extLst>
          </p:cNvPr>
          <p:cNvSpPr>
            <a:spLocks noGrp="1"/>
          </p:cNvSpPr>
          <p:nvPr>
            <p:ph type="body" sz="quarter" idx="24" hasCustomPrompt="1"/>
          </p:nvPr>
        </p:nvSpPr>
        <p:spPr>
          <a:xfrm>
            <a:off x="3451653" y="6146326"/>
            <a:ext cx="4093735" cy="2380138"/>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19" name="Text Placeholder 24">
            <a:extLst>
              <a:ext uri="{FF2B5EF4-FFF2-40B4-BE49-F238E27FC236}">
                <a16:creationId xmlns:a16="http://schemas.microsoft.com/office/drawing/2014/main" id="{E8C645FB-4693-48E0-8371-2E977B0F3991}"/>
              </a:ext>
            </a:extLst>
          </p:cNvPr>
          <p:cNvSpPr>
            <a:spLocks noGrp="1"/>
          </p:cNvSpPr>
          <p:nvPr>
            <p:ph type="body" sz="quarter" idx="14" hasCustomPrompt="1"/>
          </p:nvPr>
        </p:nvSpPr>
        <p:spPr>
          <a:xfrm>
            <a:off x="3451225" y="303990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0" name="Text Placeholder 24">
            <a:extLst>
              <a:ext uri="{FF2B5EF4-FFF2-40B4-BE49-F238E27FC236}">
                <a16:creationId xmlns:a16="http://schemas.microsoft.com/office/drawing/2014/main" id="{2EBD41D5-1874-4C1C-8895-053ECF23536E}"/>
              </a:ext>
            </a:extLst>
          </p:cNvPr>
          <p:cNvSpPr>
            <a:spLocks noGrp="1"/>
          </p:cNvSpPr>
          <p:nvPr>
            <p:ph type="body" sz="quarter" idx="15" hasCustomPrompt="1"/>
          </p:nvPr>
        </p:nvSpPr>
        <p:spPr>
          <a:xfrm>
            <a:off x="3451225" y="5876293"/>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21" name="Text Placeholder 31">
            <a:extLst>
              <a:ext uri="{FF2B5EF4-FFF2-40B4-BE49-F238E27FC236}">
                <a16:creationId xmlns:a16="http://schemas.microsoft.com/office/drawing/2014/main" id="{9BB97A4D-1938-4250-8690-E1ACE608A0C4}"/>
              </a:ext>
            </a:extLst>
          </p:cNvPr>
          <p:cNvSpPr>
            <a:spLocks noGrp="1"/>
          </p:cNvSpPr>
          <p:nvPr>
            <p:ph type="body" sz="quarter" idx="16" hasCustomPrompt="1"/>
          </p:nvPr>
        </p:nvSpPr>
        <p:spPr>
          <a:xfrm>
            <a:off x="381318" y="3978542"/>
            <a:ext cx="2842895" cy="1827418"/>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22" name="Content Placeholder 43">
            <a:extLst>
              <a:ext uri="{FF2B5EF4-FFF2-40B4-BE49-F238E27FC236}">
                <a16:creationId xmlns:a16="http://schemas.microsoft.com/office/drawing/2014/main" id="{63CFD170-C112-420D-9BDA-FAF3629EA5A6}"/>
              </a:ext>
            </a:extLst>
          </p:cNvPr>
          <p:cNvSpPr>
            <a:spLocks noGrp="1"/>
          </p:cNvSpPr>
          <p:nvPr>
            <p:ph sz="quarter" idx="20" hasCustomPrompt="1"/>
          </p:nvPr>
        </p:nvSpPr>
        <p:spPr>
          <a:xfrm>
            <a:off x="381318" y="204969"/>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3" name="Text Placeholder 31">
            <a:extLst>
              <a:ext uri="{FF2B5EF4-FFF2-40B4-BE49-F238E27FC236}">
                <a16:creationId xmlns:a16="http://schemas.microsoft.com/office/drawing/2014/main" id="{29F534FD-0A47-425C-A424-A9B6253F4F84}"/>
              </a:ext>
            </a:extLst>
          </p:cNvPr>
          <p:cNvSpPr>
            <a:spLocks noGrp="1"/>
          </p:cNvSpPr>
          <p:nvPr>
            <p:ph type="body" sz="quarter" idx="25" hasCustomPrompt="1"/>
          </p:nvPr>
        </p:nvSpPr>
        <p:spPr>
          <a:xfrm>
            <a:off x="381318" y="5959651"/>
            <a:ext cx="2842895" cy="1890280"/>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2nd quote from the client. If possible have it focus on the issues they faced before working with you. This should be relatable amongst all your clients."</a:t>
            </a:r>
          </a:p>
        </p:txBody>
      </p:sp>
    </p:spTree>
    <p:extLst>
      <p:ext uri="{BB962C8B-B14F-4D97-AF65-F5344CB8AC3E}">
        <p14:creationId xmlns:p14="http://schemas.microsoft.com/office/powerpoint/2010/main" val="102081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93352" y="6762603"/>
            <a:ext cx="3686167"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grpSp>
        <p:nvGrpSpPr>
          <p:cNvPr id="20" name="Group 19">
            <a:extLst>
              <a:ext uri="{FF2B5EF4-FFF2-40B4-BE49-F238E27FC236}">
                <a16:creationId xmlns:a16="http://schemas.microsoft.com/office/drawing/2014/main" id="{ADA49938-7D52-4CBE-804C-D6C6AF992626}"/>
              </a:ext>
            </a:extLst>
          </p:cNvPr>
          <p:cNvGrpSpPr/>
          <p:nvPr userDrawn="1"/>
        </p:nvGrpSpPr>
        <p:grpSpPr>
          <a:xfrm>
            <a:off x="4251585" y="1545368"/>
            <a:ext cx="3012248" cy="1608560"/>
            <a:chOff x="4274477" y="780034"/>
            <a:chExt cx="3012248" cy="1608560"/>
          </a:xfrm>
        </p:grpSpPr>
        <p:grpSp>
          <p:nvGrpSpPr>
            <p:cNvPr id="23" name="Group 22">
              <a:extLst>
                <a:ext uri="{FF2B5EF4-FFF2-40B4-BE49-F238E27FC236}">
                  <a16:creationId xmlns:a16="http://schemas.microsoft.com/office/drawing/2014/main" id="{E6BB5B1C-7857-4EE7-B763-60F83F4DC15F}"/>
                </a:ext>
              </a:extLst>
            </p:cNvPr>
            <p:cNvGrpSpPr/>
            <p:nvPr/>
          </p:nvGrpSpPr>
          <p:grpSpPr>
            <a:xfrm>
              <a:off x="4274477" y="780034"/>
              <a:ext cx="1036320" cy="829596"/>
              <a:chOff x="4450080" y="1703677"/>
              <a:chExt cx="1036320" cy="829596"/>
            </a:xfrm>
          </p:grpSpPr>
          <p:sp>
            <p:nvSpPr>
              <p:cNvPr id="44" name="TextBox 43">
                <a:extLst>
                  <a:ext uri="{FF2B5EF4-FFF2-40B4-BE49-F238E27FC236}">
                    <a16:creationId xmlns:a16="http://schemas.microsoft.com/office/drawing/2014/main" id="{046DB29C-7686-4248-87BB-657F2B318C9E}"/>
                  </a:ext>
                </a:extLst>
              </p:cNvPr>
              <p:cNvSpPr txBox="1"/>
              <p:nvPr/>
            </p:nvSpPr>
            <p:spPr>
              <a:xfrm>
                <a:off x="4450080" y="2133163"/>
                <a:ext cx="1036320" cy="400110"/>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High Value Prospects</a:t>
                </a:r>
              </a:p>
            </p:txBody>
          </p:sp>
          <p:grpSp>
            <p:nvGrpSpPr>
              <p:cNvPr id="45" name="Group 4">
                <a:extLst>
                  <a:ext uri="{FF2B5EF4-FFF2-40B4-BE49-F238E27FC236}">
                    <a16:creationId xmlns:a16="http://schemas.microsoft.com/office/drawing/2014/main" id="{AE1122EB-57F9-4FC9-8119-3386009924CE}"/>
                  </a:ext>
                </a:extLst>
              </p:cNvPr>
              <p:cNvGrpSpPr>
                <a:grpSpLocks noChangeAspect="1"/>
              </p:cNvGrpSpPr>
              <p:nvPr/>
            </p:nvGrpSpPr>
            <p:grpSpPr bwMode="auto">
              <a:xfrm>
                <a:off x="4749356" y="1703677"/>
                <a:ext cx="437768" cy="429486"/>
                <a:chOff x="2946" y="1681"/>
                <a:chExt cx="370" cy="363"/>
              </a:xfrm>
            </p:grpSpPr>
            <p:sp>
              <p:nvSpPr>
                <p:cNvPr id="46" name="Oval 5">
                  <a:extLst>
                    <a:ext uri="{FF2B5EF4-FFF2-40B4-BE49-F238E27FC236}">
                      <a16:creationId xmlns:a16="http://schemas.microsoft.com/office/drawing/2014/main" id="{2EE9FD27-A105-4A60-8C2B-699D2B00803B}"/>
                    </a:ext>
                  </a:extLst>
                </p:cNvPr>
                <p:cNvSpPr>
                  <a:spLocks noChangeArrowheads="1"/>
                </p:cNvSpPr>
                <p:nvPr/>
              </p:nvSpPr>
              <p:spPr bwMode="auto">
                <a:xfrm>
                  <a:off x="3005" y="1734"/>
                  <a:ext cx="252" cy="251"/>
                </a:xfrm>
                <a:prstGeom prst="ellipse">
                  <a:avLst/>
                </a:pr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6">
                  <a:extLst>
                    <a:ext uri="{FF2B5EF4-FFF2-40B4-BE49-F238E27FC236}">
                      <a16:creationId xmlns:a16="http://schemas.microsoft.com/office/drawing/2014/main" id="{7FEA0BF3-8992-4817-AC5B-17F5F69CAD45}"/>
                    </a:ext>
                  </a:extLst>
                </p:cNvPr>
                <p:cNvSpPr>
                  <a:spLocks/>
                </p:cNvSpPr>
                <p:nvPr/>
              </p:nvSpPr>
              <p:spPr bwMode="auto">
                <a:xfrm>
                  <a:off x="2954" y="1886"/>
                  <a:ext cx="84" cy="127"/>
                </a:xfrm>
                <a:custGeom>
                  <a:avLst/>
                  <a:gdLst>
                    <a:gd name="T0" fmla="*/ 51 w 51"/>
                    <a:gd name="T1" fmla="*/ 77 h 77"/>
                    <a:gd name="T2" fmla="*/ 0 w 51"/>
                    <a:gd name="T3" fmla="*/ 0 h 77"/>
                  </a:gdLst>
                  <a:ahLst/>
                  <a:cxnLst>
                    <a:cxn ang="0">
                      <a:pos x="T0" y="T1"/>
                    </a:cxn>
                    <a:cxn ang="0">
                      <a:pos x="T2" y="T3"/>
                    </a:cxn>
                  </a:cxnLst>
                  <a:rect l="0" t="0" r="r" b="b"/>
                  <a:pathLst>
                    <a:path w="51" h="77">
                      <a:moveTo>
                        <a:pt x="51" y="77"/>
                      </a:moveTo>
                      <a:cubicBezTo>
                        <a:pt x="24" y="61"/>
                        <a:pt x="4" y="33"/>
                        <a:pt x="0" y="0"/>
                      </a:cubicBezTo>
                    </a:path>
                  </a:pathLst>
                </a:custGeom>
                <a:noFill/>
                <a:ln w="22225" cap="flat">
                  <a:solidFill>
                    <a:srgbClr val="BCC0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D72A7B5B-8F2F-48E9-AAEF-356655BD7643}"/>
                    </a:ext>
                  </a:extLst>
                </p:cNvPr>
                <p:cNvSpPr>
                  <a:spLocks/>
                </p:cNvSpPr>
                <p:nvPr/>
              </p:nvSpPr>
              <p:spPr bwMode="auto">
                <a:xfrm>
                  <a:off x="3223" y="1886"/>
                  <a:ext cx="83" cy="127"/>
                </a:xfrm>
                <a:custGeom>
                  <a:avLst/>
                  <a:gdLst>
                    <a:gd name="T0" fmla="*/ 50 w 50"/>
                    <a:gd name="T1" fmla="*/ 0 h 77"/>
                    <a:gd name="T2" fmla="*/ 0 w 50"/>
                    <a:gd name="T3" fmla="*/ 77 h 77"/>
                  </a:gdLst>
                  <a:ahLst/>
                  <a:cxnLst>
                    <a:cxn ang="0">
                      <a:pos x="T0" y="T1"/>
                    </a:cxn>
                    <a:cxn ang="0">
                      <a:pos x="T2" y="T3"/>
                    </a:cxn>
                  </a:cxnLst>
                  <a:rect l="0" t="0" r="r" b="b"/>
                  <a:pathLst>
                    <a:path w="50" h="77">
                      <a:moveTo>
                        <a:pt x="50" y="0"/>
                      </a:moveTo>
                      <a:cubicBezTo>
                        <a:pt x="46" y="32"/>
                        <a:pt x="27" y="60"/>
                        <a:pt x="0" y="77"/>
                      </a:cubicBezTo>
                    </a:path>
                  </a:pathLst>
                </a:custGeom>
                <a:noFill/>
                <a:ln w="22225" cap="flat">
                  <a:solidFill>
                    <a:srgbClr val="BCC0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D7B31529-551E-4F11-9891-3613E4ED1252}"/>
                    </a:ext>
                  </a:extLst>
                </p:cNvPr>
                <p:cNvSpPr>
                  <a:spLocks/>
                </p:cNvSpPr>
                <p:nvPr/>
              </p:nvSpPr>
              <p:spPr bwMode="auto">
                <a:xfrm>
                  <a:off x="3050" y="1681"/>
                  <a:ext cx="160" cy="19"/>
                </a:xfrm>
                <a:custGeom>
                  <a:avLst/>
                  <a:gdLst>
                    <a:gd name="T0" fmla="*/ 0 w 97"/>
                    <a:gd name="T1" fmla="*/ 12 h 12"/>
                    <a:gd name="T2" fmla="*/ 49 w 97"/>
                    <a:gd name="T3" fmla="*/ 0 h 12"/>
                    <a:gd name="T4" fmla="*/ 97 w 97"/>
                    <a:gd name="T5" fmla="*/ 12 h 12"/>
                  </a:gdLst>
                  <a:ahLst/>
                  <a:cxnLst>
                    <a:cxn ang="0">
                      <a:pos x="T0" y="T1"/>
                    </a:cxn>
                    <a:cxn ang="0">
                      <a:pos x="T2" y="T3"/>
                    </a:cxn>
                    <a:cxn ang="0">
                      <a:pos x="T4" y="T5"/>
                    </a:cxn>
                  </a:cxnLst>
                  <a:rect l="0" t="0" r="r" b="b"/>
                  <a:pathLst>
                    <a:path w="97" h="12">
                      <a:moveTo>
                        <a:pt x="0" y="12"/>
                      </a:moveTo>
                      <a:cubicBezTo>
                        <a:pt x="15" y="5"/>
                        <a:pt x="31" y="0"/>
                        <a:pt x="49" y="0"/>
                      </a:cubicBezTo>
                      <a:cubicBezTo>
                        <a:pt x="66" y="0"/>
                        <a:pt x="82" y="5"/>
                        <a:pt x="97" y="12"/>
                      </a:cubicBezTo>
                    </a:path>
                  </a:pathLst>
                </a:custGeom>
                <a:noFill/>
                <a:ln w="22225" cap="flat">
                  <a:solidFill>
                    <a:srgbClr val="BCC0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id="{230133B9-77D1-4AFD-9778-65752C7F2951}"/>
                    </a:ext>
                  </a:extLst>
                </p:cNvPr>
                <p:cNvSpPr>
                  <a:spLocks/>
                </p:cNvSpPr>
                <p:nvPr/>
              </p:nvSpPr>
              <p:spPr bwMode="auto">
                <a:xfrm>
                  <a:off x="3184" y="1800"/>
                  <a:ext cx="132" cy="59"/>
                </a:xfrm>
                <a:custGeom>
                  <a:avLst/>
                  <a:gdLst>
                    <a:gd name="T0" fmla="*/ 40 w 80"/>
                    <a:gd name="T1" fmla="*/ 36 h 36"/>
                    <a:gd name="T2" fmla="*/ 80 w 80"/>
                    <a:gd name="T3" fmla="*/ 28 h 36"/>
                    <a:gd name="T4" fmla="*/ 80 w 80"/>
                    <a:gd name="T5" fmla="*/ 16 h 36"/>
                    <a:gd name="T6" fmla="*/ 40 w 80"/>
                    <a:gd name="T7" fmla="*/ 0 h 36"/>
                    <a:gd name="T8" fmla="*/ 0 w 80"/>
                    <a:gd name="T9" fmla="*/ 16 h 36"/>
                    <a:gd name="T10" fmla="*/ 0 w 80"/>
                    <a:gd name="T11" fmla="*/ 28 h 36"/>
                    <a:gd name="T12" fmla="*/ 4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40" y="36"/>
                      </a:moveTo>
                      <a:cubicBezTo>
                        <a:pt x="54" y="36"/>
                        <a:pt x="64" y="34"/>
                        <a:pt x="80" y="28"/>
                      </a:cubicBezTo>
                      <a:cubicBezTo>
                        <a:pt x="80" y="16"/>
                        <a:pt x="80" y="16"/>
                        <a:pt x="80" y="16"/>
                      </a:cubicBezTo>
                      <a:cubicBezTo>
                        <a:pt x="80" y="10"/>
                        <a:pt x="58" y="0"/>
                        <a:pt x="40" y="0"/>
                      </a:cubicBezTo>
                      <a:cubicBezTo>
                        <a:pt x="22" y="0"/>
                        <a:pt x="0" y="10"/>
                        <a:pt x="0" y="16"/>
                      </a:cubicBezTo>
                      <a:cubicBezTo>
                        <a:pt x="0" y="28"/>
                        <a:pt x="0" y="28"/>
                        <a:pt x="0" y="28"/>
                      </a:cubicBezTo>
                      <a:cubicBezTo>
                        <a:pt x="16" y="34"/>
                        <a:pt x="26" y="36"/>
                        <a:pt x="40" y="36"/>
                      </a:cubicBezTo>
                      <a:close/>
                    </a:path>
                  </a:pathLst>
                </a:custGeom>
                <a:solidFill>
                  <a:schemeClr val="accent2"/>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4273AA7F-073B-42A2-9C1C-F1A6AD8C6ED6}"/>
                    </a:ext>
                  </a:extLst>
                </p:cNvPr>
                <p:cNvSpPr>
                  <a:spLocks/>
                </p:cNvSpPr>
                <p:nvPr/>
              </p:nvSpPr>
              <p:spPr bwMode="auto">
                <a:xfrm>
                  <a:off x="3217" y="1720"/>
                  <a:ext cx="66" cy="86"/>
                </a:xfrm>
                <a:custGeom>
                  <a:avLst/>
                  <a:gdLst>
                    <a:gd name="T0" fmla="*/ 20 w 40"/>
                    <a:gd name="T1" fmla="*/ 0 h 52"/>
                    <a:gd name="T2" fmla="*/ 0 w 40"/>
                    <a:gd name="T3" fmla="*/ 19 h 52"/>
                    <a:gd name="T4" fmla="*/ 0 w 40"/>
                    <a:gd name="T5" fmla="*/ 33 h 52"/>
                    <a:gd name="T6" fmla="*/ 20 w 40"/>
                    <a:gd name="T7" fmla="*/ 52 h 52"/>
                    <a:gd name="T8" fmla="*/ 40 w 40"/>
                    <a:gd name="T9" fmla="*/ 33 h 52"/>
                    <a:gd name="T10" fmla="*/ 40 w 40"/>
                    <a:gd name="T11" fmla="*/ 19 h 52"/>
                    <a:gd name="T12" fmla="*/ 2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20" y="0"/>
                      </a:moveTo>
                      <a:cubicBezTo>
                        <a:pt x="10" y="0"/>
                        <a:pt x="0" y="8"/>
                        <a:pt x="0" y="19"/>
                      </a:cubicBezTo>
                      <a:cubicBezTo>
                        <a:pt x="0" y="33"/>
                        <a:pt x="0" y="33"/>
                        <a:pt x="0" y="33"/>
                      </a:cubicBezTo>
                      <a:cubicBezTo>
                        <a:pt x="0" y="44"/>
                        <a:pt x="10" y="52"/>
                        <a:pt x="20" y="52"/>
                      </a:cubicBezTo>
                      <a:cubicBezTo>
                        <a:pt x="30" y="52"/>
                        <a:pt x="40" y="44"/>
                        <a:pt x="40" y="33"/>
                      </a:cubicBezTo>
                      <a:cubicBezTo>
                        <a:pt x="40" y="19"/>
                        <a:pt x="40" y="19"/>
                        <a:pt x="40" y="19"/>
                      </a:cubicBezTo>
                      <a:cubicBezTo>
                        <a:pt x="40" y="8"/>
                        <a:pt x="30" y="0"/>
                        <a:pt x="20" y="0"/>
                      </a:cubicBezTo>
                      <a:close/>
                    </a:path>
                  </a:pathLst>
                </a:custGeom>
                <a:solidFill>
                  <a:srgbClr val="FFFFFF"/>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1">
                  <a:extLst>
                    <a:ext uri="{FF2B5EF4-FFF2-40B4-BE49-F238E27FC236}">
                      <a16:creationId xmlns:a16="http://schemas.microsoft.com/office/drawing/2014/main" id="{AE0813CD-9677-47AE-9782-540375BD2F62}"/>
                    </a:ext>
                  </a:extLst>
                </p:cNvPr>
                <p:cNvSpPr>
                  <a:spLocks/>
                </p:cNvSpPr>
                <p:nvPr/>
              </p:nvSpPr>
              <p:spPr bwMode="auto">
                <a:xfrm>
                  <a:off x="3065" y="1985"/>
                  <a:ext cx="132" cy="59"/>
                </a:xfrm>
                <a:custGeom>
                  <a:avLst/>
                  <a:gdLst>
                    <a:gd name="T0" fmla="*/ 40 w 80"/>
                    <a:gd name="T1" fmla="*/ 36 h 36"/>
                    <a:gd name="T2" fmla="*/ 80 w 80"/>
                    <a:gd name="T3" fmla="*/ 28 h 36"/>
                    <a:gd name="T4" fmla="*/ 80 w 80"/>
                    <a:gd name="T5" fmla="*/ 16 h 36"/>
                    <a:gd name="T6" fmla="*/ 40 w 80"/>
                    <a:gd name="T7" fmla="*/ 0 h 36"/>
                    <a:gd name="T8" fmla="*/ 0 w 80"/>
                    <a:gd name="T9" fmla="*/ 16 h 36"/>
                    <a:gd name="T10" fmla="*/ 0 w 80"/>
                    <a:gd name="T11" fmla="*/ 28 h 36"/>
                    <a:gd name="T12" fmla="*/ 4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40" y="36"/>
                      </a:moveTo>
                      <a:cubicBezTo>
                        <a:pt x="54" y="36"/>
                        <a:pt x="64" y="34"/>
                        <a:pt x="80" y="28"/>
                      </a:cubicBezTo>
                      <a:cubicBezTo>
                        <a:pt x="80" y="16"/>
                        <a:pt x="80" y="16"/>
                        <a:pt x="80" y="16"/>
                      </a:cubicBezTo>
                      <a:cubicBezTo>
                        <a:pt x="80" y="10"/>
                        <a:pt x="58" y="0"/>
                        <a:pt x="40" y="0"/>
                      </a:cubicBezTo>
                      <a:cubicBezTo>
                        <a:pt x="22" y="0"/>
                        <a:pt x="0" y="10"/>
                        <a:pt x="0" y="16"/>
                      </a:cubicBezTo>
                      <a:cubicBezTo>
                        <a:pt x="0" y="28"/>
                        <a:pt x="0" y="28"/>
                        <a:pt x="0" y="28"/>
                      </a:cubicBezTo>
                      <a:cubicBezTo>
                        <a:pt x="16" y="34"/>
                        <a:pt x="26" y="36"/>
                        <a:pt x="40" y="36"/>
                      </a:cubicBezTo>
                      <a:close/>
                    </a:path>
                  </a:pathLst>
                </a:custGeom>
                <a:solidFill>
                  <a:schemeClr val="bg2"/>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2">
                  <a:extLst>
                    <a:ext uri="{FF2B5EF4-FFF2-40B4-BE49-F238E27FC236}">
                      <a16:creationId xmlns:a16="http://schemas.microsoft.com/office/drawing/2014/main" id="{ECA72DFE-94F7-49B1-9401-DE8C96E9DE61}"/>
                    </a:ext>
                  </a:extLst>
                </p:cNvPr>
                <p:cNvSpPr>
                  <a:spLocks/>
                </p:cNvSpPr>
                <p:nvPr/>
              </p:nvSpPr>
              <p:spPr bwMode="auto">
                <a:xfrm>
                  <a:off x="3098" y="1905"/>
                  <a:ext cx="66" cy="86"/>
                </a:xfrm>
                <a:custGeom>
                  <a:avLst/>
                  <a:gdLst>
                    <a:gd name="T0" fmla="*/ 20 w 40"/>
                    <a:gd name="T1" fmla="*/ 0 h 52"/>
                    <a:gd name="T2" fmla="*/ 0 w 40"/>
                    <a:gd name="T3" fmla="*/ 19 h 52"/>
                    <a:gd name="T4" fmla="*/ 0 w 40"/>
                    <a:gd name="T5" fmla="*/ 33 h 52"/>
                    <a:gd name="T6" fmla="*/ 20 w 40"/>
                    <a:gd name="T7" fmla="*/ 52 h 52"/>
                    <a:gd name="T8" fmla="*/ 40 w 40"/>
                    <a:gd name="T9" fmla="*/ 33 h 52"/>
                    <a:gd name="T10" fmla="*/ 40 w 40"/>
                    <a:gd name="T11" fmla="*/ 19 h 52"/>
                    <a:gd name="T12" fmla="*/ 2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20" y="0"/>
                      </a:moveTo>
                      <a:cubicBezTo>
                        <a:pt x="10" y="0"/>
                        <a:pt x="0" y="8"/>
                        <a:pt x="0" y="19"/>
                      </a:cubicBezTo>
                      <a:cubicBezTo>
                        <a:pt x="0" y="33"/>
                        <a:pt x="0" y="33"/>
                        <a:pt x="0" y="33"/>
                      </a:cubicBezTo>
                      <a:cubicBezTo>
                        <a:pt x="0" y="44"/>
                        <a:pt x="10" y="52"/>
                        <a:pt x="20" y="52"/>
                      </a:cubicBezTo>
                      <a:cubicBezTo>
                        <a:pt x="30" y="52"/>
                        <a:pt x="40" y="44"/>
                        <a:pt x="40" y="33"/>
                      </a:cubicBezTo>
                      <a:cubicBezTo>
                        <a:pt x="40" y="19"/>
                        <a:pt x="40" y="19"/>
                        <a:pt x="40" y="19"/>
                      </a:cubicBezTo>
                      <a:cubicBezTo>
                        <a:pt x="40" y="8"/>
                        <a:pt x="30" y="0"/>
                        <a:pt x="20" y="0"/>
                      </a:cubicBezTo>
                      <a:close/>
                    </a:path>
                  </a:pathLst>
                </a:custGeom>
                <a:solidFill>
                  <a:srgbClr val="FFFFFF"/>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3">
                  <a:extLst>
                    <a:ext uri="{FF2B5EF4-FFF2-40B4-BE49-F238E27FC236}">
                      <a16:creationId xmlns:a16="http://schemas.microsoft.com/office/drawing/2014/main" id="{D13003DF-1F78-4EB6-AE1C-D7DB239E306C}"/>
                    </a:ext>
                  </a:extLst>
                </p:cNvPr>
                <p:cNvSpPr>
                  <a:spLocks/>
                </p:cNvSpPr>
                <p:nvPr/>
              </p:nvSpPr>
              <p:spPr bwMode="auto">
                <a:xfrm>
                  <a:off x="2946" y="1800"/>
                  <a:ext cx="132" cy="59"/>
                </a:xfrm>
                <a:custGeom>
                  <a:avLst/>
                  <a:gdLst>
                    <a:gd name="T0" fmla="*/ 40 w 80"/>
                    <a:gd name="T1" fmla="*/ 36 h 36"/>
                    <a:gd name="T2" fmla="*/ 80 w 80"/>
                    <a:gd name="T3" fmla="*/ 28 h 36"/>
                    <a:gd name="T4" fmla="*/ 80 w 80"/>
                    <a:gd name="T5" fmla="*/ 16 h 36"/>
                    <a:gd name="T6" fmla="*/ 40 w 80"/>
                    <a:gd name="T7" fmla="*/ 0 h 36"/>
                    <a:gd name="T8" fmla="*/ 0 w 80"/>
                    <a:gd name="T9" fmla="*/ 16 h 36"/>
                    <a:gd name="T10" fmla="*/ 0 w 80"/>
                    <a:gd name="T11" fmla="*/ 28 h 36"/>
                    <a:gd name="T12" fmla="*/ 4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40" y="36"/>
                      </a:moveTo>
                      <a:cubicBezTo>
                        <a:pt x="54" y="36"/>
                        <a:pt x="64" y="34"/>
                        <a:pt x="80" y="28"/>
                      </a:cubicBezTo>
                      <a:cubicBezTo>
                        <a:pt x="80" y="16"/>
                        <a:pt x="80" y="16"/>
                        <a:pt x="80" y="16"/>
                      </a:cubicBezTo>
                      <a:cubicBezTo>
                        <a:pt x="80" y="10"/>
                        <a:pt x="58" y="0"/>
                        <a:pt x="40" y="0"/>
                      </a:cubicBezTo>
                      <a:cubicBezTo>
                        <a:pt x="22" y="0"/>
                        <a:pt x="0" y="10"/>
                        <a:pt x="0" y="16"/>
                      </a:cubicBezTo>
                      <a:cubicBezTo>
                        <a:pt x="0" y="28"/>
                        <a:pt x="0" y="28"/>
                        <a:pt x="0" y="28"/>
                      </a:cubicBezTo>
                      <a:cubicBezTo>
                        <a:pt x="16" y="34"/>
                        <a:pt x="26" y="36"/>
                        <a:pt x="40" y="36"/>
                      </a:cubicBezTo>
                      <a:close/>
                    </a:path>
                  </a:pathLst>
                </a:custGeom>
                <a:solidFill>
                  <a:schemeClr val="accent3"/>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4">
                  <a:extLst>
                    <a:ext uri="{FF2B5EF4-FFF2-40B4-BE49-F238E27FC236}">
                      <a16:creationId xmlns:a16="http://schemas.microsoft.com/office/drawing/2014/main" id="{4CD5F803-EFEF-4D7E-86C1-B567EE6293C1}"/>
                    </a:ext>
                  </a:extLst>
                </p:cNvPr>
                <p:cNvSpPr>
                  <a:spLocks/>
                </p:cNvSpPr>
                <p:nvPr/>
              </p:nvSpPr>
              <p:spPr bwMode="auto">
                <a:xfrm>
                  <a:off x="2979" y="1720"/>
                  <a:ext cx="66" cy="86"/>
                </a:xfrm>
                <a:custGeom>
                  <a:avLst/>
                  <a:gdLst>
                    <a:gd name="T0" fmla="*/ 20 w 40"/>
                    <a:gd name="T1" fmla="*/ 0 h 52"/>
                    <a:gd name="T2" fmla="*/ 0 w 40"/>
                    <a:gd name="T3" fmla="*/ 19 h 52"/>
                    <a:gd name="T4" fmla="*/ 0 w 40"/>
                    <a:gd name="T5" fmla="*/ 33 h 52"/>
                    <a:gd name="T6" fmla="*/ 20 w 40"/>
                    <a:gd name="T7" fmla="*/ 52 h 52"/>
                    <a:gd name="T8" fmla="*/ 40 w 40"/>
                    <a:gd name="T9" fmla="*/ 33 h 52"/>
                    <a:gd name="T10" fmla="*/ 40 w 40"/>
                    <a:gd name="T11" fmla="*/ 19 h 52"/>
                    <a:gd name="T12" fmla="*/ 2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20" y="0"/>
                      </a:moveTo>
                      <a:cubicBezTo>
                        <a:pt x="10" y="0"/>
                        <a:pt x="0" y="8"/>
                        <a:pt x="0" y="19"/>
                      </a:cubicBezTo>
                      <a:cubicBezTo>
                        <a:pt x="0" y="33"/>
                        <a:pt x="0" y="33"/>
                        <a:pt x="0" y="33"/>
                      </a:cubicBezTo>
                      <a:cubicBezTo>
                        <a:pt x="0" y="44"/>
                        <a:pt x="10" y="52"/>
                        <a:pt x="20" y="52"/>
                      </a:cubicBezTo>
                      <a:cubicBezTo>
                        <a:pt x="30" y="52"/>
                        <a:pt x="40" y="44"/>
                        <a:pt x="40" y="33"/>
                      </a:cubicBezTo>
                      <a:cubicBezTo>
                        <a:pt x="40" y="19"/>
                        <a:pt x="40" y="19"/>
                        <a:pt x="40" y="19"/>
                      </a:cubicBezTo>
                      <a:cubicBezTo>
                        <a:pt x="40" y="8"/>
                        <a:pt x="30" y="0"/>
                        <a:pt x="20" y="0"/>
                      </a:cubicBezTo>
                      <a:close/>
                    </a:path>
                  </a:pathLst>
                </a:custGeom>
                <a:solidFill>
                  <a:srgbClr val="FFFFFF"/>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a:extLst>
                <a:ext uri="{FF2B5EF4-FFF2-40B4-BE49-F238E27FC236}">
                  <a16:creationId xmlns:a16="http://schemas.microsoft.com/office/drawing/2014/main" id="{5A7B21AB-E488-4A05-AA51-113AB77D821F}"/>
                </a:ext>
              </a:extLst>
            </p:cNvPr>
            <p:cNvGrpSpPr/>
            <p:nvPr/>
          </p:nvGrpSpPr>
          <p:grpSpPr>
            <a:xfrm>
              <a:off x="4293102" y="1906482"/>
              <a:ext cx="1036320" cy="482112"/>
              <a:chOff x="4082724" y="1186366"/>
              <a:chExt cx="1036320" cy="482112"/>
            </a:xfrm>
          </p:grpSpPr>
          <p:pic>
            <p:nvPicPr>
              <p:cNvPr id="42" name="Picture 41">
                <a:extLst>
                  <a:ext uri="{FF2B5EF4-FFF2-40B4-BE49-F238E27FC236}">
                    <a16:creationId xmlns:a16="http://schemas.microsoft.com/office/drawing/2014/main" id="{6FDEB74D-4FAF-404A-A8E2-CCF4B4542FD0}"/>
                  </a:ext>
                </a:extLst>
              </p:cNvPr>
              <p:cNvPicPr>
                <a:picLocks noChangeAspect="1"/>
              </p:cNvPicPr>
              <p:nvPr/>
            </p:nvPicPr>
            <p:blipFill>
              <a:blip r:embed="rId2"/>
              <a:stretch>
                <a:fillRect/>
              </a:stretch>
            </p:blipFill>
            <p:spPr>
              <a:xfrm>
                <a:off x="4422840" y="1186366"/>
                <a:ext cx="318839" cy="318775"/>
              </a:xfrm>
              <a:prstGeom prst="rect">
                <a:avLst/>
              </a:prstGeom>
            </p:spPr>
          </p:pic>
          <p:sp>
            <p:nvSpPr>
              <p:cNvPr id="43" name="TextBox 42">
                <a:extLst>
                  <a:ext uri="{FF2B5EF4-FFF2-40B4-BE49-F238E27FC236}">
                    <a16:creationId xmlns:a16="http://schemas.microsoft.com/office/drawing/2014/main" id="{F11643B0-5F45-42A6-A34E-E333BEB5EA46}"/>
                  </a:ext>
                </a:extLst>
              </p:cNvPr>
              <p:cNvSpPr txBox="1"/>
              <p:nvPr/>
            </p:nvSpPr>
            <p:spPr>
              <a:xfrm>
                <a:off x="4082724" y="1422257"/>
                <a:ext cx="1036320" cy="246221"/>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Message 1</a:t>
                </a:r>
              </a:p>
            </p:txBody>
          </p:sp>
        </p:grpSp>
        <p:grpSp>
          <p:nvGrpSpPr>
            <p:cNvPr id="25" name="Group 24">
              <a:extLst>
                <a:ext uri="{FF2B5EF4-FFF2-40B4-BE49-F238E27FC236}">
                  <a16:creationId xmlns:a16="http://schemas.microsoft.com/office/drawing/2014/main" id="{2265E508-0D91-4E9C-859B-C7B4F2CF7981}"/>
                </a:ext>
              </a:extLst>
            </p:cNvPr>
            <p:cNvGrpSpPr/>
            <p:nvPr/>
          </p:nvGrpSpPr>
          <p:grpSpPr>
            <a:xfrm>
              <a:off x="5271754" y="1906482"/>
              <a:ext cx="1036320" cy="482112"/>
              <a:chOff x="4082724" y="1186366"/>
              <a:chExt cx="1036320" cy="482112"/>
            </a:xfrm>
          </p:grpSpPr>
          <p:pic>
            <p:nvPicPr>
              <p:cNvPr id="38" name="Picture 37">
                <a:extLst>
                  <a:ext uri="{FF2B5EF4-FFF2-40B4-BE49-F238E27FC236}">
                    <a16:creationId xmlns:a16="http://schemas.microsoft.com/office/drawing/2014/main" id="{540F7ACC-A7C6-47D6-BD2E-390D924F84CF}"/>
                  </a:ext>
                </a:extLst>
              </p:cNvPr>
              <p:cNvPicPr>
                <a:picLocks noChangeAspect="1"/>
              </p:cNvPicPr>
              <p:nvPr/>
            </p:nvPicPr>
            <p:blipFill>
              <a:blip r:embed="rId2"/>
              <a:stretch>
                <a:fillRect/>
              </a:stretch>
            </p:blipFill>
            <p:spPr>
              <a:xfrm>
                <a:off x="4422840" y="1186366"/>
                <a:ext cx="318839" cy="318775"/>
              </a:xfrm>
              <a:prstGeom prst="rect">
                <a:avLst/>
              </a:prstGeom>
            </p:spPr>
          </p:pic>
          <p:sp>
            <p:nvSpPr>
              <p:cNvPr id="41" name="TextBox 40">
                <a:extLst>
                  <a:ext uri="{FF2B5EF4-FFF2-40B4-BE49-F238E27FC236}">
                    <a16:creationId xmlns:a16="http://schemas.microsoft.com/office/drawing/2014/main" id="{97CEBA3B-1302-44A4-9B2F-9BCEF1F31593}"/>
                  </a:ext>
                </a:extLst>
              </p:cNvPr>
              <p:cNvSpPr txBox="1"/>
              <p:nvPr/>
            </p:nvSpPr>
            <p:spPr>
              <a:xfrm>
                <a:off x="4082724" y="1422257"/>
                <a:ext cx="1036320" cy="246221"/>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Message 2</a:t>
                </a:r>
              </a:p>
            </p:txBody>
          </p:sp>
        </p:grpSp>
        <p:grpSp>
          <p:nvGrpSpPr>
            <p:cNvPr id="28" name="Group 27">
              <a:extLst>
                <a:ext uri="{FF2B5EF4-FFF2-40B4-BE49-F238E27FC236}">
                  <a16:creationId xmlns:a16="http://schemas.microsoft.com/office/drawing/2014/main" id="{03CADBAB-478A-4564-9FA5-E313E416E60C}"/>
                </a:ext>
              </a:extLst>
            </p:cNvPr>
            <p:cNvGrpSpPr/>
            <p:nvPr/>
          </p:nvGrpSpPr>
          <p:grpSpPr>
            <a:xfrm>
              <a:off x="6250405" y="1906482"/>
              <a:ext cx="1036320" cy="482112"/>
              <a:chOff x="4082724" y="1186366"/>
              <a:chExt cx="1036320" cy="482112"/>
            </a:xfrm>
          </p:grpSpPr>
          <p:pic>
            <p:nvPicPr>
              <p:cNvPr id="36" name="Picture 35">
                <a:extLst>
                  <a:ext uri="{FF2B5EF4-FFF2-40B4-BE49-F238E27FC236}">
                    <a16:creationId xmlns:a16="http://schemas.microsoft.com/office/drawing/2014/main" id="{17791DAF-D682-4BB0-B2C1-733CEFEC9371}"/>
                  </a:ext>
                </a:extLst>
              </p:cNvPr>
              <p:cNvPicPr>
                <a:picLocks noChangeAspect="1"/>
              </p:cNvPicPr>
              <p:nvPr/>
            </p:nvPicPr>
            <p:blipFill>
              <a:blip r:embed="rId2"/>
              <a:stretch>
                <a:fillRect/>
              </a:stretch>
            </p:blipFill>
            <p:spPr>
              <a:xfrm>
                <a:off x="4422840" y="1186366"/>
                <a:ext cx="318839" cy="318775"/>
              </a:xfrm>
              <a:prstGeom prst="rect">
                <a:avLst/>
              </a:prstGeom>
            </p:spPr>
          </p:pic>
          <p:sp>
            <p:nvSpPr>
              <p:cNvPr id="37" name="TextBox 36">
                <a:extLst>
                  <a:ext uri="{FF2B5EF4-FFF2-40B4-BE49-F238E27FC236}">
                    <a16:creationId xmlns:a16="http://schemas.microsoft.com/office/drawing/2014/main" id="{7ED29475-BEDB-458F-A3F1-04EB21BCAEE6}"/>
                  </a:ext>
                </a:extLst>
              </p:cNvPr>
              <p:cNvSpPr txBox="1"/>
              <p:nvPr/>
            </p:nvSpPr>
            <p:spPr>
              <a:xfrm>
                <a:off x="4082724" y="1422257"/>
                <a:ext cx="1036320" cy="246221"/>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Message 3</a:t>
                </a:r>
              </a:p>
            </p:txBody>
          </p:sp>
        </p:grpSp>
        <p:pic>
          <p:nvPicPr>
            <p:cNvPr id="29" name="Picture 28">
              <a:extLst>
                <a:ext uri="{FF2B5EF4-FFF2-40B4-BE49-F238E27FC236}">
                  <a16:creationId xmlns:a16="http://schemas.microsoft.com/office/drawing/2014/main" id="{8AD17213-99F1-40D1-B69D-07A2E457EE04}"/>
                </a:ext>
              </a:extLst>
            </p:cNvPr>
            <p:cNvPicPr>
              <a:picLocks noChangeAspect="1"/>
            </p:cNvPicPr>
            <p:nvPr/>
          </p:nvPicPr>
          <p:blipFill>
            <a:blip r:embed="rId3"/>
            <a:stretch>
              <a:fillRect/>
            </a:stretch>
          </p:blipFill>
          <p:spPr>
            <a:xfrm>
              <a:off x="6486380" y="858002"/>
              <a:ext cx="527119" cy="507732"/>
            </a:xfrm>
            <a:prstGeom prst="rect">
              <a:avLst/>
            </a:prstGeom>
          </p:spPr>
        </p:pic>
        <p:cxnSp>
          <p:nvCxnSpPr>
            <p:cNvPr id="30" name="Straight Arrow Connector 29">
              <a:extLst>
                <a:ext uri="{FF2B5EF4-FFF2-40B4-BE49-F238E27FC236}">
                  <a16:creationId xmlns:a16="http://schemas.microsoft.com/office/drawing/2014/main" id="{46BFFA55-F284-44AA-B70F-EB73B288F222}"/>
                </a:ext>
              </a:extLst>
            </p:cNvPr>
            <p:cNvCxnSpPr>
              <a:cxnSpLocks/>
            </p:cNvCxnSpPr>
            <p:nvPr/>
          </p:nvCxnSpPr>
          <p:spPr>
            <a:xfrm>
              <a:off x="4792637" y="1636108"/>
              <a:ext cx="0" cy="218884"/>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CF492D4-9F31-4CB7-97CB-B29AB02A6904}"/>
                </a:ext>
              </a:extLst>
            </p:cNvPr>
            <p:cNvCxnSpPr>
              <a:cxnSpLocks/>
            </p:cNvCxnSpPr>
            <p:nvPr/>
          </p:nvCxnSpPr>
          <p:spPr>
            <a:xfrm>
              <a:off x="5057775" y="2065870"/>
              <a:ext cx="474345" cy="0"/>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80504DF-7F01-4E61-B461-0D1F19C99F19}"/>
                </a:ext>
              </a:extLst>
            </p:cNvPr>
            <p:cNvCxnSpPr>
              <a:cxnSpLocks/>
            </p:cNvCxnSpPr>
            <p:nvPr/>
          </p:nvCxnSpPr>
          <p:spPr>
            <a:xfrm flipV="1">
              <a:off x="6749940" y="1402101"/>
              <a:ext cx="0" cy="468014"/>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C0BD181-3957-4546-9A39-81F918627777}"/>
                </a:ext>
              </a:extLst>
            </p:cNvPr>
            <p:cNvCxnSpPr>
              <a:cxnSpLocks/>
            </p:cNvCxnSpPr>
            <p:nvPr/>
          </p:nvCxnSpPr>
          <p:spPr>
            <a:xfrm>
              <a:off x="6070901" y="2065870"/>
              <a:ext cx="474345" cy="0"/>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sp>
        <p:nvSpPr>
          <p:cNvPr id="56" name="Content Placeholder 43">
            <a:extLst>
              <a:ext uri="{FF2B5EF4-FFF2-40B4-BE49-F238E27FC236}">
                <a16:creationId xmlns:a16="http://schemas.microsoft.com/office/drawing/2014/main" id="{A87CB7C3-9C33-439F-A998-989E77B37FF8}"/>
              </a:ext>
            </a:extLst>
          </p:cNvPr>
          <p:cNvSpPr>
            <a:spLocks noGrp="1"/>
          </p:cNvSpPr>
          <p:nvPr>
            <p:ph sz="quarter" idx="26"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72138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pic>
        <p:nvPicPr>
          <p:cNvPr id="14" name="Picture Placeholder 71">
            <a:extLst>
              <a:ext uri="{FF2B5EF4-FFF2-40B4-BE49-F238E27FC236}">
                <a16:creationId xmlns:a16="http://schemas.microsoft.com/office/drawing/2014/main" id="{93164C09-B92C-402B-9838-3764DD6A72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5991" b="18359"/>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57863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18" name="Picture Placeholder 233">
            <a:extLst>
              <a:ext uri="{FF2B5EF4-FFF2-40B4-BE49-F238E27FC236}">
                <a16:creationId xmlns:a16="http://schemas.microsoft.com/office/drawing/2014/main" id="{49F0D0AB-4C2C-4345-838A-17FC15B963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7185" b="27185"/>
          <a:stretch>
            <a:fillRect/>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299721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9" name="Picture Placeholder 238">
            <a:extLst>
              <a:ext uri="{FF2B5EF4-FFF2-40B4-BE49-F238E27FC236}">
                <a16:creationId xmlns:a16="http://schemas.microsoft.com/office/drawing/2014/main" id="{A93BE9F3-F9E8-411B-84AD-4B3176D068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7160" b="27160"/>
          <a:stretch>
            <a:fillRect/>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3399253"/>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18" name="Picture Placeholder 243">
            <a:extLst>
              <a:ext uri="{FF2B5EF4-FFF2-40B4-BE49-F238E27FC236}">
                <a16:creationId xmlns:a16="http://schemas.microsoft.com/office/drawing/2014/main" id="{93CAF6D5-764F-4D4C-B886-213BCB40C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862" b="2458"/>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2657309"/>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5" name="Picture Placeholder 125">
            <a:extLst>
              <a:ext uri="{FF2B5EF4-FFF2-40B4-BE49-F238E27FC236}">
                <a16:creationId xmlns:a16="http://schemas.microsoft.com/office/drawing/2014/main" id="{6FB4D6E6-3AC5-439D-AFA0-E4556C22C1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714" b="1714"/>
          <a:stretch>
            <a:fillRect/>
          </a:stretch>
        </p:blipFill>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pic>
      <p:sp>
        <p:nvSpPr>
          <p:cNvPr id="3" name="Rectangle 2">
            <a:extLst>
              <a:ext uri="{FF2B5EF4-FFF2-40B4-BE49-F238E27FC236}">
                <a16:creationId xmlns:a16="http://schemas.microsoft.com/office/drawing/2014/main" id="{8355CEBB-40AB-4BE9-B422-61D0C84B5EF0}"/>
              </a:ext>
            </a:extLst>
          </p:cNvPr>
          <p:cNvSpPr/>
          <p:nvPr userDrawn="1"/>
        </p:nvSpPr>
        <p:spPr>
          <a:xfrm>
            <a:off x="76200" y="94247"/>
            <a:ext cx="7623817" cy="4917598"/>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255377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1622635"/>
            <a:ext cx="3280251"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193925"/>
            <a:ext cx="2873375" cy="360363"/>
          </a:xfrm>
          <a:prstGeom prst="rect">
            <a:avLst/>
          </a:prstGeom>
        </p:spPr>
        <p:txBody>
          <a:bodyPr/>
          <a:lstStyle>
            <a:lvl1pPr marL="0" indent="0">
              <a:buNone/>
              <a:defRPr sz="1600" b="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3172366688"/>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9CAEB-DBEB-4C0F-91C5-7CBD44D773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2" y="127212"/>
            <a:ext cx="7618714" cy="4888537"/>
          </a:xfrm>
          <a:prstGeom prst="rect">
            <a:avLst/>
          </a:prstGeom>
        </p:spPr>
      </p:pic>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255377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1622635"/>
            <a:ext cx="3440271"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193925"/>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BD7D7D60-F254-4352-8646-2E5EDDC02C2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4139282364"/>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71DE2-D42A-4CA1-BA49-EAF1C79D2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3" y="134983"/>
            <a:ext cx="7618714" cy="4888536"/>
          </a:xfrm>
          <a:prstGeom prst="rect">
            <a:avLst/>
          </a:prstGeom>
        </p:spPr>
      </p:pic>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255377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1622635"/>
            <a:ext cx="3440271"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193925"/>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BD7D7D60-F254-4352-8646-2E5EDDC02C2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523826299"/>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945870"/>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5" r:id="rId3"/>
    <p:sldLayoutId id="2147483697" r:id="rId4"/>
    <p:sldLayoutId id="2147483698" r:id="rId5"/>
    <p:sldLayoutId id="2147483699" r:id="rId6"/>
    <p:sldLayoutId id="2147483683" r:id="rId7"/>
    <p:sldLayoutId id="2147483684" r:id="rId8"/>
    <p:sldLayoutId id="2147483685" r:id="rId9"/>
    <p:sldLayoutId id="2147483686" r:id="rId10"/>
    <p:sldLayoutId id="2147483680" r:id="rId11"/>
    <p:sldLayoutId id="2147483690" r:id="rId12"/>
    <p:sldLayoutId id="2147483688" r:id="rId13"/>
    <p:sldLayoutId id="2147483689" r:id="rId14"/>
    <p:sldLayoutId id="2147483682" r:id="rId15"/>
    <p:sldLayoutId id="2147483677" r:id="rId16"/>
    <p:sldLayoutId id="2147483691" r:id="rId17"/>
    <p:sldLayoutId id="2147483673" r:id="rId18"/>
    <p:sldLayoutId id="2147483692" r:id="rId19"/>
    <p:sldLayoutId id="2147483676" r:id="rId20"/>
    <p:sldLayoutId id="2147483693" r:id="rId21"/>
    <p:sldLayoutId id="2147483687" r:id="rId2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8C9470E-58D4-4F4B-B83C-FDFBB824319B}"/>
              </a:ext>
            </a:extLst>
          </p:cNvPr>
          <p:cNvSpPr>
            <a:spLocks noGrp="1"/>
          </p:cNvSpPr>
          <p:nvPr>
            <p:ph type="body" sz="quarter" idx="20"/>
          </p:nvPr>
        </p:nvSpPr>
        <p:spPr>
          <a:xfrm>
            <a:off x="1133194" y="1079894"/>
            <a:ext cx="5543392" cy="571500"/>
          </a:xfrm>
        </p:spPr>
        <p:txBody>
          <a:bodyPr/>
          <a:lstStyle/>
          <a:p>
            <a:pPr>
              <a:lnSpc>
                <a:spcPct val="100000"/>
              </a:lnSpc>
            </a:pPr>
            <a:r>
              <a:rPr lang="en-US" dirty="0"/>
              <a:t>Fast-Track your Results and Get More High-Value Leads Quicker Than Ever</a:t>
            </a:r>
          </a:p>
        </p:txBody>
      </p:sp>
      <p:sp>
        <p:nvSpPr>
          <p:cNvPr id="13" name="Text Placeholder 12">
            <a:extLst>
              <a:ext uri="{FF2B5EF4-FFF2-40B4-BE49-F238E27FC236}">
                <a16:creationId xmlns:a16="http://schemas.microsoft.com/office/drawing/2014/main" id="{93451554-6F20-42EC-94DD-13DF269D0EF7}"/>
              </a:ext>
            </a:extLst>
          </p:cNvPr>
          <p:cNvSpPr>
            <a:spLocks noGrp="1"/>
          </p:cNvSpPr>
          <p:nvPr>
            <p:ph type="body" sz="quarter" idx="22"/>
          </p:nvPr>
        </p:nvSpPr>
        <p:spPr/>
        <p:txBody>
          <a:bodyPr/>
          <a:lstStyle/>
          <a:p>
            <a:r>
              <a:rPr lang="en-US" dirty="0"/>
              <a:t>With the </a:t>
            </a:r>
            <a:r>
              <a:rPr lang="en-US" dirty="0" err="1"/>
              <a:t>LinkedSelling</a:t>
            </a:r>
            <a:r>
              <a:rPr lang="en-US" dirty="0"/>
              <a:t> Rocket Launch</a:t>
            </a:r>
          </a:p>
          <a:p>
            <a:endParaRPr lang="en-US" dirty="0"/>
          </a:p>
        </p:txBody>
      </p:sp>
      <p:sp>
        <p:nvSpPr>
          <p:cNvPr id="18" name="Rectangle 17">
            <a:extLst>
              <a:ext uri="{FF2B5EF4-FFF2-40B4-BE49-F238E27FC236}">
                <a16:creationId xmlns:a16="http://schemas.microsoft.com/office/drawing/2014/main" id="{A7A02173-27C8-4F0A-A36F-CED546296A51}"/>
              </a:ext>
            </a:extLst>
          </p:cNvPr>
          <p:cNvSpPr/>
          <p:nvPr/>
        </p:nvSpPr>
        <p:spPr>
          <a:xfrm>
            <a:off x="0" y="4023238"/>
            <a:ext cx="3220720" cy="269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Lato Black" panose="020F0502020204030203" pitchFamily="34" charset="0"/>
                <a:ea typeface="Lato Black" panose="020F0502020204030203" pitchFamily="34" charset="0"/>
                <a:cs typeface="Lato Black" panose="020F0502020204030203" pitchFamily="34" charset="0"/>
              </a:rPr>
              <a:t>EXPECT TO GAIN:</a:t>
            </a:r>
          </a:p>
        </p:txBody>
      </p:sp>
      <p:sp>
        <p:nvSpPr>
          <p:cNvPr id="19" name="Rectangle 18">
            <a:extLst>
              <a:ext uri="{FF2B5EF4-FFF2-40B4-BE49-F238E27FC236}">
                <a16:creationId xmlns:a16="http://schemas.microsoft.com/office/drawing/2014/main" id="{D59B85B6-939F-42AB-91E0-5AB3678C0A63}"/>
              </a:ext>
            </a:extLst>
          </p:cNvPr>
          <p:cNvSpPr/>
          <p:nvPr/>
        </p:nvSpPr>
        <p:spPr>
          <a:xfrm>
            <a:off x="0" y="5101743"/>
            <a:ext cx="3220720" cy="269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Lato Black" panose="020F0502020204030203" pitchFamily="34" charset="0"/>
                <a:ea typeface="Lato Black" panose="020F0502020204030203" pitchFamily="34" charset="0"/>
                <a:cs typeface="Lato Black" panose="020F0502020204030203" pitchFamily="34" charset="0"/>
              </a:rPr>
              <a:t>FROM OUR CLIENTS:</a:t>
            </a:r>
          </a:p>
        </p:txBody>
      </p:sp>
      <p:sp>
        <p:nvSpPr>
          <p:cNvPr id="20" name="Rectangle 19">
            <a:extLst>
              <a:ext uri="{FF2B5EF4-FFF2-40B4-BE49-F238E27FC236}">
                <a16:creationId xmlns:a16="http://schemas.microsoft.com/office/drawing/2014/main" id="{26F3FB70-F7BC-4EE4-A5AB-38DCA598A58E}"/>
              </a:ext>
            </a:extLst>
          </p:cNvPr>
          <p:cNvSpPr/>
          <p:nvPr/>
        </p:nvSpPr>
        <p:spPr>
          <a:xfrm>
            <a:off x="0" y="6591350"/>
            <a:ext cx="3220720" cy="269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Lato Black" panose="020F0502020204030203" pitchFamily="34" charset="0"/>
                <a:ea typeface="Lato Black" panose="020F0502020204030203" pitchFamily="34" charset="0"/>
                <a:cs typeface="Lato Black" panose="020F0502020204030203" pitchFamily="34" charset="0"/>
              </a:rPr>
              <a:t>WHAT’S INCLUDED:</a:t>
            </a:r>
          </a:p>
        </p:txBody>
      </p:sp>
      <p:pic>
        <p:nvPicPr>
          <p:cNvPr id="61"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877" y="4827938"/>
            <a:ext cx="2673078" cy="2673078"/>
          </a:xfrm>
          <a:prstGeom prst="rect">
            <a:avLst/>
          </a:prstGeom>
        </p:spPr>
      </p:pic>
      <p:sp>
        <p:nvSpPr>
          <p:cNvPr id="62" name="Text Placeholder 28">
            <a:extLst>
              <a:ext uri="{FF2B5EF4-FFF2-40B4-BE49-F238E27FC236}">
                <a16:creationId xmlns:a16="http://schemas.microsoft.com/office/drawing/2014/main" id="{F5D932F5-5EE2-4ADD-A3A2-2012D5CF190C}"/>
              </a:ext>
            </a:extLst>
          </p:cNvPr>
          <p:cNvSpPr txBox="1">
            <a:spLocks/>
          </p:cNvSpPr>
          <p:nvPr/>
        </p:nvSpPr>
        <p:spPr>
          <a:xfrm>
            <a:off x="169973" y="2891602"/>
            <a:ext cx="7432565" cy="1069626"/>
          </a:xfrm>
          <a:prstGeom prst="rect">
            <a:avLst/>
          </a:prstGeom>
        </p:spPr>
        <p:txBody>
          <a:bodyPr/>
          <a:lstStyle>
            <a:lvl1pPr marL="0" indent="0" algn="just" defTabSz="777240" rtl="0" eaLnBrk="1" latinLnBrk="0" hangingPunct="1">
              <a:lnSpc>
                <a:spcPct val="90000"/>
              </a:lnSpc>
              <a:spcBef>
                <a:spcPts val="850"/>
              </a:spcBef>
              <a:buFont typeface="Arial" panose="020B0604020202020204" pitchFamily="34" charset="0"/>
              <a:buNone/>
              <a:defRPr sz="1000" kern="12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1400" dirty="0"/>
              <a:t>Needs more leads NOW? We’ll help you set-up your own lead generation system with the Linked University Rocket Launch, a hybrid between our full agency services and our training and coaching programs. We provide the heavy lifting with the initial system setup, you just keep the system running. You’ll also have access to our premium lead gen training program, PLUS our priority email automation software, making follow-up emails easy as can be.</a:t>
            </a:r>
          </a:p>
        </p:txBody>
      </p:sp>
      <p:sp>
        <p:nvSpPr>
          <p:cNvPr id="63" name="Text Placeholder 29">
            <a:extLst>
              <a:ext uri="{FF2B5EF4-FFF2-40B4-BE49-F238E27FC236}">
                <a16:creationId xmlns:a16="http://schemas.microsoft.com/office/drawing/2014/main" id="{E2943B19-303F-44E2-8FA9-70026CEAC4BE}"/>
              </a:ext>
            </a:extLst>
          </p:cNvPr>
          <p:cNvSpPr txBox="1">
            <a:spLocks/>
          </p:cNvSpPr>
          <p:nvPr/>
        </p:nvSpPr>
        <p:spPr>
          <a:xfrm>
            <a:off x="180378" y="2604698"/>
            <a:ext cx="7040147" cy="173285"/>
          </a:xfrm>
          <a:prstGeom prst="rect">
            <a:avLst/>
          </a:prstGeom>
        </p:spPr>
        <p:txBody>
          <a:bodyPr anchor="ctr" anchorCtr="0"/>
          <a:lstStyle>
            <a:lvl1pPr marL="0" indent="0" algn="l" defTabSz="777240" rtl="0" eaLnBrk="1" latinLnBrk="0" hangingPunct="1">
              <a:lnSpc>
                <a:spcPct val="90000"/>
              </a:lnSpc>
              <a:spcBef>
                <a:spcPts val="850"/>
              </a:spcBef>
              <a:buFont typeface="Arial" panose="020B0604020202020204" pitchFamily="34" charset="0"/>
              <a:buNone/>
              <a:defRPr sz="1200" b="0" kern="120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dirty="0"/>
              <a:t>The Foundation, Ongoing Instruction, And Automation Tools You Need to Get Better Leads… Now.</a:t>
            </a:r>
          </a:p>
        </p:txBody>
      </p:sp>
      <p:sp>
        <p:nvSpPr>
          <p:cNvPr id="64" name="Text Placeholder 33">
            <a:extLst>
              <a:ext uri="{FF2B5EF4-FFF2-40B4-BE49-F238E27FC236}">
                <a16:creationId xmlns:a16="http://schemas.microsoft.com/office/drawing/2014/main" id="{9B064857-775D-48F0-91E9-436525FE78FA}"/>
              </a:ext>
            </a:extLst>
          </p:cNvPr>
          <p:cNvSpPr txBox="1">
            <a:spLocks/>
          </p:cNvSpPr>
          <p:nvPr/>
        </p:nvSpPr>
        <p:spPr>
          <a:xfrm>
            <a:off x="169545" y="5440303"/>
            <a:ext cx="4814984" cy="1069975"/>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200" dirty="0"/>
              <a:t>“I didn’t have an actual lead-gen system that worked - it was just ‘throw spaghetti at the wall and see what sticks. Now, a couple short months later and we hit the 6-figure mark and are well on our way to the seven figure mark.”</a:t>
            </a:r>
          </a:p>
          <a:p>
            <a:pPr fontAlgn="base"/>
            <a:r>
              <a:rPr lang="en-US" sz="1200" dirty="0"/>
              <a:t>Tai </a:t>
            </a:r>
            <a:r>
              <a:rPr lang="en-US" sz="1200" dirty="0" err="1"/>
              <a:t>Aracen</a:t>
            </a:r>
            <a:r>
              <a:rPr lang="en-US" sz="1200" dirty="0"/>
              <a:t>, Founder, </a:t>
            </a:r>
            <a:r>
              <a:rPr lang="en-US" sz="1200" dirty="0" err="1"/>
              <a:t>Aracen</a:t>
            </a:r>
            <a:r>
              <a:rPr lang="en-US" sz="1200" dirty="0"/>
              <a:t> Agency</a:t>
            </a:r>
          </a:p>
        </p:txBody>
      </p:sp>
      <p:sp>
        <p:nvSpPr>
          <p:cNvPr id="65" name="Text Placeholder 34">
            <a:extLst>
              <a:ext uri="{FF2B5EF4-FFF2-40B4-BE49-F238E27FC236}">
                <a16:creationId xmlns:a16="http://schemas.microsoft.com/office/drawing/2014/main" id="{80A2FDB7-8C2E-4109-A678-EDDE4D0C4D44}"/>
              </a:ext>
            </a:extLst>
          </p:cNvPr>
          <p:cNvSpPr txBox="1">
            <a:spLocks/>
          </p:cNvSpPr>
          <p:nvPr/>
        </p:nvSpPr>
        <p:spPr>
          <a:xfrm>
            <a:off x="169545" y="6903146"/>
            <a:ext cx="5153341" cy="1558925"/>
          </a:xfrm>
          <a:prstGeom prst="rect">
            <a:avLst/>
          </a:prstGeom>
        </p:spPr>
        <p:txBody>
          <a:bodyPr lIns="91440" numCol="3"/>
          <a:lstStyle>
            <a:lvl1pPr marL="194310" indent="-194310" algn="l" defTabSz="777240" rtl="0" eaLnBrk="1" latinLnBrk="0" hangingPunct="1">
              <a:lnSpc>
                <a:spcPct val="90000"/>
              </a:lnSpc>
              <a:spcBef>
                <a:spcPts val="850"/>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buFont typeface="Wingdings" panose="05000000000000000000" pitchFamily="2" charset="2"/>
              <a:buChar char="ü"/>
            </a:pPr>
            <a:r>
              <a:rPr lang="en-US" sz="900" dirty="0"/>
              <a:t>Custom Prospect Persona Research</a:t>
            </a:r>
          </a:p>
          <a:p>
            <a:pPr>
              <a:buFont typeface="Wingdings" panose="05000000000000000000" pitchFamily="2" charset="2"/>
              <a:buChar char="ü"/>
            </a:pPr>
            <a:r>
              <a:rPr lang="en-US" sz="900" dirty="0"/>
              <a:t>LinkedIn Profile Optimization</a:t>
            </a:r>
          </a:p>
          <a:p>
            <a:pPr>
              <a:buFont typeface="Wingdings" panose="05000000000000000000" pitchFamily="2" charset="2"/>
              <a:buChar char="ü"/>
            </a:pPr>
            <a:r>
              <a:rPr lang="en-US" sz="900" dirty="0"/>
              <a:t>Initial Ideal Prospect LinkedIn Database Build</a:t>
            </a:r>
          </a:p>
          <a:p>
            <a:pPr>
              <a:buFont typeface="Wingdings" panose="05000000000000000000" pitchFamily="2" charset="2"/>
              <a:buChar char="ü"/>
            </a:pPr>
            <a:r>
              <a:rPr lang="en-US" sz="900" dirty="0"/>
              <a:t>Access to Linked University, the #1 LinkedIn Training &amp; Coaching Program In The </a:t>
            </a:r>
            <a:br>
              <a:rPr lang="en-US" sz="900" dirty="0"/>
            </a:br>
            <a:r>
              <a:rPr lang="en-US" sz="900" dirty="0"/>
              <a:t>World</a:t>
            </a:r>
          </a:p>
          <a:p>
            <a:pPr>
              <a:buFont typeface="Wingdings" panose="05000000000000000000" pitchFamily="2" charset="2"/>
              <a:buChar char="ü"/>
            </a:pPr>
            <a:r>
              <a:rPr lang="en-US" sz="900" dirty="0"/>
              <a:t>3 months to the </a:t>
            </a:r>
            <a:r>
              <a:rPr lang="en-US" sz="900" dirty="0" err="1"/>
              <a:t>LinkedSelling</a:t>
            </a:r>
            <a:r>
              <a:rPr lang="en-US" sz="900" dirty="0"/>
              <a:t> Platinum Community</a:t>
            </a:r>
          </a:p>
          <a:p>
            <a:pPr>
              <a:buFont typeface="Wingdings" panose="05000000000000000000" pitchFamily="2" charset="2"/>
              <a:buChar char="ü"/>
            </a:pPr>
            <a:r>
              <a:rPr lang="en-US" sz="900" dirty="0"/>
              <a:t>A 6-Month License to Connect 365, our premium email automation software</a:t>
            </a:r>
          </a:p>
          <a:p>
            <a:pPr>
              <a:buFont typeface="Wingdings" panose="05000000000000000000" pitchFamily="2" charset="2"/>
              <a:buChar char="ü"/>
            </a:pPr>
            <a:r>
              <a:rPr lang="en-US" sz="900" dirty="0"/>
              <a:t>Email Support From Our “Battle Tested” Linked U Coaches</a:t>
            </a:r>
          </a:p>
          <a:p>
            <a:pPr>
              <a:buFont typeface="Wingdings" panose="05000000000000000000" pitchFamily="2" charset="2"/>
              <a:buChar char="ü"/>
            </a:pPr>
            <a:r>
              <a:rPr lang="en-US" sz="900" dirty="0"/>
              <a:t>Full Access to our C365 Email Marketing Training Library</a:t>
            </a:r>
          </a:p>
          <a:p>
            <a:pPr marL="0" indent="0">
              <a:buNone/>
            </a:pPr>
            <a:endParaRPr lang="en-US" sz="900" dirty="0"/>
          </a:p>
        </p:txBody>
      </p:sp>
      <p:sp>
        <p:nvSpPr>
          <p:cNvPr id="66" name="TextBox 65">
            <a:extLst>
              <a:ext uri="{FF2B5EF4-FFF2-40B4-BE49-F238E27FC236}">
                <a16:creationId xmlns:a16="http://schemas.microsoft.com/office/drawing/2014/main" id="{47559E92-C810-4F91-B7FD-262195B67050}"/>
              </a:ext>
            </a:extLst>
          </p:cNvPr>
          <p:cNvSpPr txBox="1"/>
          <p:nvPr/>
        </p:nvSpPr>
        <p:spPr>
          <a:xfrm>
            <a:off x="87409" y="8661413"/>
            <a:ext cx="489712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Think We Can Help You Grow Your Business? Let’s Talk Strategy.</a:t>
            </a:r>
          </a:p>
        </p:txBody>
      </p:sp>
      <p:sp>
        <p:nvSpPr>
          <p:cNvPr id="67" name="TextBox 66">
            <a:extLst>
              <a:ext uri="{FF2B5EF4-FFF2-40B4-BE49-F238E27FC236}">
                <a16:creationId xmlns:a16="http://schemas.microsoft.com/office/drawing/2014/main" id="{47559E92-C810-4F91-B7FD-262195B67050}"/>
              </a:ext>
            </a:extLst>
          </p:cNvPr>
          <p:cNvSpPr txBox="1"/>
          <p:nvPr/>
        </p:nvSpPr>
        <p:spPr>
          <a:xfrm>
            <a:off x="169545" y="8866186"/>
            <a:ext cx="4897120" cy="246221"/>
          </a:xfrm>
          <a:prstGeom prst="rect">
            <a:avLst/>
          </a:prstGeom>
          <a:noFill/>
        </p:spPr>
        <p:txBody>
          <a:bodyPr wrap="square" rtlCol="0">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Schedule Your Rocket Launch Session At www.LinkedSelling.com/Apply</a:t>
            </a:r>
          </a:p>
        </p:txBody>
      </p:sp>
      <p:grpSp>
        <p:nvGrpSpPr>
          <p:cNvPr id="68" name="Group 67">
            <a:extLst>
              <a:ext uri="{FF2B5EF4-FFF2-40B4-BE49-F238E27FC236}">
                <a16:creationId xmlns:a16="http://schemas.microsoft.com/office/drawing/2014/main" id="{1EBC29D3-C0C7-4E16-BD9B-FF4CCFAE701C}"/>
              </a:ext>
            </a:extLst>
          </p:cNvPr>
          <p:cNvGrpSpPr/>
          <p:nvPr/>
        </p:nvGrpSpPr>
        <p:grpSpPr>
          <a:xfrm>
            <a:off x="349668" y="4391794"/>
            <a:ext cx="288519" cy="348482"/>
            <a:chOff x="1597025" y="1208088"/>
            <a:chExt cx="257175" cy="360363"/>
          </a:xfrm>
          <a:solidFill>
            <a:schemeClr val="tx2"/>
          </a:solidFill>
        </p:grpSpPr>
        <p:sp>
          <p:nvSpPr>
            <p:cNvPr id="69" name="Freeform 12">
              <a:extLst>
                <a:ext uri="{FF2B5EF4-FFF2-40B4-BE49-F238E27FC236}">
                  <a16:creationId xmlns:a16="http://schemas.microsoft.com/office/drawing/2014/main" id="{3CF4EAC2-2A5B-4EC7-8740-91BD7DEAF8BB}"/>
                </a:ext>
              </a:extLst>
            </p:cNvPr>
            <p:cNvSpPr>
              <a:spLocks noEditPoints="1"/>
            </p:cNvSpPr>
            <p:nvPr/>
          </p:nvSpPr>
          <p:spPr bwMode="auto">
            <a:xfrm>
              <a:off x="1597025" y="1208088"/>
              <a:ext cx="257175" cy="360363"/>
            </a:xfrm>
            <a:custGeom>
              <a:avLst/>
              <a:gdLst/>
              <a:ahLst/>
              <a:cxnLst>
                <a:cxn ang="0">
                  <a:pos x="65" y="35"/>
                </a:cxn>
                <a:cxn ang="0">
                  <a:pos x="57" y="54"/>
                </a:cxn>
                <a:cxn ang="0">
                  <a:pos x="42" y="19"/>
                </a:cxn>
                <a:cxn ang="0">
                  <a:pos x="34" y="42"/>
                </a:cxn>
                <a:cxn ang="0">
                  <a:pos x="4" y="0"/>
                </a:cxn>
                <a:cxn ang="0">
                  <a:pos x="0" y="88"/>
                </a:cxn>
                <a:cxn ang="0">
                  <a:pos x="38" y="123"/>
                </a:cxn>
                <a:cxn ang="0">
                  <a:pos x="83" y="96"/>
                </a:cxn>
                <a:cxn ang="0">
                  <a:pos x="65" y="35"/>
                </a:cxn>
                <a:cxn ang="0">
                  <a:pos x="75" y="94"/>
                </a:cxn>
                <a:cxn ang="0">
                  <a:pos x="38" y="115"/>
                </a:cxn>
                <a:cxn ang="0">
                  <a:pos x="7" y="88"/>
                </a:cxn>
                <a:cxn ang="0">
                  <a:pos x="11" y="60"/>
                </a:cxn>
                <a:cxn ang="0">
                  <a:pos x="15" y="22"/>
                </a:cxn>
                <a:cxn ang="0">
                  <a:pos x="31" y="60"/>
                </a:cxn>
                <a:cxn ang="0">
                  <a:pos x="45" y="38"/>
                </a:cxn>
                <a:cxn ang="0">
                  <a:pos x="50" y="73"/>
                </a:cxn>
                <a:cxn ang="0">
                  <a:pos x="67" y="52"/>
                </a:cxn>
                <a:cxn ang="0">
                  <a:pos x="75" y="94"/>
                </a:cxn>
                <a:cxn ang="0">
                  <a:pos x="75" y="94"/>
                </a:cxn>
                <a:cxn ang="0">
                  <a:pos x="75" y="94"/>
                </a:cxn>
              </a:cxnLst>
              <a:rect l="0" t="0" r="r" b="b"/>
              <a:pathLst>
                <a:path w="88" h="123">
                  <a:moveTo>
                    <a:pt x="65" y="35"/>
                  </a:moveTo>
                  <a:cubicBezTo>
                    <a:pt x="65" y="45"/>
                    <a:pt x="57" y="54"/>
                    <a:pt x="57" y="54"/>
                  </a:cubicBezTo>
                  <a:cubicBezTo>
                    <a:pt x="57" y="35"/>
                    <a:pt x="42" y="19"/>
                    <a:pt x="42" y="19"/>
                  </a:cubicBezTo>
                  <a:cubicBezTo>
                    <a:pt x="42" y="19"/>
                    <a:pt x="42" y="31"/>
                    <a:pt x="34" y="42"/>
                  </a:cubicBezTo>
                  <a:cubicBezTo>
                    <a:pt x="27" y="15"/>
                    <a:pt x="4" y="0"/>
                    <a:pt x="4" y="0"/>
                  </a:cubicBezTo>
                  <a:cubicBezTo>
                    <a:pt x="15" y="42"/>
                    <a:pt x="0" y="57"/>
                    <a:pt x="0" y="88"/>
                  </a:cubicBezTo>
                  <a:cubicBezTo>
                    <a:pt x="0" y="106"/>
                    <a:pt x="15" y="123"/>
                    <a:pt x="38" y="123"/>
                  </a:cubicBezTo>
                  <a:cubicBezTo>
                    <a:pt x="73" y="123"/>
                    <a:pt x="79" y="110"/>
                    <a:pt x="83" y="96"/>
                  </a:cubicBezTo>
                  <a:cubicBezTo>
                    <a:pt x="88" y="77"/>
                    <a:pt x="80" y="54"/>
                    <a:pt x="65" y="35"/>
                  </a:cubicBezTo>
                  <a:close/>
                  <a:moveTo>
                    <a:pt x="75" y="94"/>
                  </a:moveTo>
                  <a:cubicBezTo>
                    <a:pt x="73" y="104"/>
                    <a:pt x="70" y="115"/>
                    <a:pt x="38" y="115"/>
                  </a:cubicBezTo>
                  <a:cubicBezTo>
                    <a:pt x="19" y="115"/>
                    <a:pt x="7" y="101"/>
                    <a:pt x="7" y="88"/>
                  </a:cubicBezTo>
                  <a:cubicBezTo>
                    <a:pt x="7" y="78"/>
                    <a:pt x="9" y="69"/>
                    <a:pt x="11" y="60"/>
                  </a:cubicBezTo>
                  <a:cubicBezTo>
                    <a:pt x="14" y="49"/>
                    <a:pt x="16" y="37"/>
                    <a:pt x="15" y="22"/>
                  </a:cubicBezTo>
                  <a:cubicBezTo>
                    <a:pt x="27" y="39"/>
                    <a:pt x="31" y="60"/>
                    <a:pt x="31" y="60"/>
                  </a:cubicBezTo>
                  <a:cubicBezTo>
                    <a:pt x="31" y="60"/>
                    <a:pt x="42" y="45"/>
                    <a:pt x="45" y="38"/>
                  </a:cubicBezTo>
                  <a:cubicBezTo>
                    <a:pt x="48" y="42"/>
                    <a:pt x="50" y="58"/>
                    <a:pt x="50" y="73"/>
                  </a:cubicBezTo>
                  <a:cubicBezTo>
                    <a:pt x="50" y="73"/>
                    <a:pt x="60" y="65"/>
                    <a:pt x="67" y="52"/>
                  </a:cubicBezTo>
                  <a:cubicBezTo>
                    <a:pt x="76" y="66"/>
                    <a:pt x="78" y="82"/>
                    <a:pt x="75" y="94"/>
                  </a:cubicBezTo>
                  <a:close/>
                  <a:moveTo>
                    <a:pt x="75" y="94"/>
                  </a:moveTo>
                  <a:cubicBezTo>
                    <a:pt x="75" y="94"/>
                    <a:pt x="75" y="94"/>
                    <a:pt x="75" y="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3">
              <a:extLst>
                <a:ext uri="{FF2B5EF4-FFF2-40B4-BE49-F238E27FC236}">
                  <a16:creationId xmlns:a16="http://schemas.microsoft.com/office/drawing/2014/main" id="{20A285C1-FFD1-46E4-938D-C97831C7FB68}"/>
                </a:ext>
              </a:extLst>
            </p:cNvPr>
            <p:cNvSpPr>
              <a:spLocks noEditPoints="1"/>
            </p:cNvSpPr>
            <p:nvPr/>
          </p:nvSpPr>
          <p:spPr bwMode="auto">
            <a:xfrm>
              <a:off x="1638300" y="1363663"/>
              <a:ext cx="160338" cy="128588"/>
            </a:xfrm>
            <a:custGeom>
              <a:avLst/>
              <a:gdLst/>
              <a:ahLst/>
              <a:cxnLst>
                <a:cxn ang="0">
                  <a:pos x="53" y="12"/>
                </a:cxn>
                <a:cxn ang="0">
                  <a:pos x="49" y="15"/>
                </a:cxn>
                <a:cxn ang="0">
                  <a:pos x="31" y="30"/>
                </a:cxn>
                <a:cxn ang="0">
                  <a:pos x="29" y="13"/>
                </a:cxn>
                <a:cxn ang="0">
                  <a:pos x="29" y="7"/>
                </a:cxn>
                <a:cxn ang="0">
                  <a:pos x="23" y="16"/>
                </a:cxn>
                <a:cxn ang="0">
                  <a:pos x="17" y="25"/>
                </a:cxn>
                <a:cxn ang="0">
                  <a:pos x="8" y="5"/>
                </a:cxn>
                <a:cxn ang="0">
                  <a:pos x="7" y="0"/>
                </a:cxn>
                <a:cxn ang="0">
                  <a:pos x="5" y="5"/>
                </a:cxn>
                <a:cxn ang="0">
                  <a:pos x="0" y="38"/>
                </a:cxn>
                <a:cxn ang="0">
                  <a:pos x="2" y="40"/>
                </a:cxn>
                <a:cxn ang="0">
                  <a:pos x="4" y="38"/>
                </a:cxn>
                <a:cxn ang="0">
                  <a:pos x="7" y="11"/>
                </a:cxn>
                <a:cxn ang="0">
                  <a:pos x="15" y="29"/>
                </a:cxn>
                <a:cxn ang="0">
                  <a:pos x="16" y="32"/>
                </a:cxn>
                <a:cxn ang="0">
                  <a:pos x="18" y="30"/>
                </a:cxn>
                <a:cxn ang="0">
                  <a:pos x="25" y="19"/>
                </a:cxn>
                <a:cxn ang="0">
                  <a:pos x="28" y="33"/>
                </a:cxn>
                <a:cxn ang="0">
                  <a:pos x="29" y="35"/>
                </a:cxn>
                <a:cxn ang="0">
                  <a:pos x="31" y="34"/>
                </a:cxn>
                <a:cxn ang="0">
                  <a:pos x="50" y="20"/>
                </a:cxn>
                <a:cxn ang="0">
                  <a:pos x="48" y="41"/>
                </a:cxn>
                <a:cxn ang="0">
                  <a:pos x="49" y="43"/>
                </a:cxn>
                <a:cxn ang="0">
                  <a:pos x="49" y="44"/>
                </a:cxn>
                <a:cxn ang="0">
                  <a:pos x="51" y="42"/>
                </a:cxn>
                <a:cxn ang="0">
                  <a:pos x="53" y="16"/>
                </a:cxn>
                <a:cxn ang="0">
                  <a:pos x="53" y="12"/>
                </a:cxn>
                <a:cxn ang="0">
                  <a:pos x="53" y="12"/>
                </a:cxn>
                <a:cxn ang="0">
                  <a:pos x="53" y="12"/>
                </a:cxn>
              </a:cxnLst>
              <a:rect l="0" t="0" r="r" b="b"/>
              <a:pathLst>
                <a:path w="55" h="44">
                  <a:moveTo>
                    <a:pt x="53" y="12"/>
                  </a:moveTo>
                  <a:cubicBezTo>
                    <a:pt x="49" y="15"/>
                    <a:pt x="49" y="15"/>
                    <a:pt x="49" y="15"/>
                  </a:cubicBezTo>
                  <a:cubicBezTo>
                    <a:pt x="45" y="20"/>
                    <a:pt x="42" y="25"/>
                    <a:pt x="31" y="30"/>
                  </a:cubicBezTo>
                  <a:cubicBezTo>
                    <a:pt x="30" y="25"/>
                    <a:pt x="29" y="20"/>
                    <a:pt x="29" y="13"/>
                  </a:cubicBezTo>
                  <a:cubicBezTo>
                    <a:pt x="29" y="7"/>
                    <a:pt x="29" y="7"/>
                    <a:pt x="29" y="7"/>
                  </a:cubicBezTo>
                  <a:cubicBezTo>
                    <a:pt x="23" y="16"/>
                    <a:pt x="23" y="16"/>
                    <a:pt x="23" y="16"/>
                  </a:cubicBezTo>
                  <a:cubicBezTo>
                    <a:pt x="21" y="19"/>
                    <a:pt x="19" y="21"/>
                    <a:pt x="17" y="25"/>
                  </a:cubicBezTo>
                  <a:cubicBezTo>
                    <a:pt x="13" y="16"/>
                    <a:pt x="10" y="10"/>
                    <a:pt x="8" y="5"/>
                  </a:cubicBezTo>
                  <a:cubicBezTo>
                    <a:pt x="7" y="0"/>
                    <a:pt x="7" y="0"/>
                    <a:pt x="7" y="0"/>
                  </a:cubicBezTo>
                  <a:cubicBezTo>
                    <a:pt x="5" y="5"/>
                    <a:pt x="5" y="5"/>
                    <a:pt x="5" y="5"/>
                  </a:cubicBezTo>
                  <a:cubicBezTo>
                    <a:pt x="2" y="13"/>
                    <a:pt x="0" y="20"/>
                    <a:pt x="0" y="38"/>
                  </a:cubicBezTo>
                  <a:cubicBezTo>
                    <a:pt x="0" y="39"/>
                    <a:pt x="1" y="40"/>
                    <a:pt x="2" y="40"/>
                  </a:cubicBezTo>
                  <a:cubicBezTo>
                    <a:pt x="3" y="40"/>
                    <a:pt x="4" y="39"/>
                    <a:pt x="4" y="38"/>
                  </a:cubicBezTo>
                  <a:cubicBezTo>
                    <a:pt x="4" y="24"/>
                    <a:pt x="5" y="17"/>
                    <a:pt x="7" y="11"/>
                  </a:cubicBezTo>
                  <a:cubicBezTo>
                    <a:pt x="9" y="16"/>
                    <a:pt x="11" y="22"/>
                    <a:pt x="15" y="29"/>
                  </a:cubicBezTo>
                  <a:cubicBezTo>
                    <a:pt x="16" y="32"/>
                    <a:pt x="16" y="32"/>
                    <a:pt x="16" y="32"/>
                  </a:cubicBezTo>
                  <a:cubicBezTo>
                    <a:pt x="18" y="30"/>
                    <a:pt x="18" y="30"/>
                    <a:pt x="18" y="30"/>
                  </a:cubicBezTo>
                  <a:cubicBezTo>
                    <a:pt x="21" y="25"/>
                    <a:pt x="23" y="22"/>
                    <a:pt x="25" y="19"/>
                  </a:cubicBezTo>
                  <a:cubicBezTo>
                    <a:pt x="26" y="25"/>
                    <a:pt x="27" y="29"/>
                    <a:pt x="28" y="33"/>
                  </a:cubicBezTo>
                  <a:cubicBezTo>
                    <a:pt x="29" y="35"/>
                    <a:pt x="29" y="35"/>
                    <a:pt x="29" y="35"/>
                  </a:cubicBezTo>
                  <a:cubicBezTo>
                    <a:pt x="31" y="34"/>
                    <a:pt x="31" y="34"/>
                    <a:pt x="31" y="34"/>
                  </a:cubicBezTo>
                  <a:cubicBezTo>
                    <a:pt x="41" y="29"/>
                    <a:pt x="46" y="25"/>
                    <a:pt x="50" y="20"/>
                  </a:cubicBezTo>
                  <a:cubicBezTo>
                    <a:pt x="51" y="28"/>
                    <a:pt x="50" y="35"/>
                    <a:pt x="48" y="41"/>
                  </a:cubicBezTo>
                  <a:cubicBezTo>
                    <a:pt x="47" y="42"/>
                    <a:pt x="48" y="43"/>
                    <a:pt x="49" y="43"/>
                  </a:cubicBezTo>
                  <a:cubicBezTo>
                    <a:pt x="49" y="43"/>
                    <a:pt x="49" y="44"/>
                    <a:pt x="49" y="44"/>
                  </a:cubicBezTo>
                  <a:cubicBezTo>
                    <a:pt x="50" y="44"/>
                    <a:pt x="51" y="43"/>
                    <a:pt x="51" y="42"/>
                  </a:cubicBezTo>
                  <a:cubicBezTo>
                    <a:pt x="54" y="35"/>
                    <a:pt x="55" y="24"/>
                    <a:pt x="53" y="16"/>
                  </a:cubicBezTo>
                  <a:lnTo>
                    <a:pt x="53" y="12"/>
                  </a:lnTo>
                  <a:close/>
                  <a:moveTo>
                    <a:pt x="53" y="12"/>
                  </a:moveTo>
                  <a:cubicBezTo>
                    <a:pt x="53" y="12"/>
                    <a:pt x="53" y="12"/>
                    <a:pt x="53" y="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72A927BC-8C76-44C8-8497-ECDA82D26757}"/>
              </a:ext>
            </a:extLst>
          </p:cNvPr>
          <p:cNvGrpSpPr/>
          <p:nvPr/>
        </p:nvGrpSpPr>
        <p:grpSpPr>
          <a:xfrm>
            <a:off x="2773598" y="4388546"/>
            <a:ext cx="369646" cy="380006"/>
            <a:chOff x="-6350" y="1208088"/>
            <a:chExt cx="363538" cy="360363"/>
          </a:xfrm>
          <a:solidFill>
            <a:schemeClr val="tx2"/>
          </a:solidFill>
        </p:grpSpPr>
        <p:sp>
          <p:nvSpPr>
            <p:cNvPr id="72" name="Freeform 5">
              <a:extLst>
                <a:ext uri="{FF2B5EF4-FFF2-40B4-BE49-F238E27FC236}">
                  <a16:creationId xmlns:a16="http://schemas.microsoft.com/office/drawing/2014/main" id="{EC2DB6B9-49FA-49F4-AC98-21BF39C41368}"/>
                </a:ext>
              </a:extLst>
            </p:cNvPr>
            <p:cNvSpPr>
              <a:spLocks noEditPoints="1"/>
            </p:cNvSpPr>
            <p:nvPr/>
          </p:nvSpPr>
          <p:spPr bwMode="auto">
            <a:xfrm>
              <a:off x="-6350" y="1208088"/>
              <a:ext cx="363538" cy="360363"/>
            </a:xfrm>
            <a:custGeom>
              <a:avLst/>
              <a:gdLst/>
              <a:ahLst/>
              <a:cxnLst>
                <a:cxn ang="0">
                  <a:pos x="121" y="41"/>
                </a:cxn>
                <a:cxn ang="0">
                  <a:pos x="83" y="2"/>
                </a:cxn>
                <a:cxn ang="0">
                  <a:pos x="76" y="0"/>
                </a:cxn>
                <a:cxn ang="0">
                  <a:pos x="72" y="2"/>
                </a:cxn>
                <a:cxn ang="0">
                  <a:pos x="70" y="6"/>
                </a:cxn>
                <a:cxn ang="0">
                  <a:pos x="61" y="21"/>
                </a:cxn>
                <a:cxn ang="0">
                  <a:pos x="39" y="36"/>
                </a:cxn>
                <a:cxn ang="0">
                  <a:pos x="14" y="53"/>
                </a:cxn>
                <a:cxn ang="0">
                  <a:pos x="1" y="75"/>
                </a:cxn>
                <a:cxn ang="0">
                  <a:pos x="3" y="82"/>
                </a:cxn>
                <a:cxn ang="0">
                  <a:pos x="42" y="121"/>
                </a:cxn>
                <a:cxn ang="0">
                  <a:pos x="49" y="123"/>
                </a:cxn>
                <a:cxn ang="0">
                  <a:pos x="52" y="121"/>
                </a:cxn>
                <a:cxn ang="0">
                  <a:pos x="54" y="117"/>
                </a:cxn>
                <a:cxn ang="0">
                  <a:pos x="63" y="103"/>
                </a:cxn>
                <a:cxn ang="0">
                  <a:pos x="85" y="87"/>
                </a:cxn>
                <a:cxn ang="0">
                  <a:pos x="110" y="70"/>
                </a:cxn>
                <a:cxn ang="0">
                  <a:pos x="123" y="48"/>
                </a:cxn>
                <a:cxn ang="0">
                  <a:pos x="121" y="41"/>
                </a:cxn>
                <a:cxn ang="0">
                  <a:pos x="47" y="115"/>
                </a:cxn>
                <a:cxn ang="0">
                  <a:pos x="9" y="77"/>
                </a:cxn>
                <a:cxn ang="0">
                  <a:pos x="78" y="8"/>
                </a:cxn>
                <a:cxn ang="0">
                  <a:pos x="116" y="46"/>
                </a:cxn>
                <a:cxn ang="0">
                  <a:pos x="47" y="115"/>
                </a:cxn>
                <a:cxn ang="0">
                  <a:pos x="47" y="115"/>
                </a:cxn>
                <a:cxn ang="0">
                  <a:pos x="47" y="115"/>
                </a:cxn>
              </a:cxnLst>
              <a:rect l="0" t="0" r="r" b="b"/>
              <a:pathLst>
                <a:path w="124" h="123">
                  <a:moveTo>
                    <a:pt x="121" y="41"/>
                  </a:moveTo>
                  <a:cubicBezTo>
                    <a:pt x="83" y="2"/>
                    <a:pt x="83" y="2"/>
                    <a:pt x="83" y="2"/>
                  </a:cubicBezTo>
                  <a:cubicBezTo>
                    <a:pt x="81" y="0"/>
                    <a:pt x="78" y="0"/>
                    <a:pt x="76" y="0"/>
                  </a:cubicBezTo>
                  <a:cubicBezTo>
                    <a:pt x="74" y="1"/>
                    <a:pt x="73" y="1"/>
                    <a:pt x="72" y="2"/>
                  </a:cubicBezTo>
                  <a:cubicBezTo>
                    <a:pt x="71" y="3"/>
                    <a:pt x="71" y="4"/>
                    <a:pt x="70" y="6"/>
                  </a:cubicBezTo>
                  <a:cubicBezTo>
                    <a:pt x="69" y="11"/>
                    <a:pt x="66" y="16"/>
                    <a:pt x="61" y="21"/>
                  </a:cubicBezTo>
                  <a:cubicBezTo>
                    <a:pt x="55" y="26"/>
                    <a:pt x="47" y="31"/>
                    <a:pt x="39" y="36"/>
                  </a:cubicBezTo>
                  <a:cubicBezTo>
                    <a:pt x="31" y="41"/>
                    <a:pt x="22" y="46"/>
                    <a:pt x="14" y="53"/>
                  </a:cubicBezTo>
                  <a:cubicBezTo>
                    <a:pt x="8" y="60"/>
                    <a:pt x="4" y="67"/>
                    <a:pt x="1" y="75"/>
                  </a:cubicBezTo>
                  <a:cubicBezTo>
                    <a:pt x="0" y="77"/>
                    <a:pt x="1" y="80"/>
                    <a:pt x="3" y="82"/>
                  </a:cubicBezTo>
                  <a:cubicBezTo>
                    <a:pt x="42" y="121"/>
                    <a:pt x="42" y="121"/>
                    <a:pt x="42" y="121"/>
                  </a:cubicBezTo>
                  <a:cubicBezTo>
                    <a:pt x="43" y="123"/>
                    <a:pt x="46" y="123"/>
                    <a:pt x="49" y="123"/>
                  </a:cubicBezTo>
                  <a:cubicBezTo>
                    <a:pt x="50" y="122"/>
                    <a:pt x="51" y="122"/>
                    <a:pt x="52" y="121"/>
                  </a:cubicBezTo>
                  <a:cubicBezTo>
                    <a:pt x="53" y="120"/>
                    <a:pt x="54" y="119"/>
                    <a:pt x="54" y="117"/>
                  </a:cubicBezTo>
                  <a:cubicBezTo>
                    <a:pt x="56" y="112"/>
                    <a:pt x="59" y="107"/>
                    <a:pt x="63" y="103"/>
                  </a:cubicBezTo>
                  <a:cubicBezTo>
                    <a:pt x="69" y="97"/>
                    <a:pt x="77" y="92"/>
                    <a:pt x="85" y="87"/>
                  </a:cubicBezTo>
                  <a:cubicBezTo>
                    <a:pt x="94" y="82"/>
                    <a:pt x="103" y="77"/>
                    <a:pt x="110" y="70"/>
                  </a:cubicBezTo>
                  <a:cubicBezTo>
                    <a:pt x="117" y="63"/>
                    <a:pt x="121" y="57"/>
                    <a:pt x="123" y="48"/>
                  </a:cubicBezTo>
                  <a:cubicBezTo>
                    <a:pt x="124" y="46"/>
                    <a:pt x="123" y="43"/>
                    <a:pt x="121" y="41"/>
                  </a:cubicBezTo>
                  <a:close/>
                  <a:moveTo>
                    <a:pt x="47" y="115"/>
                  </a:moveTo>
                  <a:cubicBezTo>
                    <a:pt x="34" y="103"/>
                    <a:pt x="21" y="90"/>
                    <a:pt x="9" y="77"/>
                  </a:cubicBezTo>
                  <a:cubicBezTo>
                    <a:pt x="20" y="42"/>
                    <a:pt x="67" y="43"/>
                    <a:pt x="78" y="8"/>
                  </a:cubicBezTo>
                  <a:cubicBezTo>
                    <a:pt x="90" y="21"/>
                    <a:pt x="103" y="33"/>
                    <a:pt x="116" y="46"/>
                  </a:cubicBezTo>
                  <a:cubicBezTo>
                    <a:pt x="105" y="81"/>
                    <a:pt x="58" y="80"/>
                    <a:pt x="47" y="115"/>
                  </a:cubicBezTo>
                  <a:close/>
                  <a:moveTo>
                    <a:pt x="47" y="115"/>
                  </a:moveTo>
                  <a:cubicBezTo>
                    <a:pt x="47" y="115"/>
                    <a:pt x="47" y="115"/>
                    <a:pt x="47" y="1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98623E05-EFA5-4F62-8321-6B910C71F7D0}"/>
                </a:ext>
              </a:extLst>
            </p:cNvPr>
            <p:cNvSpPr>
              <a:spLocks noEditPoints="1"/>
            </p:cNvSpPr>
            <p:nvPr/>
          </p:nvSpPr>
          <p:spPr bwMode="auto">
            <a:xfrm>
              <a:off x="125413" y="1336676"/>
              <a:ext cx="100013" cy="100013"/>
            </a:xfrm>
            <a:custGeom>
              <a:avLst/>
              <a:gdLst/>
              <a:ahLst/>
              <a:cxnLst>
                <a:cxn ang="0">
                  <a:pos x="27" y="11"/>
                </a:cxn>
                <a:cxn ang="0">
                  <a:pos x="20" y="12"/>
                </a:cxn>
                <a:cxn ang="0">
                  <a:pos x="9" y="6"/>
                </a:cxn>
                <a:cxn ang="0">
                  <a:pos x="15" y="5"/>
                </a:cxn>
                <a:cxn ang="0">
                  <a:pos x="19" y="5"/>
                </a:cxn>
                <a:cxn ang="0">
                  <a:pos x="19" y="1"/>
                </a:cxn>
                <a:cxn ang="0">
                  <a:pos x="12" y="0"/>
                </a:cxn>
                <a:cxn ang="0">
                  <a:pos x="6" y="3"/>
                </a:cxn>
                <a:cxn ang="0">
                  <a:pos x="4" y="2"/>
                </a:cxn>
                <a:cxn ang="0">
                  <a:pos x="3" y="4"/>
                </a:cxn>
                <a:cxn ang="0">
                  <a:pos x="4" y="5"/>
                </a:cxn>
                <a:cxn ang="0">
                  <a:pos x="1" y="13"/>
                </a:cxn>
                <a:cxn ang="0">
                  <a:pos x="3" y="20"/>
                </a:cxn>
                <a:cxn ang="0">
                  <a:pos x="18" y="20"/>
                </a:cxn>
                <a:cxn ang="0">
                  <a:pos x="22" y="29"/>
                </a:cxn>
                <a:cxn ang="0">
                  <a:pos x="18" y="28"/>
                </a:cxn>
                <a:cxn ang="0">
                  <a:pos x="15" y="26"/>
                </a:cxn>
                <a:cxn ang="0">
                  <a:pos x="13" y="29"/>
                </a:cxn>
                <a:cxn ang="0">
                  <a:pos x="16" y="33"/>
                </a:cxn>
                <a:cxn ang="0">
                  <a:pos x="24" y="33"/>
                </a:cxn>
                <a:cxn ang="0">
                  <a:pos x="30" y="32"/>
                </a:cxn>
                <a:cxn ang="0">
                  <a:pos x="32" y="32"/>
                </a:cxn>
                <a:cxn ang="0">
                  <a:pos x="32" y="30"/>
                </a:cxn>
                <a:cxn ang="0">
                  <a:pos x="32" y="24"/>
                </a:cxn>
                <a:cxn ang="0">
                  <a:pos x="33" y="16"/>
                </a:cxn>
                <a:cxn ang="0">
                  <a:pos x="10" y="16"/>
                </a:cxn>
                <a:cxn ang="0">
                  <a:pos x="6" y="14"/>
                </a:cxn>
                <a:cxn ang="0">
                  <a:pos x="6" y="10"/>
                </a:cxn>
                <a:cxn ang="0">
                  <a:pos x="13" y="15"/>
                </a:cxn>
                <a:cxn ang="0">
                  <a:pos x="28" y="24"/>
                </a:cxn>
                <a:cxn ang="0">
                  <a:pos x="20" y="18"/>
                </a:cxn>
                <a:cxn ang="0">
                  <a:pos x="24" y="17"/>
                </a:cxn>
                <a:cxn ang="0">
                  <a:pos x="27" y="18"/>
                </a:cxn>
                <a:cxn ang="0">
                  <a:pos x="28" y="22"/>
                </a:cxn>
                <a:cxn ang="0">
                  <a:pos x="28" y="24"/>
                </a:cxn>
              </a:cxnLst>
              <a:rect l="0" t="0" r="r" b="b"/>
              <a:pathLst>
                <a:path w="34" h="34">
                  <a:moveTo>
                    <a:pt x="31" y="13"/>
                  </a:moveTo>
                  <a:cubicBezTo>
                    <a:pt x="30" y="12"/>
                    <a:pt x="28" y="12"/>
                    <a:pt x="27" y="11"/>
                  </a:cubicBezTo>
                  <a:cubicBezTo>
                    <a:pt x="26" y="11"/>
                    <a:pt x="25" y="11"/>
                    <a:pt x="23" y="11"/>
                  </a:cubicBezTo>
                  <a:cubicBezTo>
                    <a:pt x="22" y="11"/>
                    <a:pt x="21" y="11"/>
                    <a:pt x="20" y="12"/>
                  </a:cubicBezTo>
                  <a:cubicBezTo>
                    <a:pt x="18" y="12"/>
                    <a:pt x="17" y="13"/>
                    <a:pt x="16" y="13"/>
                  </a:cubicBezTo>
                  <a:cubicBezTo>
                    <a:pt x="14" y="11"/>
                    <a:pt x="12" y="9"/>
                    <a:pt x="9" y="6"/>
                  </a:cubicBezTo>
                  <a:cubicBezTo>
                    <a:pt x="10" y="6"/>
                    <a:pt x="11" y="5"/>
                    <a:pt x="12" y="5"/>
                  </a:cubicBezTo>
                  <a:cubicBezTo>
                    <a:pt x="13" y="5"/>
                    <a:pt x="14" y="5"/>
                    <a:pt x="15" y="5"/>
                  </a:cubicBezTo>
                  <a:cubicBezTo>
                    <a:pt x="16" y="6"/>
                    <a:pt x="16" y="6"/>
                    <a:pt x="17" y="6"/>
                  </a:cubicBezTo>
                  <a:cubicBezTo>
                    <a:pt x="18" y="6"/>
                    <a:pt x="18" y="6"/>
                    <a:pt x="19" y="5"/>
                  </a:cubicBezTo>
                  <a:cubicBezTo>
                    <a:pt x="19" y="5"/>
                    <a:pt x="20" y="4"/>
                    <a:pt x="20" y="4"/>
                  </a:cubicBezTo>
                  <a:cubicBezTo>
                    <a:pt x="20" y="3"/>
                    <a:pt x="19" y="2"/>
                    <a:pt x="19" y="1"/>
                  </a:cubicBezTo>
                  <a:cubicBezTo>
                    <a:pt x="18" y="0"/>
                    <a:pt x="17" y="0"/>
                    <a:pt x="16" y="0"/>
                  </a:cubicBezTo>
                  <a:cubicBezTo>
                    <a:pt x="15" y="0"/>
                    <a:pt x="13" y="0"/>
                    <a:pt x="12" y="0"/>
                  </a:cubicBezTo>
                  <a:cubicBezTo>
                    <a:pt x="11" y="0"/>
                    <a:pt x="10" y="1"/>
                    <a:pt x="9" y="1"/>
                  </a:cubicBezTo>
                  <a:cubicBezTo>
                    <a:pt x="8" y="2"/>
                    <a:pt x="7" y="2"/>
                    <a:pt x="6" y="3"/>
                  </a:cubicBezTo>
                  <a:cubicBezTo>
                    <a:pt x="6" y="3"/>
                    <a:pt x="6" y="3"/>
                    <a:pt x="5" y="2"/>
                  </a:cubicBezTo>
                  <a:cubicBezTo>
                    <a:pt x="5" y="2"/>
                    <a:pt x="5" y="2"/>
                    <a:pt x="4" y="2"/>
                  </a:cubicBezTo>
                  <a:cubicBezTo>
                    <a:pt x="4" y="2"/>
                    <a:pt x="4" y="2"/>
                    <a:pt x="3" y="3"/>
                  </a:cubicBezTo>
                  <a:cubicBezTo>
                    <a:pt x="3" y="3"/>
                    <a:pt x="3" y="3"/>
                    <a:pt x="3" y="4"/>
                  </a:cubicBezTo>
                  <a:cubicBezTo>
                    <a:pt x="3" y="4"/>
                    <a:pt x="3" y="4"/>
                    <a:pt x="3" y="5"/>
                  </a:cubicBezTo>
                  <a:cubicBezTo>
                    <a:pt x="4" y="5"/>
                    <a:pt x="4" y="5"/>
                    <a:pt x="4" y="5"/>
                  </a:cubicBezTo>
                  <a:cubicBezTo>
                    <a:pt x="3" y="6"/>
                    <a:pt x="2" y="8"/>
                    <a:pt x="2" y="9"/>
                  </a:cubicBezTo>
                  <a:cubicBezTo>
                    <a:pt x="1" y="11"/>
                    <a:pt x="1" y="12"/>
                    <a:pt x="1" y="13"/>
                  </a:cubicBezTo>
                  <a:cubicBezTo>
                    <a:pt x="0" y="15"/>
                    <a:pt x="1" y="16"/>
                    <a:pt x="1" y="17"/>
                  </a:cubicBezTo>
                  <a:cubicBezTo>
                    <a:pt x="1" y="18"/>
                    <a:pt x="2" y="19"/>
                    <a:pt x="3" y="20"/>
                  </a:cubicBezTo>
                  <a:cubicBezTo>
                    <a:pt x="5" y="21"/>
                    <a:pt x="7" y="22"/>
                    <a:pt x="10" y="22"/>
                  </a:cubicBezTo>
                  <a:cubicBezTo>
                    <a:pt x="12" y="22"/>
                    <a:pt x="15" y="21"/>
                    <a:pt x="18" y="20"/>
                  </a:cubicBezTo>
                  <a:cubicBezTo>
                    <a:pt x="20" y="22"/>
                    <a:pt x="22" y="25"/>
                    <a:pt x="24" y="27"/>
                  </a:cubicBezTo>
                  <a:cubicBezTo>
                    <a:pt x="24" y="28"/>
                    <a:pt x="23" y="28"/>
                    <a:pt x="22" y="29"/>
                  </a:cubicBezTo>
                  <a:cubicBezTo>
                    <a:pt x="21" y="29"/>
                    <a:pt x="21" y="29"/>
                    <a:pt x="20" y="29"/>
                  </a:cubicBezTo>
                  <a:cubicBezTo>
                    <a:pt x="19" y="28"/>
                    <a:pt x="19" y="28"/>
                    <a:pt x="18" y="28"/>
                  </a:cubicBezTo>
                  <a:cubicBezTo>
                    <a:pt x="18" y="27"/>
                    <a:pt x="17" y="27"/>
                    <a:pt x="17" y="27"/>
                  </a:cubicBezTo>
                  <a:cubicBezTo>
                    <a:pt x="16" y="27"/>
                    <a:pt x="16" y="26"/>
                    <a:pt x="15" y="26"/>
                  </a:cubicBezTo>
                  <a:cubicBezTo>
                    <a:pt x="15" y="26"/>
                    <a:pt x="14" y="27"/>
                    <a:pt x="14" y="27"/>
                  </a:cubicBezTo>
                  <a:cubicBezTo>
                    <a:pt x="13" y="28"/>
                    <a:pt x="13" y="28"/>
                    <a:pt x="13" y="29"/>
                  </a:cubicBezTo>
                  <a:cubicBezTo>
                    <a:pt x="13" y="30"/>
                    <a:pt x="13" y="31"/>
                    <a:pt x="14" y="31"/>
                  </a:cubicBezTo>
                  <a:cubicBezTo>
                    <a:pt x="14" y="32"/>
                    <a:pt x="15" y="33"/>
                    <a:pt x="16" y="33"/>
                  </a:cubicBezTo>
                  <a:cubicBezTo>
                    <a:pt x="17" y="34"/>
                    <a:pt x="18" y="34"/>
                    <a:pt x="20" y="34"/>
                  </a:cubicBezTo>
                  <a:cubicBezTo>
                    <a:pt x="21" y="34"/>
                    <a:pt x="22" y="34"/>
                    <a:pt x="24" y="33"/>
                  </a:cubicBezTo>
                  <a:cubicBezTo>
                    <a:pt x="25" y="33"/>
                    <a:pt x="26" y="32"/>
                    <a:pt x="28" y="31"/>
                  </a:cubicBezTo>
                  <a:cubicBezTo>
                    <a:pt x="28" y="31"/>
                    <a:pt x="29" y="32"/>
                    <a:pt x="30" y="32"/>
                  </a:cubicBezTo>
                  <a:cubicBezTo>
                    <a:pt x="30" y="33"/>
                    <a:pt x="30" y="33"/>
                    <a:pt x="31" y="33"/>
                  </a:cubicBezTo>
                  <a:cubicBezTo>
                    <a:pt x="31" y="33"/>
                    <a:pt x="32" y="33"/>
                    <a:pt x="32" y="32"/>
                  </a:cubicBezTo>
                  <a:cubicBezTo>
                    <a:pt x="32" y="32"/>
                    <a:pt x="32" y="31"/>
                    <a:pt x="32" y="31"/>
                  </a:cubicBezTo>
                  <a:cubicBezTo>
                    <a:pt x="32" y="31"/>
                    <a:pt x="32" y="30"/>
                    <a:pt x="32" y="30"/>
                  </a:cubicBezTo>
                  <a:cubicBezTo>
                    <a:pt x="31" y="30"/>
                    <a:pt x="30" y="29"/>
                    <a:pt x="30" y="28"/>
                  </a:cubicBezTo>
                  <a:cubicBezTo>
                    <a:pt x="31" y="27"/>
                    <a:pt x="32" y="26"/>
                    <a:pt x="32" y="24"/>
                  </a:cubicBezTo>
                  <a:cubicBezTo>
                    <a:pt x="33" y="23"/>
                    <a:pt x="34" y="21"/>
                    <a:pt x="34" y="20"/>
                  </a:cubicBezTo>
                  <a:cubicBezTo>
                    <a:pt x="34" y="19"/>
                    <a:pt x="34" y="17"/>
                    <a:pt x="33" y="16"/>
                  </a:cubicBezTo>
                  <a:cubicBezTo>
                    <a:pt x="33" y="15"/>
                    <a:pt x="32" y="14"/>
                    <a:pt x="31" y="13"/>
                  </a:cubicBezTo>
                  <a:close/>
                  <a:moveTo>
                    <a:pt x="10" y="16"/>
                  </a:moveTo>
                  <a:cubicBezTo>
                    <a:pt x="8" y="16"/>
                    <a:pt x="7" y="16"/>
                    <a:pt x="7" y="15"/>
                  </a:cubicBezTo>
                  <a:cubicBezTo>
                    <a:pt x="6" y="14"/>
                    <a:pt x="6" y="14"/>
                    <a:pt x="6" y="14"/>
                  </a:cubicBezTo>
                  <a:cubicBezTo>
                    <a:pt x="6" y="13"/>
                    <a:pt x="6" y="13"/>
                    <a:pt x="6" y="12"/>
                  </a:cubicBezTo>
                  <a:cubicBezTo>
                    <a:pt x="6" y="11"/>
                    <a:pt x="6" y="11"/>
                    <a:pt x="6" y="10"/>
                  </a:cubicBezTo>
                  <a:cubicBezTo>
                    <a:pt x="7" y="10"/>
                    <a:pt x="7" y="9"/>
                    <a:pt x="8" y="8"/>
                  </a:cubicBezTo>
                  <a:cubicBezTo>
                    <a:pt x="9" y="10"/>
                    <a:pt x="11" y="12"/>
                    <a:pt x="13" y="15"/>
                  </a:cubicBezTo>
                  <a:cubicBezTo>
                    <a:pt x="12" y="15"/>
                    <a:pt x="11" y="16"/>
                    <a:pt x="10" y="16"/>
                  </a:cubicBezTo>
                  <a:close/>
                  <a:moveTo>
                    <a:pt x="28" y="24"/>
                  </a:moveTo>
                  <a:cubicBezTo>
                    <a:pt x="27" y="24"/>
                    <a:pt x="27" y="25"/>
                    <a:pt x="26" y="25"/>
                  </a:cubicBezTo>
                  <a:cubicBezTo>
                    <a:pt x="24" y="23"/>
                    <a:pt x="22" y="21"/>
                    <a:pt x="20" y="18"/>
                  </a:cubicBezTo>
                  <a:cubicBezTo>
                    <a:pt x="21" y="18"/>
                    <a:pt x="21" y="18"/>
                    <a:pt x="22" y="18"/>
                  </a:cubicBezTo>
                  <a:cubicBezTo>
                    <a:pt x="22" y="17"/>
                    <a:pt x="23" y="17"/>
                    <a:pt x="24" y="17"/>
                  </a:cubicBezTo>
                  <a:cubicBezTo>
                    <a:pt x="24" y="17"/>
                    <a:pt x="25" y="17"/>
                    <a:pt x="25" y="17"/>
                  </a:cubicBezTo>
                  <a:cubicBezTo>
                    <a:pt x="26" y="17"/>
                    <a:pt x="27" y="18"/>
                    <a:pt x="27" y="18"/>
                  </a:cubicBezTo>
                  <a:cubicBezTo>
                    <a:pt x="28" y="19"/>
                    <a:pt x="28" y="19"/>
                    <a:pt x="28" y="20"/>
                  </a:cubicBezTo>
                  <a:cubicBezTo>
                    <a:pt x="28" y="20"/>
                    <a:pt x="28" y="21"/>
                    <a:pt x="28" y="22"/>
                  </a:cubicBezTo>
                  <a:cubicBezTo>
                    <a:pt x="28" y="22"/>
                    <a:pt x="28" y="23"/>
                    <a:pt x="28" y="24"/>
                  </a:cubicBezTo>
                  <a:close/>
                  <a:moveTo>
                    <a:pt x="28" y="24"/>
                  </a:moveTo>
                  <a:cubicBezTo>
                    <a:pt x="28" y="24"/>
                    <a:pt x="28" y="24"/>
                    <a:pt x="28" y="2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F38F2108-3FF9-4CF3-ABD2-EB42C38F62DE}"/>
                </a:ext>
              </a:extLst>
            </p:cNvPr>
            <p:cNvSpPr>
              <a:spLocks noEditPoints="1"/>
            </p:cNvSpPr>
            <p:nvPr/>
          </p:nvSpPr>
          <p:spPr bwMode="auto">
            <a:xfrm>
              <a:off x="117475" y="1457326"/>
              <a:ext cx="55563" cy="55563"/>
            </a:xfrm>
            <a:custGeom>
              <a:avLst/>
              <a:gdLst/>
              <a:ahLst/>
              <a:cxnLst>
                <a:cxn ang="0">
                  <a:pos x="15" y="0"/>
                </a:cxn>
                <a:cxn ang="0">
                  <a:pos x="15" y="0"/>
                </a:cxn>
                <a:cxn ang="0">
                  <a:pos x="8" y="6"/>
                </a:cxn>
                <a:cxn ang="0">
                  <a:pos x="3" y="13"/>
                </a:cxn>
                <a:cxn ang="0">
                  <a:pos x="0" y="16"/>
                </a:cxn>
                <a:cxn ang="0">
                  <a:pos x="1" y="19"/>
                </a:cxn>
                <a:cxn ang="0">
                  <a:pos x="3" y="19"/>
                </a:cxn>
                <a:cxn ang="0">
                  <a:pos x="4" y="18"/>
                </a:cxn>
                <a:cxn ang="0">
                  <a:pos x="6" y="15"/>
                </a:cxn>
                <a:cxn ang="0">
                  <a:pos x="11" y="9"/>
                </a:cxn>
                <a:cxn ang="0">
                  <a:pos x="18" y="3"/>
                </a:cxn>
                <a:cxn ang="0">
                  <a:pos x="18" y="3"/>
                </a:cxn>
                <a:cxn ang="0">
                  <a:pos x="18" y="3"/>
                </a:cxn>
                <a:cxn ang="0">
                  <a:pos x="18" y="0"/>
                </a:cxn>
                <a:cxn ang="0">
                  <a:pos x="15" y="0"/>
                </a:cxn>
                <a:cxn ang="0">
                  <a:pos x="15" y="0"/>
                </a:cxn>
                <a:cxn ang="0">
                  <a:pos x="15" y="0"/>
                </a:cxn>
              </a:cxnLst>
              <a:rect l="0" t="0" r="r" b="b"/>
              <a:pathLst>
                <a:path w="19" h="19">
                  <a:moveTo>
                    <a:pt x="15" y="0"/>
                  </a:moveTo>
                  <a:cubicBezTo>
                    <a:pt x="15" y="0"/>
                    <a:pt x="15" y="0"/>
                    <a:pt x="15" y="0"/>
                  </a:cubicBezTo>
                  <a:cubicBezTo>
                    <a:pt x="13" y="2"/>
                    <a:pt x="11" y="4"/>
                    <a:pt x="8" y="6"/>
                  </a:cubicBezTo>
                  <a:cubicBezTo>
                    <a:pt x="6" y="8"/>
                    <a:pt x="4" y="10"/>
                    <a:pt x="3" y="13"/>
                  </a:cubicBezTo>
                  <a:cubicBezTo>
                    <a:pt x="0" y="16"/>
                    <a:pt x="0" y="16"/>
                    <a:pt x="0" y="16"/>
                  </a:cubicBezTo>
                  <a:cubicBezTo>
                    <a:pt x="0" y="17"/>
                    <a:pt x="0" y="18"/>
                    <a:pt x="1" y="19"/>
                  </a:cubicBezTo>
                  <a:cubicBezTo>
                    <a:pt x="1" y="19"/>
                    <a:pt x="2" y="19"/>
                    <a:pt x="3" y="19"/>
                  </a:cubicBezTo>
                  <a:cubicBezTo>
                    <a:pt x="3" y="19"/>
                    <a:pt x="3" y="18"/>
                    <a:pt x="4" y="18"/>
                  </a:cubicBezTo>
                  <a:cubicBezTo>
                    <a:pt x="6" y="15"/>
                    <a:pt x="6" y="15"/>
                    <a:pt x="6" y="15"/>
                  </a:cubicBezTo>
                  <a:cubicBezTo>
                    <a:pt x="7" y="13"/>
                    <a:pt x="9" y="11"/>
                    <a:pt x="11" y="9"/>
                  </a:cubicBezTo>
                  <a:cubicBezTo>
                    <a:pt x="13" y="7"/>
                    <a:pt x="15" y="5"/>
                    <a:pt x="18" y="3"/>
                  </a:cubicBezTo>
                  <a:cubicBezTo>
                    <a:pt x="18" y="3"/>
                    <a:pt x="18" y="3"/>
                    <a:pt x="18" y="3"/>
                  </a:cubicBezTo>
                  <a:cubicBezTo>
                    <a:pt x="18" y="3"/>
                    <a:pt x="18" y="3"/>
                    <a:pt x="18" y="3"/>
                  </a:cubicBezTo>
                  <a:cubicBezTo>
                    <a:pt x="19" y="2"/>
                    <a:pt x="19" y="1"/>
                    <a:pt x="18" y="0"/>
                  </a:cubicBezTo>
                  <a:cubicBezTo>
                    <a:pt x="17" y="0"/>
                    <a:pt x="16" y="0"/>
                    <a:pt x="15" y="0"/>
                  </a:cubicBezTo>
                  <a:close/>
                  <a:moveTo>
                    <a:pt x="15" y="0"/>
                  </a:moveTo>
                  <a:cubicBezTo>
                    <a:pt x="15" y="0"/>
                    <a:pt x="15" y="0"/>
                    <a:pt x="1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8">
              <a:extLst>
                <a:ext uri="{FF2B5EF4-FFF2-40B4-BE49-F238E27FC236}">
                  <a16:creationId xmlns:a16="http://schemas.microsoft.com/office/drawing/2014/main" id="{7C7BC459-86E0-47CA-80CF-214D8E008DB5}"/>
                </a:ext>
              </a:extLst>
            </p:cNvPr>
            <p:cNvSpPr>
              <a:spLocks noEditPoints="1"/>
            </p:cNvSpPr>
            <p:nvPr/>
          </p:nvSpPr>
          <p:spPr bwMode="auto">
            <a:xfrm>
              <a:off x="180975" y="1263651"/>
              <a:ext cx="55563" cy="58738"/>
            </a:xfrm>
            <a:custGeom>
              <a:avLst/>
              <a:gdLst/>
              <a:ahLst/>
              <a:cxnLst>
                <a:cxn ang="0">
                  <a:pos x="7" y="11"/>
                </a:cxn>
                <a:cxn ang="0">
                  <a:pos x="1" y="16"/>
                </a:cxn>
                <a:cxn ang="0">
                  <a:pos x="1" y="17"/>
                </a:cxn>
                <a:cxn ang="0">
                  <a:pos x="1" y="19"/>
                </a:cxn>
                <a:cxn ang="0">
                  <a:pos x="3" y="19"/>
                </a:cxn>
                <a:cxn ang="0">
                  <a:pos x="3" y="19"/>
                </a:cxn>
                <a:cxn ang="0">
                  <a:pos x="10" y="13"/>
                </a:cxn>
                <a:cxn ang="0">
                  <a:pos x="16" y="7"/>
                </a:cxn>
                <a:cxn ang="0">
                  <a:pos x="18" y="3"/>
                </a:cxn>
                <a:cxn ang="0">
                  <a:pos x="18" y="1"/>
                </a:cxn>
                <a:cxn ang="0">
                  <a:pos x="16" y="1"/>
                </a:cxn>
                <a:cxn ang="0">
                  <a:pos x="15" y="1"/>
                </a:cxn>
                <a:cxn ang="0">
                  <a:pos x="13" y="5"/>
                </a:cxn>
                <a:cxn ang="0">
                  <a:pos x="7" y="11"/>
                </a:cxn>
                <a:cxn ang="0">
                  <a:pos x="7" y="11"/>
                </a:cxn>
                <a:cxn ang="0">
                  <a:pos x="7" y="11"/>
                </a:cxn>
              </a:cxnLst>
              <a:rect l="0" t="0" r="r" b="b"/>
              <a:pathLst>
                <a:path w="19" h="20">
                  <a:moveTo>
                    <a:pt x="7" y="11"/>
                  </a:moveTo>
                  <a:cubicBezTo>
                    <a:pt x="5" y="13"/>
                    <a:pt x="3" y="15"/>
                    <a:pt x="1" y="16"/>
                  </a:cubicBezTo>
                  <a:cubicBezTo>
                    <a:pt x="1" y="16"/>
                    <a:pt x="1" y="16"/>
                    <a:pt x="1" y="17"/>
                  </a:cubicBezTo>
                  <a:cubicBezTo>
                    <a:pt x="0" y="17"/>
                    <a:pt x="0" y="19"/>
                    <a:pt x="1" y="19"/>
                  </a:cubicBezTo>
                  <a:cubicBezTo>
                    <a:pt x="1" y="20"/>
                    <a:pt x="2" y="20"/>
                    <a:pt x="3" y="19"/>
                  </a:cubicBezTo>
                  <a:cubicBezTo>
                    <a:pt x="3" y="19"/>
                    <a:pt x="3" y="19"/>
                    <a:pt x="3" y="19"/>
                  </a:cubicBezTo>
                  <a:cubicBezTo>
                    <a:pt x="6" y="18"/>
                    <a:pt x="8" y="16"/>
                    <a:pt x="10" y="13"/>
                  </a:cubicBezTo>
                  <a:cubicBezTo>
                    <a:pt x="12" y="11"/>
                    <a:pt x="14" y="9"/>
                    <a:pt x="16" y="7"/>
                  </a:cubicBezTo>
                  <a:cubicBezTo>
                    <a:pt x="18" y="3"/>
                    <a:pt x="18" y="3"/>
                    <a:pt x="18" y="3"/>
                  </a:cubicBezTo>
                  <a:cubicBezTo>
                    <a:pt x="19" y="3"/>
                    <a:pt x="19" y="1"/>
                    <a:pt x="18" y="1"/>
                  </a:cubicBezTo>
                  <a:cubicBezTo>
                    <a:pt x="17" y="0"/>
                    <a:pt x="16" y="0"/>
                    <a:pt x="16" y="1"/>
                  </a:cubicBezTo>
                  <a:cubicBezTo>
                    <a:pt x="15" y="1"/>
                    <a:pt x="15" y="1"/>
                    <a:pt x="15" y="1"/>
                  </a:cubicBezTo>
                  <a:cubicBezTo>
                    <a:pt x="13" y="5"/>
                    <a:pt x="13" y="5"/>
                    <a:pt x="13" y="5"/>
                  </a:cubicBezTo>
                  <a:cubicBezTo>
                    <a:pt x="11" y="7"/>
                    <a:pt x="9" y="9"/>
                    <a:pt x="7" y="11"/>
                  </a:cubicBezTo>
                  <a:close/>
                  <a:moveTo>
                    <a:pt x="7" y="11"/>
                  </a:moveTo>
                  <a:cubicBezTo>
                    <a:pt x="7" y="11"/>
                    <a:pt x="7" y="11"/>
                    <a:pt x="7" y="1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6" name="Group 75">
            <a:extLst>
              <a:ext uri="{FF2B5EF4-FFF2-40B4-BE49-F238E27FC236}">
                <a16:creationId xmlns:a16="http://schemas.microsoft.com/office/drawing/2014/main" id="{6230FA19-434F-473F-BB9A-C2957987A7D2}"/>
              </a:ext>
            </a:extLst>
          </p:cNvPr>
          <p:cNvGrpSpPr/>
          <p:nvPr/>
        </p:nvGrpSpPr>
        <p:grpSpPr>
          <a:xfrm>
            <a:off x="1594675" y="4383225"/>
            <a:ext cx="310817" cy="329691"/>
            <a:chOff x="704850" y="2703513"/>
            <a:chExt cx="363538" cy="360363"/>
          </a:xfrm>
          <a:solidFill>
            <a:schemeClr val="tx2"/>
          </a:solidFill>
        </p:grpSpPr>
        <p:sp>
          <p:nvSpPr>
            <p:cNvPr id="77" name="Freeform 117">
              <a:extLst>
                <a:ext uri="{FF2B5EF4-FFF2-40B4-BE49-F238E27FC236}">
                  <a16:creationId xmlns:a16="http://schemas.microsoft.com/office/drawing/2014/main" id="{2FC5DC55-624F-42AA-9A78-0D24972040F7}"/>
                </a:ext>
              </a:extLst>
            </p:cNvPr>
            <p:cNvSpPr>
              <a:spLocks noEditPoints="1"/>
            </p:cNvSpPr>
            <p:nvPr/>
          </p:nvSpPr>
          <p:spPr bwMode="auto">
            <a:xfrm>
              <a:off x="903288" y="2751138"/>
              <a:ext cx="117475" cy="117475"/>
            </a:xfrm>
            <a:custGeom>
              <a:avLst/>
              <a:gdLst/>
              <a:ahLst/>
              <a:cxnLst>
                <a:cxn ang="0">
                  <a:pos x="36" y="38"/>
                </a:cxn>
                <a:cxn ang="0">
                  <a:pos x="36" y="38"/>
                </a:cxn>
                <a:cxn ang="0">
                  <a:pos x="38" y="40"/>
                </a:cxn>
                <a:cxn ang="0">
                  <a:pos x="40" y="38"/>
                </a:cxn>
                <a:cxn ang="0">
                  <a:pos x="40" y="38"/>
                </a:cxn>
                <a:cxn ang="0">
                  <a:pos x="2" y="0"/>
                </a:cxn>
                <a:cxn ang="0">
                  <a:pos x="2" y="0"/>
                </a:cxn>
                <a:cxn ang="0">
                  <a:pos x="0" y="1"/>
                </a:cxn>
                <a:cxn ang="0">
                  <a:pos x="2" y="3"/>
                </a:cxn>
                <a:cxn ang="0">
                  <a:pos x="2" y="3"/>
                </a:cxn>
                <a:cxn ang="0">
                  <a:pos x="36" y="38"/>
                </a:cxn>
                <a:cxn ang="0">
                  <a:pos x="36" y="38"/>
                </a:cxn>
                <a:cxn ang="0">
                  <a:pos x="36" y="38"/>
                </a:cxn>
              </a:cxnLst>
              <a:rect l="0" t="0" r="r" b="b"/>
              <a:pathLst>
                <a:path w="40" h="40">
                  <a:moveTo>
                    <a:pt x="36" y="38"/>
                  </a:moveTo>
                  <a:cubicBezTo>
                    <a:pt x="36" y="38"/>
                    <a:pt x="36" y="38"/>
                    <a:pt x="36" y="38"/>
                  </a:cubicBezTo>
                  <a:cubicBezTo>
                    <a:pt x="36" y="39"/>
                    <a:pt x="37" y="40"/>
                    <a:pt x="38" y="40"/>
                  </a:cubicBezTo>
                  <a:cubicBezTo>
                    <a:pt x="39" y="40"/>
                    <a:pt x="40" y="39"/>
                    <a:pt x="40" y="38"/>
                  </a:cubicBezTo>
                  <a:cubicBezTo>
                    <a:pt x="40" y="38"/>
                    <a:pt x="40" y="38"/>
                    <a:pt x="40" y="38"/>
                  </a:cubicBezTo>
                  <a:cubicBezTo>
                    <a:pt x="40" y="17"/>
                    <a:pt x="23" y="0"/>
                    <a:pt x="2" y="0"/>
                  </a:cubicBezTo>
                  <a:cubicBezTo>
                    <a:pt x="2" y="0"/>
                    <a:pt x="2" y="0"/>
                    <a:pt x="2" y="0"/>
                  </a:cubicBezTo>
                  <a:cubicBezTo>
                    <a:pt x="1" y="0"/>
                    <a:pt x="0" y="0"/>
                    <a:pt x="0" y="1"/>
                  </a:cubicBezTo>
                  <a:cubicBezTo>
                    <a:pt x="0" y="3"/>
                    <a:pt x="1" y="3"/>
                    <a:pt x="2" y="3"/>
                  </a:cubicBezTo>
                  <a:cubicBezTo>
                    <a:pt x="2" y="3"/>
                    <a:pt x="2" y="3"/>
                    <a:pt x="2" y="3"/>
                  </a:cubicBezTo>
                  <a:cubicBezTo>
                    <a:pt x="21" y="3"/>
                    <a:pt x="36" y="19"/>
                    <a:pt x="36" y="38"/>
                  </a:cubicBezTo>
                  <a:close/>
                  <a:moveTo>
                    <a:pt x="36" y="38"/>
                  </a:moveTo>
                  <a:cubicBezTo>
                    <a:pt x="36" y="38"/>
                    <a:pt x="36" y="38"/>
                    <a:pt x="36" y="3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18">
              <a:extLst>
                <a:ext uri="{FF2B5EF4-FFF2-40B4-BE49-F238E27FC236}">
                  <a16:creationId xmlns:a16="http://schemas.microsoft.com/office/drawing/2014/main" id="{298ADD93-385A-43DD-9E1A-C4CBA0A6D549}"/>
                </a:ext>
              </a:extLst>
            </p:cNvPr>
            <p:cNvSpPr>
              <a:spLocks noEditPoints="1"/>
            </p:cNvSpPr>
            <p:nvPr/>
          </p:nvSpPr>
          <p:spPr bwMode="auto">
            <a:xfrm>
              <a:off x="704850" y="2703513"/>
              <a:ext cx="363538" cy="360363"/>
            </a:xfrm>
            <a:custGeom>
              <a:avLst/>
              <a:gdLst/>
              <a:ahLst/>
              <a:cxnLst>
                <a:cxn ang="0">
                  <a:pos x="36" y="4"/>
                </a:cxn>
                <a:cxn ang="0">
                  <a:pos x="28" y="0"/>
                </a:cxn>
                <a:cxn ang="0">
                  <a:pos x="23" y="1"/>
                </a:cxn>
                <a:cxn ang="0">
                  <a:pos x="16" y="12"/>
                </a:cxn>
                <a:cxn ang="0">
                  <a:pos x="16" y="64"/>
                </a:cxn>
                <a:cxn ang="0">
                  <a:pos x="4" y="76"/>
                </a:cxn>
                <a:cxn ang="0">
                  <a:pos x="4" y="93"/>
                </a:cxn>
                <a:cxn ang="0">
                  <a:pos x="31" y="120"/>
                </a:cxn>
                <a:cxn ang="0">
                  <a:pos x="39" y="123"/>
                </a:cxn>
                <a:cxn ang="0">
                  <a:pos x="47" y="120"/>
                </a:cxn>
                <a:cxn ang="0">
                  <a:pos x="59" y="108"/>
                </a:cxn>
                <a:cxn ang="0">
                  <a:pos x="112" y="108"/>
                </a:cxn>
                <a:cxn ang="0">
                  <a:pos x="123" y="100"/>
                </a:cxn>
                <a:cxn ang="0">
                  <a:pos x="120" y="88"/>
                </a:cxn>
                <a:cxn ang="0">
                  <a:pos x="36" y="4"/>
                </a:cxn>
                <a:cxn ang="0">
                  <a:pos x="54" y="102"/>
                </a:cxn>
                <a:cxn ang="0">
                  <a:pos x="42" y="114"/>
                </a:cxn>
                <a:cxn ang="0">
                  <a:pos x="39" y="115"/>
                </a:cxn>
                <a:cxn ang="0">
                  <a:pos x="36" y="114"/>
                </a:cxn>
                <a:cxn ang="0">
                  <a:pos x="10" y="87"/>
                </a:cxn>
                <a:cxn ang="0">
                  <a:pos x="8" y="85"/>
                </a:cxn>
                <a:cxn ang="0">
                  <a:pos x="10" y="82"/>
                </a:cxn>
                <a:cxn ang="0">
                  <a:pos x="22" y="70"/>
                </a:cxn>
                <a:cxn ang="0">
                  <a:pos x="22" y="70"/>
                </a:cxn>
                <a:cxn ang="0">
                  <a:pos x="54" y="102"/>
                </a:cxn>
                <a:cxn ang="0">
                  <a:pos x="54" y="102"/>
                </a:cxn>
                <a:cxn ang="0">
                  <a:pos x="59" y="100"/>
                </a:cxn>
                <a:cxn ang="0">
                  <a:pos x="57" y="100"/>
                </a:cxn>
                <a:cxn ang="0">
                  <a:pos x="23" y="66"/>
                </a:cxn>
                <a:cxn ang="0">
                  <a:pos x="24" y="64"/>
                </a:cxn>
                <a:cxn ang="0">
                  <a:pos x="24" y="18"/>
                </a:cxn>
                <a:cxn ang="0">
                  <a:pos x="105" y="100"/>
                </a:cxn>
                <a:cxn ang="0">
                  <a:pos x="59" y="100"/>
                </a:cxn>
                <a:cxn ang="0">
                  <a:pos x="116" y="98"/>
                </a:cxn>
                <a:cxn ang="0">
                  <a:pos x="112" y="100"/>
                </a:cxn>
                <a:cxn ang="0">
                  <a:pos x="111" y="100"/>
                </a:cxn>
                <a:cxn ang="0">
                  <a:pos x="24" y="13"/>
                </a:cxn>
                <a:cxn ang="0">
                  <a:pos x="24" y="12"/>
                </a:cxn>
                <a:cxn ang="0">
                  <a:pos x="26" y="8"/>
                </a:cxn>
                <a:cxn ang="0">
                  <a:pos x="28" y="8"/>
                </a:cxn>
                <a:cxn ang="0">
                  <a:pos x="30" y="9"/>
                </a:cxn>
                <a:cxn ang="0">
                  <a:pos x="115" y="93"/>
                </a:cxn>
                <a:cxn ang="0">
                  <a:pos x="116" y="98"/>
                </a:cxn>
                <a:cxn ang="0">
                  <a:pos x="116" y="98"/>
                </a:cxn>
                <a:cxn ang="0">
                  <a:pos x="116" y="98"/>
                </a:cxn>
              </a:cxnLst>
              <a:rect l="0" t="0" r="r" b="b"/>
              <a:pathLst>
                <a:path w="124" h="123">
                  <a:moveTo>
                    <a:pt x="36" y="4"/>
                  </a:moveTo>
                  <a:cubicBezTo>
                    <a:pt x="34" y="1"/>
                    <a:pt x="31" y="0"/>
                    <a:pt x="28" y="0"/>
                  </a:cubicBezTo>
                  <a:cubicBezTo>
                    <a:pt x="26" y="0"/>
                    <a:pt x="25" y="0"/>
                    <a:pt x="23" y="1"/>
                  </a:cubicBezTo>
                  <a:cubicBezTo>
                    <a:pt x="19" y="3"/>
                    <a:pt x="16" y="7"/>
                    <a:pt x="16" y="12"/>
                  </a:cubicBezTo>
                  <a:cubicBezTo>
                    <a:pt x="16" y="64"/>
                    <a:pt x="16" y="64"/>
                    <a:pt x="16" y="64"/>
                  </a:cubicBezTo>
                  <a:cubicBezTo>
                    <a:pt x="4" y="76"/>
                    <a:pt x="4" y="76"/>
                    <a:pt x="4" y="76"/>
                  </a:cubicBezTo>
                  <a:cubicBezTo>
                    <a:pt x="0" y="81"/>
                    <a:pt x="0" y="88"/>
                    <a:pt x="4" y="93"/>
                  </a:cubicBezTo>
                  <a:cubicBezTo>
                    <a:pt x="31" y="120"/>
                    <a:pt x="31" y="120"/>
                    <a:pt x="31" y="120"/>
                  </a:cubicBezTo>
                  <a:cubicBezTo>
                    <a:pt x="33" y="122"/>
                    <a:pt x="36" y="123"/>
                    <a:pt x="39" y="123"/>
                  </a:cubicBezTo>
                  <a:cubicBezTo>
                    <a:pt x="42" y="123"/>
                    <a:pt x="45" y="122"/>
                    <a:pt x="47" y="120"/>
                  </a:cubicBezTo>
                  <a:cubicBezTo>
                    <a:pt x="59" y="108"/>
                    <a:pt x="59" y="108"/>
                    <a:pt x="59" y="108"/>
                  </a:cubicBezTo>
                  <a:cubicBezTo>
                    <a:pt x="112" y="108"/>
                    <a:pt x="112" y="108"/>
                    <a:pt x="112" y="108"/>
                  </a:cubicBezTo>
                  <a:cubicBezTo>
                    <a:pt x="117" y="108"/>
                    <a:pt x="121" y="105"/>
                    <a:pt x="123" y="100"/>
                  </a:cubicBezTo>
                  <a:cubicBezTo>
                    <a:pt x="124" y="96"/>
                    <a:pt x="123" y="91"/>
                    <a:pt x="120" y="88"/>
                  </a:cubicBezTo>
                  <a:lnTo>
                    <a:pt x="36" y="4"/>
                  </a:lnTo>
                  <a:close/>
                  <a:moveTo>
                    <a:pt x="54" y="102"/>
                  </a:moveTo>
                  <a:cubicBezTo>
                    <a:pt x="42" y="114"/>
                    <a:pt x="42" y="114"/>
                    <a:pt x="42" y="114"/>
                  </a:cubicBezTo>
                  <a:cubicBezTo>
                    <a:pt x="41" y="115"/>
                    <a:pt x="40" y="115"/>
                    <a:pt x="39" y="115"/>
                  </a:cubicBezTo>
                  <a:cubicBezTo>
                    <a:pt x="39" y="115"/>
                    <a:pt x="37" y="115"/>
                    <a:pt x="36" y="114"/>
                  </a:cubicBezTo>
                  <a:cubicBezTo>
                    <a:pt x="10" y="87"/>
                    <a:pt x="10" y="87"/>
                    <a:pt x="10" y="87"/>
                  </a:cubicBezTo>
                  <a:cubicBezTo>
                    <a:pt x="9" y="86"/>
                    <a:pt x="8" y="85"/>
                    <a:pt x="8" y="85"/>
                  </a:cubicBezTo>
                  <a:cubicBezTo>
                    <a:pt x="8" y="84"/>
                    <a:pt x="9" y="83"/>
                    <a:pt x="10" y="82"/>
                  </a:cubicBezTo>
                  <a:cubicBezTo>
                    <a:pt x="22" y="70"/>
                    <a:pt x="22" y="70"/>
                    <a:pt x="22" y="70"/>
                  </a:cubicBezTo>
                  <a:cubicBezTo>
                    <a:pt x="22" y="70"/>
                    <a:pt x="22" y="70"/>
                    <a:pt x="22" y="70"/>
                  </a:cubicBezTo>
                  <a:cubicBezTo>
                    <a:pt x="54" y="102"/>
                    <a:pt x="54" y="102"/>
                    <a:pt x="54" y="102"/>
                  </a:cubicBezTo>
                  <a:cubicBezTo>
                    <a:pt x="54" y="102"/>
                    <a:pt x="54" y="102"/>
                    <a:pt x="54" y="102"/>
                  </a:cubicBezTo>
                  <a:close/>
                  <a:moveTo>
                    <a:pt x="59" y="100"/>
                  </a:moveTo>
                  <a:cubicBezTo>
                    <a:pt x="59" y="100"/>
                    <a:pt x="58" y="100"/>
                    <a:pt x="57" y="100"/>
                  </a:cubicBezTo>
                  <a:cubicBezTo>
                    <a:pt x="23" y="66"/>
                    <a:pt x="23" y="66"/>
                    <a:pt x="23" y="66"/>
                  </a:cubicBezTo>
                  <a:cubicBezTo>
                    <a:pt x="24" y="66"/>
                    <a:pt x="24" y="65"/>
                    <a:pt x="24" y="64"/>
                  </a:cubicBezTo>
                  <a:cubicBezTo>
                    <a:pt x="24" y="18"/>
                    <a:pt x="24" y="18"/>
                    <a:pt x="24" y="18"/>
                  </a:cubicBezTo>
                  <a:cubicBezTo>
                    <a:pt x="105" y="100"/>
                    <a:pt x="105" y="100"/>
                    <a:pt x="105" y="100"/>
                  </a:cubicBezTo>
                  <a:lnTo>
                    <a:pt x="59" y="100"/>
                  </a:lnTo>
                  <a:close/>
                  <a:moveTo>
                    <a:pt x="116" y="98"/>
                  </a:moveTo>
                  <a:cubicBezTo>
                    <a:pt x="115" y="99"/>
                    <a:pt x="114" y="100"/>
                    <a:pt x="112" y="100"/>
                  </a:cubicBezTo>
                  <a:cubicBezTo>
                    <a:pt x="111" y="100"/>
                    <a:pt x="111" y="100"/>
                    <a:pt x="111" y="100"/>
                  </a:cubicBezTo>
                  <a:cubicBezTo>
                    <a:pt x="24" y="13"/>
                    <a:pt x="24" y="13"/>
                    <a:pt x="24" y="13"/>
                  </a:cubicBezTo>
                  <a:cubicBezTo>
                    <a:pt x="24" y="12"/>
                    <a:pt x="24" y="12"/>
                    <a:pt x="24" y="12"/>
                  </a:cubicBezTo>
                  <a:cubicBezTo>
                    <a:pt x="24" y="10"/>
                    <a:pt x="25" y="9"/>
                    <a:pt x="26" y="8"/>
                  </a:cubicBezTo>
                  <a:cubicBezTo>
                    <a:pt x="27" y="8"/>
                    <a:pt x="27" y="8"/>
                    <a:pt x="28" y="8"/>
                  </a:cubicBezTo>
                  <a:cubicBezTo>
                    <a:pt x="29" y="8"/>
                    <a:pt x="30" y="8"/>
                    <a:pt x="30" y="9"/>
                  </a:cubicBezTo>
                  <a:cubicBezTo>
                    <a:pt x="115" y="93"/>
                    <a:pt x="115" y="93"/>
                    <a:pt x="115" y="93"/>
                  </a:cubicBezTo>
                  <a:cubicBezTo>
                    <a:pt x="116" y="94"/>
                    <a:pt x="116" y="96"/>
                    <a:pt x="116" y="98"/>
                  </a:cubicBezTo>
                  <a:close/>
                  <a:moveTo>
                    <a:pt x="116" y="98"/>
                  </a:moveTo>
                  <a:cubicBezTo>
                    <a:pt x="116" y="98"/>
                    <a:pt x="116" y="98"/>
                    <a:pt x="116" y="9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19">
              <a:extLst>
                <a:ext uri="{FF2B5EF4-FFF2-40B4-BE49-F238E27FC236}">
                  <a16:creationId xmlns:a16="http://schemas.microsoft.com/office/drawing/2014/main" id="{56D1A79F-B3AC-46CD-AAA4-920AE4ADFB74}"/>
                </a:ext>
              </a:extLst>
            </p:cNvPr>
            <p:cNvSpPr>
              <a:spLocks noEditPoints="1"/>
            </p:cNvSpPr>
            <p:nvPr/>
          </p:nvSpPr>
          <p:spPr bwMode="auto">
            <a:xfrm>
              <a:off x="898525" y="2703513"/>
              <a:ext cx="166688" cy="169863"/>
            </a:xfrm>
            <a:custGeom>
              <a:avLst/>
              <a:gdLst/>
              <a:ahLst/>
              <a:cxnLst>
                <a:cxn ang="0">
                  <a:pos x="4" y="8"/>
                </a:cxn>
                <a:cxn ang="0">
                  <a:pos x="4" y="8"/>
                </a:cxn>
                <a:cxn ang="0">
                  <a:pos x="50" y="54"/>
                </a:cxn>
                <a:cxn ang="0">
                  <a:pos x="54" y="58"/>
                </a:cxn>
                <a:cxn ang="0">
                  <a:pos x="57" y="54"/>
                </a:cxn>
                <a:cxn ang="0">
                  <a:pos x="57" y="54"/>
                </a:cxn>
                <a:cxn ang="0">
                  <a:pos x="4" y="0"/>
                </a:cxn>
                <a:cxn ang="0">
                  <a:pos x="4" y="0"/>
                </a:cxn>
                <a:cxn ang="0">
                  <a:pos x="0" y="4"/>
                </a:cxn>
                <a:cxn ang="0">
                  <a:pos x="4" y="8"/>
                </a:cxn>
                <a:cxn ang="0">
                  <a:pos x="4" y="8"/>
                </a:cxn>
                <a:cxn ang="0">
                  <a:pos x="4" y="8"/>
                </a:cxn>
              </a:cxnLst>
              <a:rect l="0" t="0" r="r" b="b"/>
              <a:pathLst>
                <a:path w="57" h="58">
                  <a:moveTo>
                    <a:pt x="4" y="8"/>
                  </a:moveTo>
                  <a:cubicBezTo>
                    <a:pt x="4" y="8"/>
                    <a:pt x="4" y="8"/>
                    <a:pt x="4" y="8"/>
                  </a:cubicBezTo>
                  <a:cubicBezTo>
                    <a:pt x="29" y="8"/>
                    <a:pt x="50" y="29"/>
                    <a:pt x="50" y="54"/>
                  </a:cubicBezTo>
                  <a:cubicBezTo>
                    <a:pt x="50" y="56"/>
                    <a:pt x="52" y="58"/>
                    <a:pt x="54" y="58"/>
                  </a:cubicBezTo>
                  <a:cubicBezTo>
                    <a:pt x="56" y="58"/>
                    <a:pt x="57" y="56"/>
                    <a:pt x="57" y="54"/>
                  </a:cubicBezTo>
                  <a:cubicBezTo>
                    <a:pt x="57" y="54"/>
                    <a:pt x="57" y="54"/>
                    <a:pt x="57" y="54"/>
                  </a:cubicBezTo>
                  <a:cubicBezTo>
                    <a:pt x="57" y="24"/>
                    <a:pt x="33" y="0"/>
                    <a:pt x="4" y="0"/>
                  </a:cubicBezTo>
                  <a:cubicBezTo>
                    <a:pt x="4" y="0"/>
                    <a:pt x="4" y="0"/>
                    <a:pt x="4" y="0"/>
                  </a:cubicBezTo>
                  <a:cubicBezTo>
                    <a:pt x="2" y="0"/>
                    <a:pt x="0" y="2"/>
                    <a:pt x="0" y="4"/>
                  </a:cubicBezTo>
                  <a:cubicBezTo>
                    <a:pt x="0" y="6"/>
                    <a:pt x="2" y="8"/>
                    <a:pt x="4" y="8"/>
                  </a:cubicBezTo>
                  <a:close/>
                  <a:moveTo>
                    <a:pt x="4" y="8"/>
                  </a:moveTo>
                  <a:cubicBezTo>
                    <a:pt x="4" y="8"/>
                    <a:pt x="4" y="8"/>
                    <a:pt x="4"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0" name="Group 79">
            <a:extLst>
              <a:ext uri="{FF2B5EF4-FFF2-40B4-BE49-F238E27FC236}">
                <a16:creationId xmlns:a16="http://schemas.microsoft.com/office/drawing/2014/main" id="{6AFA0A5E-D218-457E-BE2D-887FC99B6DC2}"/>
              </a:ext>
            </a:extLst>
          </p:cNvPr>
          <p:cNvGrpSpPr/>
          <p:nvPr/>
        </p:nvGrpSpPr>
        <p:grpSpPr>
          <a:xfrm>
            <a:off x="2195688" y="4416885"/>
            <a:ext cx="340281" cy="330950"/>
            <a:chOff x="2270125" y="3568701"/>
            <a:chExt cx="360363" cy="360363"/>
          </a:xfrm>
          <a:solidFill>
            <a:schemeClr val="tx2"/>
          </a:solidFill>
        </p:grpSpPr>
        <p:sp>
          <p:nvSpPr>
            <p:cNvPr id="81" name="Freeform 102">
              <a:extLst>
                <a:ext uri="{FF2B5EF4-FFF2-40B4-BE49-F238E27FC236}">
                  <a16:creationId xmlns:a16="http://schemas.microsoft.com/office/drawing/2014/main" id="{F3C72121-A13D-401C-8578-5AB0C6620AF5}"/>
                </a:ext>
              </a:extLst>
            </p:cNvPr>
            <p:cNvSpPr>
              <a:spLocks noEditPoints="1"/>
            </p:cNvSpPr>
            <p:nvPr/>
          </p:nvSpPr>
          <p:spPr bwMode="auto">
            <a:xfrm>
              <a:off x="2270125" y="3568701"/>
              <a:ext cx="111125" cy="360363"/>
            </a:xfrm>
            <a:custGeom>
              <a:avLst/>
              <a:gdLst/>
              <a:ahLst/>
              <a:cxnLst>
                <a:cxn ang="0">
                  <a:pos x="31" y="23"/>
                </a:cxn>
                <a:cxn ang="0">
                  <a:pos x="31" y="11"/>
                </a:cxn>
                <a:cxn ang="0">
                  <a:pos x="19" y="0"/>
                </a:cxn>
                <a:cxn ang="0">
                  <a:pos x="8" y="11"/>
                </a:cxn>
                <a:cxn ang="0">
                  <a:pos x="8" y="23"/>
                </a:cxn>
                <a:cxn ang="0">
                  <a:pos x="0" y="38"/>
                </a:cxn>
                <a:cxn ang="0">
                  <a:pos x="8" y="54"/>
                </a:cxn>
                <a:cxn ang="0">
                  <a:pos x="8" y="111"/>
                </a:cxn>
                <a:cxn ang="0">
                  <a:pos x="19" y="123"/>
                </a:cxn>
                <a:cxn ang="0">
                  <a:pos x="31" y="111"/>
                </a:cxn>
                <a:cxn ang="0">
                  <a:pos x="31" y="54"/>
                </a:cxn>
                <a:cxn ang="0">
                  <a:pos x="38" y="38"/>
                </a:cxn>
                <a:cxn ang="0">
                  <a:pos x="31" y="23"/>
                </a:cxn>
                <a:cxn ang="0">
                  <a:pos x="15" y="11"/>
                </a:cxn>
                <a:cxn ang="0">
                  <a:pos x="19" y="8"/>
                </a:cxn>
                <a:cxn ang="0">
                  <a:pos x="23" y="11"/>
                </a:cxn>
                <a:cxn ang="0">
                  <a:pos x="23" y="20"/>
                </a:cxn>
                <a:cxn ang="0">
                  <a:pos x="19" y="19"/>
                </a:cxn>
                <a:cxn ang="0">
                  <a:pos x="15" y="20"/>
                </a:cxn>
                <a:cxn ang="0">
                  <a:pos x="15" y="11"/>
                </a:cxn>
                <a:cxn ang="0">
                  <a:pos x="23" y="111"/>
                </a:cxn>
                <a:cxn ang="0">
                  <a:pos x="19" y="115"/>
                </a:cxn>
                <a:cxn ang="0">
                  <a:pos x="15" y="111"/>
                </a:cxn>
                <a:cxn ang="0">
                  <a:pos x="15" y="57"/>
                </a:cxn>
                <a:cxn ang="0">
                  <a:pos x="19" y="58"/>
                </a:cxn>
                <a:cxn ang="0">
                  <a:pos x="23" y="57"/>
                </a:cxn>
                <a:cxn ang="0">
                  <a:pos x="23" y="111"/>
                </a:cxn>
                <a:cxn ang="0">
                  <a:pos x="30" y="42"/>
                </a:cxn>
                <a:cxn ang="0">
                  <a:pos x="30" y="42"/>
                </a:cxn>
                <a:cxn ang="0">
                  <a:pos x="28" y="45"/>
                </a:cxn>
                <a:cxn ang="0">
                  <a:pos x="28" y="45"/>
                </a:cxn>
                <a:cxn ang="0">
                  <a:pos x="26" y="47"/>
                </a:cxn>
                <a:cxn ang="0">
                  <a:pos x="26" y="47"/>
                </a:cxn>
                <a:cxn ang="0">
                  <a:pos x="23" y="49"/>
                </a:cxn>
                <a:cxn ang="0">
                  <a:pos x="19" y="50"/>
                </a:cxn>
                <a:cxn ang="0">
                  <a:pos x="15" y="49"/>
                </a:cxn>
                <a:cxn ang="0">
                  <a:pos x="12" y="47"/>
                </a:cxn>
                <a:cxn ang="0">
                  <a:pos x="12" y="47"/>
                </a:cxn>
                <a:cxn ang="0">
                  <a:pos x="10" y="45"/>
                </a:cxn>
                <a:cxn ang="0">
                  <a:pos x="10" y="45"/>
                </a:cxn>
                <a:cxn ang="0">
                  <a:pos x="8" y="42"/>
                </a:cxn>
                <a:cxn ang="0">
                  <a:pos x="8" y="42"/>
                </a:cxn>
                <a:cxn ang="0">
                  <a:pos x="8" y="38"/>
                </a:cxn>
                <a:cxn ang="0">
                  <a:pos x="8" y="35"/>
                </a:cxn>
                <a:cxn ang="0">
                  <a:pos x="8" y="35"/>
                </a:cxn>
                <a:cxn ang="0">
                  <a:pos x="10" y="32"/>
                </a:cxn>
                <a:cxn ang="0">
                  <a:pos x="10" y="32"/>
                </a:cxn>
                <a:cxn ang="0">
                  <a:pos x="12" y="29"/>
                </a:cxn>
                <a:cxn ang="0">
                  <a:pos x="12" y="29"/>
                </a:cxn>
                <a:cxn ang="0">
                  <a:pos x="15" y="28"/>
                </a:cxn>
                <a:cxn ang="0">
                  <a:pos x="19" y="27"/>
                </a:cxn>
                <a:cxn ang="0">
                  <a:pos x="23" y="28"/>
                </a:cxn>
                <a:cxn ang="0">
                  <a:pos x="26" y="29"/>
                </a:cxn>
                <a:cxn ang="0">
                  <a:pos x="26" y="29"/>
                </a:cxn>
                <a:cxn ang="0">
                  <a:pos x="28" y="32"/>
                </a:cxn>
                <a:cxn ang="0">
                  <a:pos x="28" y="32"/>
                </a:cxn>
                <a:cxn ang="0">
                  <a:pos x="30" y="35"/>
                </a:cxn>
                <a:cxn ang="0">
                  <a:pos x="30" y="35"/>
                </a:cxn>
                <a:cxn ang="0">
                  <a:pos x="31" y="38"/>
                </a:cxn>
                <a:cxn ang="0">
                  <a:pos x="30" y="42"/>
                </a:cxn>
                <a:cxn ang="0">
                  <a:pos x="30" y="42"/>
                </a:cxn>
                <a:cxn ang="0">
                  <a:pos x="30" y="42"/>
                </a:cxn>
              </a:cxnLst>
              <a:rect l="0" t="0" r="r" b="b"/>
              <a:pathLst>
                <a:path w="38" h="123">
                  <a:moveTo>
                    <a:pt x="31" y="23"/>
                  </a:moveTo>
                  <a:cubicBezTo>
                    <a:pt x="31" y="11"/>
                    <a:pt x="31" y="11"/>
                    <a:pt x="31" y="11"/>
                  </a:cubicBezTo>
                  <a:cubicBezTo>
                    <a:pt x="31" y="5"/>
                    <a:pt x="25" y="0"/>
                    <a:pt x="19" y="0"/>
                  </a:cubicBezTo>
                  <a:cubicBezTo>
                    <a:pt x="13" y="0"/>
                    <a:pt x="8" y="5"/>
                    <a:pt x="8" y="11"/>
                  </a:cubicBezTo>
                  <a:cubicBezTo>
                    <a:pt x="8" y="23"/>
                    <a:pt x="8" y="23"/>
                    <a:pt x="8" y="23"/>
                  </a:cubicBezTo>
                  <a:cubicBezTo>
                    <a:pt x="3" y="27"/>
                    <a:pt x="0" y="32"/>
                    <a:pt x="0" y="38"/>
                  </a:cubicBezTo>
                  <a:cubicBezTo>
                    <a:pt x="0" y="45"/>
                    <a:pt x="3" y="50"/>
                    <a:pt x="8" y="54"/>
                  </a:cubicBezTo>
                  <a:cubicBezTo>
                    <a:pt x="8" y="111"/>
                    <a:pt x="8" y="111"/>
                    <a:pt x="8" y="111"/>
                  </a:cubicBezTo>
                  <a:cubicBezTo>
                    <a:pt x="8" y="118"/>
                    <a:pt x="13" y="123"/>
                    <a:pt x="19" y="123"/>
                  </a:cubicBezTo>
                  <a:cubicBezTo>
                    <a:pt x="25" y="123"/>
                    <a:pt x="31" y="118"/>
                    <a:pt x="31" y="111"/>
                  </a:cubicBezTo>
                  <a:cubicBezTo>
                    <a:pt x="31" y="54"/>
                    <a:pt x="31" y="54"/>
                    <a:pt x="31" y="54"/>
                  </a:cubicBezTo>
                  <a:cubicBezTo>
                    <a:pt x="35" y="50"/>
                    <a:pt x="38" y="45"/>
                    <a:pt x="38" y="38"/>
                  </a:cubicBezTo>
                  <a:cubicBezTo>
                    <a:pt x="38" y="32"/>
                    <a:pt x="35" y="27"/>
                    <a:pt x="31" y="23"/>
                  </a:cubicBezTo>
                  <a:close/>
                  <a:moveTo>
                    <a:pt x="15" y="11"/>
                  </a:moveTo>
                  <a:cubicBezTo>
                    <a:pt x="15" y="9"/>
                    <a:pt x="17" y="8"/>
                    <a:pt x="19" y="8"/>
                  </a:cubicBezTo>
                  <a:cubicBezTo>
                    <a:pt x="21" y="8"/>
                    <a:pt x="23" y="9"/>
                    <a:pt x="23" y="11"/>
                  </a:cubicBezTo>
                  <a:cubicBezTo>
                    <a:pt x="23" y="20"/>
                    <a:pt x="23" y="20"/>
                    <a:pt x="23" y="20"/>
                  </a:cubicBezTo>
                  <a:cubicBezTo>
                    <a:pt x="22" y="19"/>
                    <a:pt x="20" y="19"/>
                    <a:pt x="19" y="19"/>
                  </a:cubicBezTo>
                  <a:cubicBezTo>
                    <a:pt x="18" y="19"/>
                    <a:pt x="17" y="19"/>
                    <a:pt x="15" y="20"/>
                  </a:cubicBezTo>
                  <a:lnTo>
                    <a:pt x="15" y="11"/>
                  </a:lnTo>
                  <a:close/>
                  <a:moveTo>
                    <a:pt x="23" y="111"/>
                  </a:moveTo>
                  <a:cubicBezTo>
                    <a:pt x="23" y="113"/>
                    <a:pt x="21" y="115"/>
                    <a:pt x="19" y="115"/>
                  </a:cubicBezTo>
                  <a:cubicBezTo>
                    <a:pt x="17" y="115"/>
                    <a:pt x="15" y="113"/>
                    <a:pt x="15" y="111"/>
                  </a:cubicBezTo>
                  <a:cubicBezTo>
                    <a:pt x="15" y="57"/>
                    <a:pt x="15" y="57"/>
                    <a:pt x="15" y="57"/>
                  </a:cubicBezTo>
                  <a:cubicBezTo>
                    <a:pt x="17" y="57"/>
                    <a:pt x="18" y="58"/>
                    <a:pt x="19" y="58"/>
                  </a:cubicBezTo>
                  <a:cubicBezTo>
                    <a:pt x="20" y="58"/>
                    <a:pt x="22" y="57"/>
                    <a:pt x="23" y="57"/>
                  </a:cubicBezTo>
                  <a:lnTo>
                    <a:pt x="23" y="111"/>
                  </a:lnTo>
                  <a:close/>
                  <a:moveTo>
                    <a:pt x="30" y="42"/>
                  </a:moveTo>
                  <a:cubicBezTo>
                    <a:pt x="30" y="42"/>
                    <a:pt x="30" y="42"/>
                    <a:pt x="30" y="42"/>
                  </a:cubicBezTo>
                  <a:cubicBezTo>
                    <a:pt x="30" y="43"/>
                    <a:pt x="29" y="44"/>
                    <a:pt x="28" y="45"/>
                  </a:cubicBezTo>
                  <a:cubicBezTo>
                    <a:pt x="28" y="45"/>
                    <a:pt x="28" y="45"/>
                    <a:pt x="28" y="45"/>
                  </a:cubicBezTo>
                  <a:cubicBezTo>
                    <a:pt x="28" y="46"/>
                    <a:pt x="27" y="47"/>
                    <a:pt x="26" y="47"/>
                  </a:cubicBezTo>
                  <a:cubicBezTo>
                    <a:pt x="26" y="47"/>
                    <a:pt x="26" y="47"/>
                    <a:pt x="26" y="47"/>
                  </a:cubicBezTo>
                  <a:cubicBezTo>
                    <a:pt x="25" y="48"/>
                    <a:pt x="24" y="49"/>
                    <a:pt x="23" y="49"/>
                  </a:cubicBezTo>
                  <a:cubicBezTo>
                    <a:pt x="22" y="50"/>
                    <a:pt x="20" y="50"/>
                    <a:pt x="19" y="50"/>
                  </a:cubicBezTo>
                  <a:cubicBezTo>
                    <a:pt x="18" y="50"/>
                    <a:pt x="16" y="50"/>
                    <a:pt x="15" y="49"/>
                  </a:cubicBezTo>
                  <a:cubicBezTo>
                    <a:pt x="14" y="49"/>
                    <a:pt x="13" y="48"/>
                    <a:pt x="12" y="47"/>
                  </a:cubicBezTo>
                  <a:cubicBezTo>
                    <a:pt x="12" y="47"/>
                    <a:pt x="12" y="47"/>
                    <a:pt x="12" y="47"/>
                  </a:cubicBezTo>
                  <a:cubicBezTo>
                    <a:pt x="11" y="47"/>
                    <a:pt x="10" y="46"/>
                    <a:pt x="10" y="45"/>
                  </a:cubicBezTo>
                  <a:cubicBezTo>
                    <a:pt x="10" y="45"/>
                    <a:pt x="10" y="45"/>
                    <a:pt x="10" y="45"/>
                  </a:cubicBezTo>
                  <a:cubicBezTo>
                    <a:pt x="9" y="44"/>
                    <a:pt x="9" y="43"/>
                    <a:pt x="8" y="42"/>
                  </a:cubicBezTo>
                  <a:cubicBezTo>
                    <a:pt x="8" y="42"/>
                    <a:pt x="8" y="42"/>
                    <a:pt x="8" y="42"/>
                  </a:cubicBezTo>
                  <a:cubicBezTo>
                    <a:pt x="8" y="41"/>
                    <a:pt x="8" y="39"/>
                    <a:pt x="8" y="38"/>
                  </a:cubicBezTo>
                  <a:cubicBezTo>
                    <a:pt x="8" y="37"/>
                    <a:pt x="8" y="36"/>
                    <a:pt x="8" y="35"/>
                  </a:cubicBezTo>
                  <a:cubicBezTo>
                    <a:pt x="8" y="35"/>
                    <a:pt x="8" y="35"/>
                    <a:pt x="8" y="35"/>
                  </a:cubicBezTo>
                  <a:cubicBezTo>
                    <a:pt x="9" y="33"/>
                    <a:pt x="9" y="33"/>
                    <a:pt x="10" y="32"/>
                  </a:cubicBezTo>
                  <a:cubicBezTo>
                    <a:pt x="10" y="32"/>
                    <a:pt x="10" y="32"/>
                    <a:pt x="10" y="32"/>
                  </a:cubicBezTo>
                  <a:cubicBezTo>
                    <a:pt x="10" y="31"/>
                    <a:pt x="11" y="30"/>
                    <a:pt x="12" y="29"/>
                  </a:cubicBezTo>
                  <a:cubicBezTo>
                    <a:pt x="12" y="29"/>
                    <a:pt x="12" y="29"/>
                    <a:pt x="12" y="29"/>
                  </a:cubicBezTo>
                  <a:cubicBezTo>
                    <a:pt x="13" y="28"/>
                    <a:pt x="14" y="28"/>
                    <a:pt x="15" y="28"/>
                  </a:cubicBezTo>
                  <a:cubicBezTo>
                    <a:pt x="16" y="27"/>
                    <a:pt x="18" y="27"/>
                    <a:pt x="19" y="27"/>
                  </a:cubicBezTo>
                  <a:cubicBezTo>
                    <a:pt x="20" y="27"/>
                    <a:pt x="22" y="27"/>
                    <a:pt x="23" y="28"/>
                  </a:cubicBezTo>
                  <a:cubicBezTo>
                    <a:pt x="24" y="28"/>
                    <a:pt x="25" y="28"/>
                    <a:pt x="26" y="29"/>
                  </a:cubicBezTo>
                  <a:cubicBezTo>
                    <a:pt x="26" y="29"/>
                    <a:pt x="26" y="29"/>
                    <a:pt x="26" y="29"/>
                  </a:cubicBezTo>
                  <a:cubicBezTo>
                    <a:pt x="27" y="30"/>
                    <a:pt x="28" y="31"/>
                    <a:pt x="28" y="32"/>
                  </a:cubicBezTo>
                  <a:cubicBezTo>
                    <a:pt x="28" y="32"/>
                    <a:pt x="28" y="32"/>
                    <a:pt x="28" y="32"/>
                  </a:cubicBezTo>
                  <a:cubicBezTo>
                    <a:pt x="29" y="33"/>
                    <a:pt x="30" y="33"/>
                    <a:pt x="30" y="35"/>
                  </a:cubicBezTo>
                  <a:cubicBezTo>
                    <a:pt x="30" y="35"/>
                    <a:pt x="30" y="35"/>
                    <a:pt x="30" y="35"/>
                  </a:cubicBezTo>
                  <a:cubicBezTo>
                    <a:pt x="30" y="36"/>
                    <a:pt x="31" y="37"/>
                    <a:pt x="31" y="38"/>
                  </a:cubicBezTo>
                  <a:cubicBezTo>
                    <a:pt x="31" y="39"/>
                    <a:pt x="30" y="41"/>
                    <a:pt x="30" y="42"/>
                  </a:cubicBezTo>
                  <a:close/>
                  <a:moveTo>
                    <a:pt x="30" y="42"/>
                  </a:moveTo>
                  <a:cubicBezTo>
                    <a:pt x="30" y="42"/>
                    <a:pt x="30" y="42"/>
                    <a:pt x="30" y="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03">
              <a:extLst>
                <a:ext uri="{FF2B5EF4-FFF2-40B4-BE49-F238E27FC236}">
                  <a16:creationId xmlns:a16="http://schemas.microsoft.com/office/drawing/2014/main" id="{93F28D83-79E3-46C8-91EC-4492DDEB5201}"/>
                </a:ext>
              </a:extLst>
            </p:cNvPr>
            <p:cNvSpPr>
              <a:spLocks noEditPoints="1"/>
            </p:cNvSpPr>
            <p:nvPr/>
          </p:nvSpPr>
          <p:spPr bwMode="auto">
            <a:xfrm>
              <a:off x="2516188" y="3568701"/>
              <a:ext cx="114300" cy="360363"/>
            </a:xfrm>
            <a:custGeom>
              <a:avLst/>
              <a:gdLst/>
              <a:ahLst/>
              <a:cxnLst>
                <a:cxn ang="0">
                  <a:pos x="31" y="23"/>
                </a:cxn>
                <a:cxn ang="0">
                  <a:pos x="31" y="11"/>
                </a:cxn>
                <a:cxn ang="0">
                  <a:pos x="19" y="0"/>
                </a:cxn>
                <a:cxn ang="0">
                  <a:pos x="8" y="11"/>
                </a:cxn>
                <a:cxn ang="0">
                  <a:pos x="8" y="23"/>
                </a:cxn>
                <a:cxn ang="0">
                  <a:pos x="0" y="38"/>
                </a:cxn>
                <a:cxn ang="0">
                  <a:pos x="8" y="54"/>
                </a:cxn>
                <a:cxn ang="0">
                  <a:pos x="8" y="111"/>
                </a:cxn>
                <a:cxn ang="0">
                  <a:pos x="19" y="123"/>
                </a:cxn>
                <a:cxn ang="0">
                  <a:pos x="31" y="111"/>
                </a:cxn>
                <a:cxn ang="0">
                  <a:pos x="31" y="54"/>
                </a:cxn>
                <a:cxn ang="0">
                  <a:pos x="39" y="38"/>
                </a:cxn>
                <a:cxn ang="0">
                  <a:pos x="31" y="23"/>
                </a:cxn>
                <a:cxn ang="0">
                  <a:pos x="16" y="11"/>
                </a:cxn>
                <a:cxn ang="0">
                  <a:pos x="19" y="8"/>
                </a:cxn>
                <a:cxn ang="0">
                  <a:pos x="23" y="11"/>
                </a:cxn>
                <a:cxn ang="0">
                  <a:pos x="23" y="20"/>
                </a:cxn>
                <a:cxn ang="0">
                  <a:pos x="19" y="19"/>
                </a:cxn>
                <a:cxn ang="0">
                  <a:pos x="16" y="20"/>
                </a:cxn>
                <a:cxn ang="0">
                  <a:pos x="16" y="11"/>
                </a:cxn>
                <a:cxn ang="0">
                  <a:pos x="23" y="111"/>
                </a:cxn>
                <a:cxn ang="0">
                  <a:pos x="19" y="115"/>
                </a:cxn>
                <a:cxn ang="0">
                  <a:pos x="16" y="111"/>
                </a:cxn>
                <a:cxn ang="0">
                  <a:pos x="16" y="57"/>
                </a:cxn>
                <a:cxn ang="0">
                  <a:pos x="19" y="58"/>
                </a:cxn>
                <a:cxn ang="0">
                  <a:pos x="23" y="57"/>
                </a:cxn>
                <a:cxn ang="0">
                  <a:pos x="23" y="111"/>
                </a:cxn>
                <a:cxn ang="0">
                  <a:pos x="30" y="42"/>
                </a:cxn>
                <a:cxn ang="0">
                  <a:pos x="30" y="42"/>
                </a:cxn>
                <a:cxn ang="0">
                  <a:pos x="29" y="45"/>
                </a:cxn>
                <a:cxn ang="0">
                  <a:pos x="29" y="45"/>
                </a:cxn>
                <a:cxn ang="0">
                  <a:pos x="26" y="47"/>
                </a:cxn>
                <a:cxn ang="0">
                  <a:pos x="26" y="47"/>
                </a:cxn>
                <a:cxn ang="0">
                  <a:pos x="23" y="49"/>
                </a:cxn>
                <a:cxn ang="0">
                  <a:pos x="19" y="50"/>
                </a:cxn>
                <a:cxn ang="0">
                  <a:pos x="16" y="49"/>
                </a:cxn>
                <a:cxn ang="0">
                  <a:pos x="13" y="47"/>
                </a:cxn>
                <a:cxn ang="0">
                  <a:pos x="13" y="47"/>
                </a:cxn>
                <a:cxn ang="0">
                  <a:pos x="10" y="45"/>
                </a:cxn>
                <a:cxn ang="0">
                  <a:pos x="10" y="45"/>
                </a:cxn>
                <a:cxn ang="0">
                  <a:pos x="9" y="42"/>
                </a:cxn>
                <a:cxn ang="0">
                  <a:pos x="9" y="42"/>
                </a:cxn>
                <a:cxn ang="0">
                  <a:pos x="8" y="38"/>
                </a:cxn>
                <a:cxn ang="0">
                  <a:pos x="9" y="35"/>
                </a:cxn>
                <a:cxn ang="0">
                  <a:pos x="9" y="35"/>
                </a:cxn>
                <a:cxn ang="0">
                  <a:pos x="10" y="32"/>
                </a:cxn>
                <a:cxn ang="0">
                  <a:pos x="10" y="32"/>
                </a:cxn>
                <a:cxn ang="0">
                  <a:pos x="13" y="29"/>
                </a:cxn>
                <a:cxn ang="0">
                  <a:pos x="13" y="29"/>
                </a:cxn>
                <a:cxn ang="0">
                  <a:pos x="16" y="28"/>
                </a:cxn>
                <a:cxn ang="0">
                  <a:pos x="19" y="27"/>
                </a:cxn>
                <a:cxn ang="0">
                  <a:pos x="23" y="28"/>
                </a:cxn>
                <a:cxn ang="0">
                  <a:pos x="26" y="29"/>
                </a:cxn>
                <a:cxn ang="0">
                  <a:pos x="26" y="29"/>
                </a:cxn>
                <a:cxn ang="0">
                  <a:pos x="29" y="32"/>
                </a:cxn>
                <a:cxn ang="0">
                  <a:pos x="29" y="32"/>
                </a:cxn>
                <a:cxn ang="0">
                  <a:pos x="30" y="35"/>
                </a:cxn>
                <a:cxn ang="0">
                  <a:pos x="30" y="35"/>
                </a:cxn>
                <a:cxn ang="0">
                  <a:pos x="31" y="38"/>
                </a:cxn>
                <a:cxn ang="0">
                  <a:pos x="30" y="42"/>
                </a:cxn>
                <a:cxn ang="0">
                  <a:pos x="30" y="42"/>
                </a:cxn>
                <a:cxn ang="0">
                  <a:pos x="30" y="42"/>
                </a:cxn>
              </a:cxnLst>
              <a:rect l="0" t="0" r="r" b="b"/>
              <a:pathLst>
                <a:path w="39" h="123">
                  <a:moveTo>
                    <a:pt x="31" y="23"/>
                  </a:moveTo>
                  <a:cubicBezTo>
                    <a:pt x="31" y="11"/>
                    <a:pt x="31" y="11"/>
                    <a:pt x="31" y="11"/>
                  </a:cubicBezTo>
                  <a:cubicBezTo>
                    <a:pt x="31" y="5"/>
                    <a:pt x="26" y="0"/>
                    <a:pt x="19" y="0"/>
                  </a:cubicBezTo>
                  <a:cubicBezTo>
                    <a:pt x="13" y="0"/>
                    <a:pt x="8" y="5"/>
                    <a:pt x="8" y="11"/>
                  </a:cubicBezTo>
                  <a:cubicBezTo>
                    <a:pt x="8" y="23"/>
                    <a:pt x="8" y="23"/>
                    <a:pt x="8" y="23"/>
                  </a:cubicBezTo>
                  <a:cubicBezTo>
                    <a:pt x="3" y="27"/>
                    <a:pt x="0" y="32"/>
                    <a:pt x="0" y="38"/>
                  </a:cubicBezTo>
                  <a:cubicBezTo>
                    <a:pt x="0" y="45"/>
                    <a:pt x="3" y="50"/>
                    <a:pt x="8" y="54"/>
                  </a:cubicBezTo>
                  <a:cubicBezTo>
                    <a:pt x="8" y="111"/>
                    <a:pt x="8" y="111"/>
                    <a:pt x="8" y="111"/>
                  </a:cubicBezTo>
                  <a:cubicBezTo>
                    <a:pt x="8" y="118"/>
                    <a:pt x="13" y="123"/>
                    <a:pt x="19" y="123"/>
                  </a:cubicBezTo>
                  <a:cubicBezTo>
                    <a:pt x="26" y="123"/>
                    <a:pt x="31" y="118"/>
                    <a:pt x="31" y="111"/>
                  </a:cubicBezTo>
                  <a:cubicBezTo>
                    <a:pt x="31" y="54"/>
                    <a:pt x="31" y="54"/>
                    <a:pt x="31" y="54"/>
                  </a:cubicBezTo>
                  <a:cubicBezTo>
                    <a:pt x="36" y="50"/>
                    <a:pt x="39" y="45"/>
                    <a:pt x="39" y="38"/>
                  </a:cubicBezTo>
                  <a:cubicBezTo>
                    <a:pt x="39" y="32"/>
                    <a:pt x="36" y="27"/>
                    <a:pt x="31" y="23"/>
                  </a:cubicBezTo>
                  <a:close/>
                  <a:moveTo>
                    <a:pt x="16" y="11"/>
                  </a:moveTo>
                  <a:cubicBezTo>
                    <a:pt x="16" y="9"/>
                    <a:pt x="17" y="8"/>
                    <a:pt x="19" y="8"/>
                  </a:cubicBezTo>
                  <a:cubicBezTo>
                    <a:pt x="22" y="8"/>
                    <a:pt x="23" y="9"/>
                    <a:pt x="23" y="11"/>
                  </a:cubicBezTo>
                  <a:cubicBezTo>
                    <a:pt x="23" y="20"/>
                    <a:pt x="23" y="20"/>
                    <a:pt x="23" y="20"/>
                  </a:cubicBezTo>
                  <a:cubicBezTo>
                    <a:pt x="22" y="19"/>
                    <a:pt x="21" y="19"/>
                    <a:pt x="19" y="19"/>
                  </a:cubicBezTo>
                  <a:cubicBezTo>
                    <a:pt x="18" y="19"/>
                    <a:pt x="17" y="19"/>
                    <a:pt x="16" y="20"/>
                  </a:cubicBezTo>
                  <a:lnTo>
                    <a:pt x="16" y="11"/>
                  </a:lnTo>
                  <a:close/>
                  <a:moveTo>
                    <a:pt x="23" y="111"/>
                  </a:moveTo>
                  <a:cubicBezTo>
                    <a:pt x="23" y="113"/>
                    <a:pt x="22" y="115"/>
                    <a:pt x="19" y="115"/>
                  </a:cubicBezTo>
                  <a:cubicBezTo>
                    <a:pt x="17" y="115"/>
                    <a:pt x="16" y="113"/>
                    <a:pt x="16" y="111"/>
                  </a:cubicBezTo>
                  <a:cubicBezTo>
                    <a:pt x="16" y="57"/>
                    <a:pt x="16" y="57"/>
                    <a:pt x="16" y="57"/>
                  </a:cubicBezTo>
                  <a:cubicBezTo>
                    <a:pt x="17" y="57"/>
                    <a:pt x="18" y="58"/>
                    <a:pt x="19" y="58"/>
                  </a:cubicBezTo>
                  <a:cubicBezTo>
                    <a:pt x="21" y="58"/>
                    <a:pt x="22" y="57"/>
                    <a:pt x="23" y="57"/>
                  </a:cubicBezTo>
                  <a:lnTo>
                    <a:pt x="23" y="111"/>
                  </a:lnTo>
                  <a:close/>
                  <a:moveTo>
                    <a:pt x="30" y="42"/>
                  </a:moveTo>
                  <a:cubicBezTo>
                    <a:pt x="30" y="42"/>
                    <a:pt x="30" y="42"/>
                    <a:pt x="30" y="42"/>
                  </a:cubicBezTo>
                  <a:cubicBezTo>
                    <a:pt x="30" y="43"/>
                    <a:pt x="29" y="44"/>
                    <a:pt x="29" y="45"/>
                  </a:cubicBezTo>
                  <a:cubicBezTo>
                    <a:pt x="29" y="45"/>
                    <a:pt x="29" y="45"/>
                    <a:pt x="29" y="45"/>
                  </a:cubicBezTo>
                  <a:cubicBezTo>
                    <a:pt x="28" y="46"/>
                    <a:pt x="27" y="47"/>
                    <a:pt x="26" y="47"/>
                  </a:cubicBezTo>
                  <a:cubicBezTo>
                    <a:pt x="26" y="47"/>
                    <a:pt x="26" y="47"/>
                    <a:pt x="26" y="47"/>
                  </a:cubicBezTo>
                  <a:cubicBezTo>
                    <a:pt x="25" y="48"/>
                    <a:pt x="24" y="49"/>
                    <a:pt x="23" y="49"/>
                  </a:cubicBezTo>
                  <a:cubicBezTo>
                    <a:pt x="22" y="50"/>
                    <a:pt x="21" y="50"/>
                    <a:pt x="19" y="50"/>
                  </a:cubicBezTo>
                  <a:cubicBezTo>
                    <a:pt x="18" y="50"/>
                    <a:pt x="17" y="50"/>
                    <a:pt x="16" y="49"/>
                  </a:cubicBezTo>
                  <a:cubicBezTo>
                    <a:pt x="15" y="49"/>
                    <a:pt x="14" y="48"/>
                    <a:pt x="13" y="47"/>
                  </a:cubicBezTo>
                  <a:cubicBezTo>
                    <a:pt x="13" y="47"/>
                    <a:pt x="13" y="47"/>
                    <a:pt x="13" y="47"/>
                  </a:cubicBezTo>
                  <a:cubicBezTo>
                    <a:pt x="12" y="47"/>
                    <a:pt x="11" y="46"/>
                    <a:pt x="10" y="45"/>
                  </a:cubicBezTo>
                  <a:cubicBezTo>
                    <a:pt x="10" y="45"/>
                    <a:pt x="10" y="45"/>
                    <a:pt x="10" y="45"/>
                  </a:cubicBezTo>
                  <a:cubicBezTo>
                    <a:pt x="10" y="44"/>
                    <a:pt x="9" y="43"/>
                    <a:pt x="9" y="42"/>
                  </a:cubicBezTo>
                  <a:cubicBezTo>
                    <a:pt x="9" y="42"/>
                    <a:pt x="9" y="42"/>
                    <a:pt x="9" y="42"/>
                  </a:cubicBezTo>
                  <a:cubicBezTo>
                    <a:pt x="8" y="41"/>
                    <a:pt x="8" y="39"/>
                    <a:pt x="8" y="38"/>
                  </a:cubicBezTo>
                  <a:cubicBezTo>
                    <a:pt x="8" y="37"/>
                    <a:pt x="8" y="36"/>
                    <a:pt x="9" y="35"/>
                  </a:cubicBezTo>
                  <a:cubicBezTo>
                    <a:pt x="9" y="35"/>
                    <a:pt x="9" y="35"/>
                    <a:pt x="9" y="35"/>
                  </a:cubicBezTo>
                  <a:cubicBezTo>
                    <a:pt x="9" y="33"/>
                    <a:pt x="10" y="33"/>
                    <a:pt x="10" y="32"/>
                  </a:cubicBezTo>
                  <a:cubicBezTo>
                    <a:pt x="10" y="32"/>
                    <a:pt x="10" y="32"/>
                    <a:pt x="10" y="32"/>
                  </a:cubicBezTo>
                  <a:cubicBezTo>
                    <a:pt x="11" y="31"/>
                    <a:pt x="12" y="30"/>
                    <a:pt x="13" y="29"/>
                  </a:cubicBezTo>
                  <a:cubicBezTo>
                    <a:pt x="13" y="29"/>
                    <a:pt x="13" y="29"/>
                    <a:pt x="13" y="29"/>
                  </a:cubicBezTo>
                  <a:cubicBezTo>
                    <a:pt x="14" y="28"/>
                    <a:pt x="15" y="28"/>
                    <a:pt x="16" y="28"/>
                  </a:cubicBezTo>
                  <a:cubicBezTo>
                    <a:pt x="17" y="27"/>
                    <a:pt x="18" y="27"/>
                    <a:pt x="19" y="27"/>
                  </a:cubicBezTo>
                  <a:cubicBezTo>
                    <a:pt x="21" y="27"/>
                    <a:pt x="22" y="27"/>
                    <a:pt x="23" y="28"/>
                  </a:cubicBezTo>
                  <a:cubicBezTo>
                    <a:pt x="24" y="28"/>
                    <a:pt x="25" y="28"/>
                    <a:pt x="26" y="29"/>
                  </a:cubicBezTo>
                  <a:cubicBezTo>
                    <a:pt x="26" y="29"/>
                    <a:pt x="26" y="29"/>
                    <a:pt x="26" y="29"/>
                  </a:cubicBezTo>
                  <a:cubicBezTo>
                    <a:pt x="27" y="30"/>
                    <a:pt x="28" y="31"/>
                    <a:pt x="29" y="32"/>
                  </a:cubicBezTo>
                  <a:cubicBezTo>
                    <a:pt x="29" y="32"/>
                    <a:pt x="29" y="32"/>
                    <a:pt x="29" y="32"/>
                  </a:cubicBezTo>
                  <a:cubicBezTo>
                    <a:pt x="29" y="33"/>
                    <a:pt x="30" y="33"/>
                    <a:pt x="30" y="35"/>
                  </a:cubicBezTo>
                  <a:cubicBezTo>
                    <a:pt x="30" y="35"/>
                    <a:pt x="30" y="35"/>
                    <a:pt x="30" y="35"/>
                  </a:cubicBezTo>
                  <a:cubicBezTo>
                    <a:pt x="31" y="36"/>
                    <a:pt x="31" y="37"/>
                    <a:pt x="31" y="38"/>
                  </a:cubicBezTo>
                  <a:cubicBezTo>
                    <a:pt x="31" y="39"/>
                    <a:pt x="31" y="41"/>
                    <a:pt x="30" y="42"/>
                  </a:cubicBezTo>
                  <a:close/>
                  <a:moveTo>
                    <a:pt x="30" y="42"/>
                  </a:moveTo>
                  <a:cubicBezTo>
                    <a:pt x="30" y="42"/>
                    <a:pt x="30" y="42"/>
                    <a:pt x="30" y="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4">
              <a:extLst>
                <a:ext uri="{FF2B5EF4-FFF2-40B4-BE49-F238E27FC236}">
                  <a16:creationId xmlns:a16="http://schemas.microsoft.com/office/drawing/2014/main" id="{FA590A03-97FA-41A1-BC2B-E40C88007472}"/>
                </a:ext>
              </a:extLst>
            </p:cNvPr>
            <p:cNvSpPr>
              <a:spLocks noEditPoints="1"/>
            </p:cNvSpPr>
            <p:nvPr/>
          </p:nvSpPr>
          <p:spPr bwMode="auto">
            <a:xfrm>
              <a:off x="2392363" y="3568701"/>
              <a:ext cx="111125" cy="360363"/>
            </a:xfrm>
            <a:custGeom>
              <a:avLst/>
              <a:gdLst/>
              <a:ahLst/>
              <a:cxnLst>
                <a:cxn ang="0">
                  <a:pos x="31" y="69"/>
                </a:cxn>
                <a:cxn ang="0">
                  <a:pos x="31" y="11"/>
                </a:cxn>
                <a:cxn ang="0">
                  <a:pos x="19" y="0"/>
                </a:cxn>
                <a:cxn ang="0">
                  <a:pos x="8" y="11"/>
                </a:cxn>
                <a:cxn ang="0">
                  <a:pos x="8" y="69"/>
                </a:cxn>
                <a:cxn ang="0">
                  <a:pos x="0" y="84"/>
                </a:cxn>
                <a:cxn ang="0">
                  <a:pos x="8" y="100"/>
                </a:cxn>
                <a:cxn ang="0">
                  <a:pos x="8" y="111"/>
                </a:cxn>
                <a:cxn ang="0">
                  <a:pos x="19" y="123"/>
                </a:cxn>
                <a:cxn ang="0">
                  <a:pos x="31" y="111"/>
                </a:cxn>
                <a:cxn ang="0">
                  <a:pos x="31" y="100"/>
                </a:cxn>
                <a:cxn ang="0">
                  <a:pos x="38" y="84"/>
                </a:cxn>
                <a:cxn ang="0">
                  <a:pos x="31" y="69"/>
                </a:cxn>
                <a:cxn ang="0">
                  <a:pos x="15" y="11"/>
                </a:cxn>
                <a:cxn ang="0">
                  <a:pos x="19" y="8"/>
                </a:cxn>
                <a:cxn ang="0">
                  <a:pos x="23" y="11"/>
                </a:cxn>
                <a:cxn ang="0">
                  <a:pos x="23" y="66"/>
                </a:cxn>
                <a:cxn ang="0">
                  <a:pos x="19" y="65"/>
                </a:cxn>
                <a:cxn ang="0">
                  <a:pos x="15" y="66"/>
                </a:cxn>
                <a:cxn ang="0">
                  <a:pos x="15" y="11"/>
                </a:cxn>
                <a:cxn ang="0">
                  <a:pos x="23" y="111"/>
                </a:cxn>
                <a:cxn ang="0">
                  <a:pos x="19" y="115"/>
                </a:cxn>
                <a:cxn ang="0">
                  <a:pos x="15" y="111"/>
                </a:cxn>
                <a:cxn ang="0">
                  <a:pos x="15" y="103"/>
                </a:cxn>
                <a:cxn ang="0">
                  <a:pos x="19" y="104"/>
                </a:cxn>
                <a:cxn ang="0">
                  <a:pos x="23" y="103"/>
                </a:cxn>
                <a:cxn ang="0">
                  <a:pos x="23" y="111"/>
                </a:cxn>
                <a:cxn ang="0">
                  <a:pos x="30" y="88"/>
                </a:cxn>
                <a:cxn ang="0">
                  <a:pos x="30" y="88"/>
                </a:cxn>
                <a:cxn ang="0">
                  <a:pos x="29" y="91"/>
                </a:cxn>
                <a:cxn ang="0">
                  <a:pos x="29" y="91"/>
                </a:cxn>
                <a:cxn ang="0">
                  <a:pos x="26" y="93"/>
                </a:cxn>
                <a:cxn ang="0">
                  <a:pos x="26" y="93"/>
                </a:cxn>
                <a:cxn ang="0">
                  <a:pos x="23" y="95"/>
                </a:cxn>
                <a:cxn ang="0">
                  <a:pos x="19" y="96"/>
                </a:cxn>
                <a:cxn ang="0">
                  <a:pos x="15" y="95"/>
                </a:cxn>
                <a:cxn ang="0">
                  <a:pos x="12" y="93"/>
                </a:cxn>
                <a:cxn ang="0">
                  <a:pos x="12" y="93"/>
                </a:cxn>
                <a:cxn ang="0">
                  <a:pos x="10" y="91"/>
                </a:cxn>
                <a:cxn ang="0">
                  <a:pos x="10" y="91"/>
                </a:cxn>
                <a:cxn ang="0">
                  <a:pos x="8" y="88"/>
                </a:cxn>
                <a:cxn ang="0">
                  <a:pos x="8" y="88"/>
                </a:cxn>
                <a:cxn ang="0">
                  <a:pos x="8" y="84"/>
                </a:cxn>
                <a:cxn ang="0">
                  <a:pos x="8" y="81"/>
                </a:cxn>
                <a:cxn ang="0">
                  <a:pos x="8" y="81"/>
                </a:cxn>
                <a:cxn ang="0">
                  <a:pos x="10" y="78"/>
                </a:cxn>
                <a:cxn ang="0">
                  <a:pos x="10" y="78"/>
                </a:cxn>
                <a:cxn ang="0">
                  <a:pos x="12" y="75"/>
                </a:cxn>
                <a:cxn ang="0">
                  <a:pos x="12" y="75"/>
                </a:cxn>
                <a:cxn ang="0">
                  <a:pos x="15" y="74"/>
                </a:cxn>
                <a:cxn ang="0">
                  <a:pos x="19" y="73"/>
                </a:cxn>
                <a:cxn ang="0">
                  <a:pos x="23" y="74"/>
                </a:cxn>
                <a:cxn ang="0">
                  <a:pos x="26" y="75"/>
                </a:cxn>
                <a:cxn ang="0">
                  <a:pos x="26" y="75"/>
                </a:cxn>
                <a:cxn ang="0">
                  <a:pos x="29" y="78"/>
                </a:cxn>
                <a:cxn ang="0">
                  <a:pos x="29" y="78"/>
                </a:cxn>
                <a:cxn ang="0">
                  <a:pos x="30" y="81"/>
                </a:cxn>
                <a:cxn ang="0">
                  <a:pos x="30" y="81"/>
                </a:cxn>
                <a:cxn ang="0">
                  <a:pos x="31" y="84"/>
                </a:cxn>
                <a:cxn ang="0">
                  <a:pos x="30" y="88"/>
                </a:cxn>
                <a:cxn ang="0">
                  <a:pos x="30" y="88"/>
                </a:cxn>
                <a:cxn ang="0">
                  <a:pos x="30" y="88"/>
                </a:cxn>
              </a:cxnLst>
              <a:rect l="0" t="0" r="r" b="b"/>
              <a:pathLst>
                <a:path w="38" h="123">
                  <a:moveTo>
                    <a:pt x="31" y="69"/>
                  </a:moveTo>
                  <a:cubicBezTo>
                    <a:pt x="31" y="11"/>
                    <a:pt x="31" y="11"/>
                    <a:pt x="31" y="11"/>
                  </a:cubicBezTo>
                  <a:cubicBezTo>
                    <a:pt x="31" y="5"/>
                    <a:pt x="26" y="0"/>
                    <a:pt x="19" y="0"/>
                  </a:cubicBezTo>
                  <a:cubicBezTo>
                    <a:pt x="13" y="0"/>
                    <a:pt x="8" y="5"/>
                    <a:pt x="8" y="11"/>
                  </a:cubicBezTo>
                  <a:cubicBezTo>
                    <a:pt x="8" y="69"/>
                    <a:pt x="8" y="69"/>
                    <a:pt x="8" y="69"/>
                  </a:cubicBezTo>
                  <a:cubicBezTo>
                    <a:pt x="3" y="73"/>
                    <a:pt x="0" y="78"/>
                    <a:pt x="0" y="84"/>
                  </a:cubicBezTo>
                  <a:cubicBezTo>
                    <a:pt x="0" y="91"/>
                    <a:pt x="3" y="96"/>
                    <a:pt x="8" y="100"/>
                  </a:cubicBezTo>
                  <a:cubicBezTo>
                    <a:pt x="8" y="111"/>
                    <a:pt x="8" y="111"/>
                    <a:pt x="8" y="111"/>
                  </a:cubicBezTo>
                  <a:cubicBezTo>
                    <a:pt x="8" y="118"/>
                    <a:pt x="13" y="123"/>
                    <a:pt x="19" y="123"/>
                  </a:cubicBezTo>
                  <a:cubicBezTo>
                    <a:pt x="26" y="123"/>
                    <a:pt x="31" y="118"/>
                    <a:pt x="31" y="111"/>
                  </a:cubicBezTo>
                  <a:cubicBezTo>
                    <a:pt x="31" y="100"/>
                    <a:pt x="31" y="100"/>
                    <a:pt x="31" y="100"/>
                  </a:cubicBezTo>
                  <a:cubicBezTo>
                    <a:pt x="35" y="96"/>
                    <a:pt x="38" y="91"/>
                    <a:pt x="38" y="84"/>
                  </a:cubicBezTo>
                  <a:cubicBezTo>
                    <a:pt x="38" y="78"/>
                    <a:pt x="35" y="73"/>
                    <a:pt x="31" y="69"/>
                  </a:cubicBezTo>
                  <a:close/>
                  <a:moveTo>
                    <a:pt x="15" y="11"/>
                  </a:moveTo>
                  <a:cubicBezTo>
                    <a:pt x="15" y="9"/>
                    <a:pt x="17" y="8"/>
                    <a:pt x="19" y="8"/>
                  </a:cubicBezTo>
                  <a:cubicBezTo>
                    <a:pt x="21" y="8"/>
                    <a:pt x="23" y="9"/>
                    <a:pt x="23" y="11"/>
                  </a:cubicBezTo>
                  <a:cubicBezTo>
                    <a:pt x="23" y="66"/>
                    <a:pt x="23" y="66"/>
                    <a:pt x="23" y="66"/>
                  </a:cubicBezTo>
                  <a:cubicBezTo>
                    <a:pt x="22" y="65"/>
                    <a:pt x="21" y="65"/>
                    <a:pt x="19" y="65"/>
                  </a:cubicBezTo>
                  <a:cubicBezTo>
                    <a:pt x="18" y="65"/>
                    <a:pt x="17" y="65"/>
                    <a:pt x="15" y="66"/>
                  </a:cubicBezTo>
                  <a:lnTo>
                    <a:pt x="15" y="11"/>
                  </a:lnTo>
                  <a:close/>
                  <a:moveTo>
                    <a:pt x="23" y="111"/>
                  </a:moveTo>
                  <a:cubicBezTo>
                    <a:pt x="23" y="113"/>
                    <a:pt x="21" y="115"/>
                    <a:pt x="19" y="115"/>
                  </a:cubicBezTo>
                  <a:cubicBezTo>
                    <a:pt x="17" y="115"/>
                    <a:pt x="15" y="113"/>
                    <a:pt x="15" y="111"/>
                  </a:cubicBezTo>
                  <a:cubicBezTo>
                    <a:pt x="15" y="103"/>
                    <a:pt x="15" y="103"/>
                    <a:pt x="15" y="103"/>
                  </a:cubicBezTo>
                  <a:cubicBezTo>
                    <a:pt x="17" y="103"/>
                    <a:pt x="18" y="104"/>
                    <a:pt x="19" y="104"/>
                  </a:cubicBezTo>
                  <a:cubicBezTo>
                    <a:pt x="21" y="104"/>
                    <a:pt x="22" y="103"/>
                    <a:pt x="23" y="103"/>
                  </a:cubicBezTo>
                  <a:lnTo>
                    <a:pt x="23" y="111"/>
                  </a:lnTo>
                  <a:close/>
                  <a:moveTo>
                    <a:pt x="30" y="88"/>
                  </a:moveTo>
                  <a:cubicBezTo>
                    <a:pt x="30" y="88"/>
                    <a:pt x="30" y="88"/>
                    <a:pt x="30" y="88"/>
                  </a:cubicBezTo>
                  <a:cubicBezTo>
                    <a:pt x="30" y="89"/>
                    <a:pt x="29" y="90"/>
                    <a:pt x="29" y="91"/>
                  </a:cubicBezTo>
                  <a:cubicBezTo>
                    <a:pt x="29" y="91"/>
                    <a:pt x="29" y="91"/>
                    <a:pt x="29" y="91"/>
                  </a:cubicBezTo>
                  <a:cubicBezTo>
                    <a:pt x="28" y="92"/>
                    <a:pt x="27" y="93"/>
                    <a:pt x="26" y="93"/>
                  </a:cubicBezTo>
                  <a:cubicBezTo>
                    <a:pt x="26" y="93"/>
                    <a:pt x="26" y="93"/>
                    <a:pt x="26" y="93"/>
                  </a:cubicBezTo>
                  <a:cubicBezTo>
                    <a:pt x="25" y="94"/>
                    <a:pt x="24" y="95"/>
                    <a:pt x="23" y="95"/>
                  </a:cubicBezTo>
                  <a:cubicBezTo>
                    <a:pt x="22" y="96"/>
                    <a:pt x="21" y="96"/>
                    <a:pt x="19" y="96"/>
                  </a:cubicBezTo>
                  <a:cubicBezTo>
                    <a:pt x="18" y="96"/>
                    <a:pt x="17" y="96"/>
                    <a:pt x="15" y="95"/>
                  </a:cubicBezTo>
                  <a:cubicBezTo>
                    <a:pt x="14" y="95"/>
                    <a:pt x="13" y="94"/>
                    <a:pt x="12" y="93"/>
                  </a:cubicBezTo>
                  <a:cubicBezTo>
                    <a:pt x="12" y="93"/>
                    <a:pt x="12" y="93"/>
                    <a:pt x="12" y="93"/>
                  </a:cubicBezTo>
                  <a:cubicBezTo>
                    <a:pt x="11" y="93"/>
                    <a:pt x="11" y="92"/>
                    <a:pt x="10" y="91"/>
                  </a:cubicBezTo>
                  <a:cubicBezTo>
                    <a:pt x="10" y="91"/>
                    <a:pt x="10" y="91"/>
                    <a:pt x="10" y="91"/>
                  </a:cubicBezTo>
                  <a:cubicBezTo>
                    <a:pt x="9" y="90"/>
                    <a:pt x="9" y="89"/>
                    <a:pt x="8" y="88"/>
                  </a:cubicBezTo>
                  <a:cubicBezTo>
                    <a:pt x="8" y="88"/>
                    <a:pt x="8" y="88"/>
                    <a:pt x="8" y="88"/>
                  </a:cubicBezTo>
                  <a:cubicBezTo>
                    <a:pt x="8" y="87"/>
                    <a:pt x="8" y="85"/>
                    <a:pt x="8" y="84"/>
                  </a:cubicBezTo>
                  <a:cubicBezTo>
                    <a:pt x="8" y="83"/>
                    <a:pt x="8" y="82"/>
                    <a:pt x="8" y="81"/>
                  </a:cubicBezTo>
                  <a:cubicBezTo>
                    <a:pt x="8" y="81"/>
                    <a:pt x="8" y="81"/>
                    <a:pt x="8" y="81"/>
                  </a:cubicBezTo>
                  <a:cubicBezTo>
                    <a:pt x="9" y="80"/>
                    <a:pt x="9" y="79"/>
                    <a:pt x="10" y="78"/>
                  </a:cubicBezTo>
                  <a:cubicBezTo>
                    <a:pt x="10" y="78"/>
                    <a:pt x="10" y="78"/>
                    <a:pt x="10" y="78"/>
                  </a:cubicBezTo>
                  <a:cubicBezTo>
                    <a:pt x="11" y="77"/>
                    <a:pt x="11" y="76"/>
                    <a:pt x="12" y="75"/>
                  </a:cubicBezTo>
                  <a:cubicBezTo>
                    <a:pt x="12" y="75"/>
                    <a:pt x="12" y="75"/>
                    <a:pt x="12" y="75"/>
                  </a:cubicBezTo>
                  <a:cubicBezTo>
                    <a:pt x="13" y="75"/>
                    <a:pt x="14" y="74"/>
                    <a:pt x="15" y="74"/>
                  </a:cubicBezTo>
                  <a:cubicBezTo>
                    <a:pt x="17" y="73"/>
                    <a:pt x="18" y="73"/>
                    <a:pt x="19" y="73"/>
                  </a:cubicBezTo>
                  <a:cubicBezTo>
                    <a:pt x="21" y="73"/>
                    <a:pt x="22" y="73"/>
                    <a:pt x="23" y="74"/>
                  </a:cubicBezTo>
                  <a:cubicBezTo>
                    <a:pt x="24" y="74"/>
                    <a:pt x="25" y="75"/>
                    <a:pt x="26" y="75"/>
                  </a:cubicBezTo>
                  <a:cubicBezTo>
                    <a:pt x="26" y="75"/>
                    <a:pt x="26" y="75"/>
                    <a:pt x="26" y="75"/>
                  </a:cubicBezTo>
                  <a:cubicBezTo>
                    <a:pt x="27" y="76"/>
                    <a:pt x="28" y="77"/>
                    <a:pt x="29" y="78"/>
                  </a:cubicBezTo>
                  <a:cubicBezTo>
                    <a:pt x="29" y="78"/>
                    <a:pt x="29" y="78"/>
                    <a:pt x="29" y="78"/>
                  </a:cubicBezTo>
                  <a:cubicBezTo>
                    <a:pt x="29" y="79"/>
                    <a:pt x="30" y="80"/>
                    <a:pt x="30" y="81"/>
                  </a:cubicBezTo>
                  <a:cubicBezTo>
                    <a:pt x="30" y="81"/>
                    <a:pt x="30" y="81"/>
                    <a:pt x="30" y="81"/>
                  </a:cubicBezTo>
                  <a:cubicBezTo>
                    <a:pt x="31" y="82"/>
                    <a:pt x="31" y="83"/>
                    <a:pt x="31" y="84"/>
                  </a:cubicBezTo>
                  <a:cubicBezTo>
                    <a:pt x="31" y="85"/>
                    <a:pt x="31" y="87"/>
                    <a:pt x="30" y="88"/>
                  </a:cubicBezTo>
                  <a:close/>
                  <a:moveTo>
                    <a:pt x="30" y="88"/>
                  </a:moveTo>
                  <a:cubicBezTo>
                    <a:pt x="30" y="88"/>
                    <a:pt x="30" y="88"/>
                    <a:pt x="30" y="8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5BADBBCD-9E1B-4865-84A0-2C48CAD5CA0E}"/>
              </a:ext>
            </a:extLst>
          </p:cNvPr>
          <p:cNvGrpSpPr/>
          <p:nvPr/>
        </p:nvGrpSpPr>
        <p:grpSpPr>
          <a:xfrm>
            <a:off x="957954" y="4383225"/>
            <a:ext cx="272360" cy="401466"/>
            <a:chOff x="4914900" y="1211263"/>
            <a:chExt cx="244475" cy="360363"/>
          </a:xfrm>
          <a:solidFill>
            <a:schemeClr val="tx2"/>
          </a:solidFill>
        </p:grpSpPr>
        <p:sp>
          <p:nvSpPr>
            <p:cNvPr id="85" name="Freeform 38">
              <a:extLst>
                <a:ext uri="{FF2B5EF4-FFF2-40B4-BE49-F238E27FC236}">
                  <a16:creationId xmlns:a16="http://schemas.microsoft.com/office/drawing/2014/main" id="{7A2762C3-F13C-4772-9B4F-378DFF4DCAE0}"/>
                </a:ext>
              </a:extLst>
            </p:cNvPr>
            <p:cNvSpPr>
              <a:spLocks noEditPoints="1"/>
            </p:cNvSpPr>
            <p:nvPr/>
          </p:nvSpPr>
          <p:spPr bwMode="auto">
            <a:xfrm>
              <a:off x="5013325" y="1314451"/>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9">
              <a:extLst>
                <a:ext uri="{FF2B5EF4-FFF2-40B4-BE49-F238E27FC236}">
                  <a16:creationId xmlns:a16="http://schemas.microsoft.com/office/drawing/2014/main" id="{D0A7E306-757D-46B0-99D2-25BF59FE1E84}"/>
                </a:ext>
              </a:extLst>
            </p:cNvPr>
            <p:cNvSpPr>
              <a:spLocks noEditPoints="1"/>
            </p:cNvSpPr>
            <p:nvPr/>
          </p:nvSpPr>
          <p:spPr bwMode="auto">
            <a:xfrm>
              <a:off x="5013325" y="1449388"/>
              <a:ext cx="23813" cy="20638"/>
            </a:xfrm>
            <a:custGeom>
              <a:avLst/>
              <a:gdLst/>
              <a:ahLst/>
              <a:cxnLst>
                <a:cxn ang="0">
                  <a:pos x="8" y="4"/>
                </a:cxn>
                <a:cxn ang="0">
                  <a:pos x="4" y="7"/>
                </a:cxn>
                <a:cxn ang="0">
                  <a:pos x="0" y="4"/>
                </a:cxn>
                <a:cxn ang="0">
                  <a:pos x="4" y="0"/>
                </a:cxn>
                <a:cxn ang="0">
                  <a:pos x="8" y="4"/>
                </a:cxn>
                <a:cxn ang="0">
                  <a:pos x="8" y="4"/>
                </a:cxn>
                <a:cxn ang="0">
                  <a:pos x="8" y="4"/>
                </a:cxn>
              </a:cxnLst>
              <a:rect l="0" t="0" r="r" b="b"/>
              <a:pathLst>
                <a:path w="8" h="7">
                  <a:moveTo>
                    <a:pt x="8" y="4"/>
                  </a:moveTo>
                  <a:cubicBezTo>
                    <a:pt x="8" y="6"/>
                    <a:pt x="6" y="7"/>
                    <a:pt x="4" y="7"/>
                  </a:cubicBezTo>
                  <a:cubicBezTo>
                    <a:pt x="2" y="7"/>
                    <a:pt x="0" y="6"/>
                    <a:pt x="0" y="4"/>
                  </a:cubicBezTo>
                  <a:cubicBezTo>
                    <a:pt x="0" y="1"/>
                    <a:pt x="2" y="0"/>
                    <a:pt x="4" y="0"/>
                  </a:cubicBezTo>
                  <a:cubicBezTo>
                    <a:pt x="6" y="0"/>
                    <a:pt x="8" y="1"/>
                    <a:pt x="8" y="4"/>
                  </a:cubicBezTo>
                  <a:close/>
                  <a:moveTo>
                    <a:pt x="8" y="4"/>
                  </a:moveTo>
                  <a:cubicBezTo>
                    <a:pt x="8" y="4"/>
                    <a:pt x="8" y="4"/>
                    <a:pt x="8"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0">
              <a:extLst>
                <a:ext uri="{FF2B5EF4-FFF2-40B4-BE49-F238E27FC236}">
                  <a16:creationId xmlns:a16="http://schemas.microsoft.com/office/drawing/2014/main" id="{6CD3C0FB-F86E-4C7E-AFAB-4C037276268A}"/>
                </a:ext>
              </a:extLst>
            </p:cNvPr>
            <p:cNvSpPr>
              <a:spLocks noEditPoints="1"/>
            </p:cNvSpPr>
            <p:nvPr/>
          </p:nvSpPr>
          <p:spPr bwMode="auto">
            <a:xfrm>
              <a:off x="4946650" y="1381126"/>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41">
              <a:extLst>
                <a:ext uri="{FF2B5EF4-FFF2-40B4-BE49-F238E27FC236}">
                  <a16:creationId xmlns:a16="http://schemas.microsoft.com/office/drawing/2014/main" id="{F0F5950D-F24A-410D-BFA3-8E6042D874D0}"/>
                </a:ext>
              </a:extLst>
            </p:cNvPr>
            <p:cNvSpPr>
              <a:spLocks noEditPoints="1"/>
            </p:cNvSpPr>
            <p:nvPr/>
          </p:nvSpPr>
          <p:spPr bwMode="auto">
            <a:xfrm>
              <a:off x="5081588" y="1381126"/>
              <a:ext cx="22225"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42">
              <a:extLst>
                <a:ext uri="{FF2B5EF4-FFF2-40B4-BE49-F238E27FC236}">
                  <a16:creationId xmlns:a16="http://schemas.microsoft.com/office/drawing/2014/main" id="{C56FD474-DE26-4860-BB19-301CDABAAB9D}"/>
                </a:ext>
              </a:extLst>
            </p:cNvPr>
            <p:cNvSpPr>
              <a:spLocks noEditPoints="1"/>
            </p:cNvSpPr>
            <p:nvPr/>
          </p:nvSpPr>
          <p:spPr bwMode="auto">
            <a:xfrm>
              <a:off x="4967288" y="1428751"/>
              <a:ext cx="20638" cy="22225"/>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43">
              <a:extLst>
                <a:ext uri="{FF2B5EF4-FFF2-40B4-BE49-F238E27FC236}">
                  <a16:creationId xmlns:a16="http://schemas.microsoft.com/office/drawing/2014/main" id="{4904AFF9-FD3F-4F9F-8566-D99F6E8994C2}"/>
                </a:ext>
              </a:extLst>
            </p:cNvPr>
            <p:cNvSpPr>
              <a:spLocks noEditPoints="1"/>
            </p:cNvSpPr>
            <p:nvPr/>
          </p:nvSpPr>
          <p:spPr bwMode="auto">
            <a:xfrm>
              <a:off x="4967288" y="1331913"/>
              <a:ext cx="20638" cy="23813"/>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44">
              <a:extLst>
                <a:ext uri="{FF2B5EF4-FFF2-40B4-BE49-F238E27FC236}">
                  <a16:creationId xmlns:a16="http://schemas.microsoft.com/office/drawing/2014/main" id="{8AD82A5F-DEEA-4025-8576-465D53236DE5}"/>
                </a:ext>
              </a:extLst>
            </p:cNvPr>
            <p:cNvSpPr>
              <a:spLocks noEditPoints="1"/>
            </p:cNvSpPr>
            <p:nvPr/>
          </p:nvSpPr>
          <p:spPr bwMode="auto">
            <a:xfrm>
              <a:off x="5060950" y="1428751"/>
              <a:ext cx="22225" cy="22225"/>
            </a:xfrm>
            <a:custGeom>
              <a:avLst/>
              <a:gdLst/>
              <a:ahLst/>
              <a:cxnLst>
                <a:cxn ang="0">
                  <a:pos x="8" y="4"/>
                </a:cxn>
                <a:cxn ang="0">
                  <a:pos x="4" y="8"/>
                </a:cxn>
                <a:cxn ang="0">
                  <a:pos x="0" y="4"/>
                </a:cxn>
                <a:cxn ang="0">
                  <a:pos x="4" y="0"/>
                </a:cxn>
                <a:cxn ang="0">
                  <a:pos x="8" y="4"/>
                </a:cxn>
                <a:cxn ang="0">
                  <a:pos x="8" y="4"/>
                </a:cxn>
                <a:cxn ang="0">
                  <a:pos x="8" y="4"/>
                </a:cxn>
              </a:cxnLst>
              <a:rect l="0" t="0" r="r" b="b"/>
              <a:pathLst>
                <a:path w="8" h="8">
                  <a:moveTo>
                    <a:pt x="8" y="4"/>
                  </a:moveTo>
                  <a:cubicBezTo>
                    <a:pt x="8" y="6"/>
                    <a:pt x="6" y="8"/>
                    <a:pt x="4" y="8"/>
                  </a:cubicBezTo>
                  <a:cubicBezTo>
                    <a:pt x="2" y="8"/>
                    <a:pt x="0" y="6"/>
                    <a:pt x="0" y="4"/>
                  </a:cubicBezTo>
                  <a:cubicBezTo>
                    <a:pt x="0" y="2"/>
                    <a:pt x="2" y="0"/>
                    <a:pt x="4" y="0"/>
                  </a:cubicBezTo>
                  <a:cubicBezTo>
                    <a:pt x="6" y="0"/>
                    <a:pt x="8" y="2"/>
                    <a:pt x="8" y="4"/>
                  </a:cubicBezTo>
                  <a:close/>
                  <a:moveTo>
                    <a:pt x="8" y="4"/>
                  </a:moveTo>
                  <a:cubicBezTo>
                    <a:pt x="8" y="4"/>
                    <a:pt x="8" y="4"/>
                    <a:pt x="8"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45">
              <a:extLst>
                <a:ext uri="{FF2B5EF4-FFF2-40B4-BE49-F238E27FC236}">
                  <a16:creationId xmlns:a16="http://schemas.microsoft.com/office/drawing/2014/main" id="{7B21422C-C6D9-46F5-98C3-5D92021DD8DD}"/>
                </a:ext>
              </a:extLst>
            </p:cNvPr>
            <p:cNvSpPr>
              <a:spLocks noEditPoints="1"/>
            </p:cNvSpPr>
            <p:nvPr/>
          </p:nvSpPr>
          <p:spPr bwMode="auto">
            <a:xfrm>
              <a:off x="4914900" y="1211263"/>
              <a:ext cx="244475" cy="360363"/>
            </a:xfrm>
            <a:custGeom>
              <a:avLst/>
              <a:gdLst/>
              <a:ahLst/>
              <a:cxnLst>
                <a:cxn ang="0">
                  <a:pos x="76" y="54"/>
                </a:cxn>
                <a:cxn ang="0">
                  <a:pos x="76" y="54"/>
                </a:cxn>
                <a:cxn ang="0">
                  <a:pos x="67" y="36"/>
                </a:cxn>
                <a:cxn ang="0">
                  <a:pos x="61" y="6"/>
                </a:cxn>
                <a:cxn ang="0">
                  <a:pos x="54" y="0"/>
                </a:cxn>
                <a:cxn ang="0">
                  <a:pos x="23" y="0"/>
                </a:cxn>
                <a:cxn ang="0">
                  <a:pos x="15" y="6"/>
                </a:cxn>
                <a:cxn ang="0">
                  <a:pos x="10" y="35"/>
                </a:cxn>
                <a:cxn ang="0">
                  <a:pos x="0" y="61"/>
                </a:cxn>
                <a:cxn ang="0">
                  <a:pos x="10" y="87"/>
                </a:cxn>
                <a:cxn ang="0">
                  <a:pos x="15" y="117"/>
                </a:cxn>
                <a:cxn ang="0">
                  <a:pos x="23" y="123"/>
                </a:cxn>
                <a:cxn ang="0">
                  <a:pos x="53" y="123"/>
                </a:cxn>
                <a:cxn ang="0">
                  <a:pos x="61" y="117"/>
                </a:cxn>
                <a:cxn ang="0">
                  <a:pos x="66" y="87"/>
                </a:cxn>
                <a:cxn ang="0">
                  <a:pos x="76" y="69"/>
                </a:cxn>
                <a:cxn ang="0">
                  <a:pos x="76" y="69"/>
                </a:cxn>
                <a:cxn ang="0">
                  <a:pos x="84" y="61"/>
                </a:cxn>
                <a:cxn ang="0">
                  <a:pos x="76" y="54"/>
                </a:cxn>
                <a:cxn ang="0">
                  <a:pos x="23" y="8"/>
                </a:cxn>
                <a:cxn ang="0">
                  <a:pos x="54" y="8"/>
                </a:cxn>
                <a:cxn ang="0">
                  <a:pos x="58" y="28"/>
                </a:cxn>
                <a:cxn ang="0">
                  <a:pos x="38" y="23"/>
                </a:cxn>
                <a:cxn ang="0">
                  <a:pos x="19" y="28"/>
                </a:cxn>
                <a:cxn ang="0">
                  <a:pos x="23" y="8"/>
                </a:cxn>
                <a:cxn ang="0">
                  <a:pos x="53" y="115"/>
                </a:cxn>
                <a:cxn ang="0">
                  <a:pos x="23" y="115"/>
                </a:cxn>
                <a:cxn ang="0">
                  <a:pos x="19" y="95"/>
                </a:cxn>
                <a:cxn ang="0">
                  <a:pos x="38" y="100"/>
                </a:cxn>
                <a:cxn ang="0">
                  <a:pos x="57" y="95"/>
                </a:cxn>
                <a:cxn ang="0">
                  <a:pos x="53" y="115"/>
                </a:cxn>
                <a:cxn ang="0">
                  <a:pos x="38" y="92"/>
                </a:cxn>
                <a:cxn ang="0">
                  <a:pos x="7" y="61"/>
                </a:cxn>
                <a:cxn ang="0">
                  <a:pos x="38" y="31"/>
                </a:cxn>
                <a:cxn ang="0">
                  <a:pos x="69" y="61"/>
                </a:cxn>
                <a:cxn ang="0">
                  <a:pos x="38" y="92"/>
                </a:cxn>
                <a:cxn ang="0">
                  <a:pos x="38" y="92"/>
                </a:cxn>
                <a:cxn ang="0">
                  <a:pos x="38" y="92"/>
                </a:cxn>
              </a:cxnLst>
              <a:rect l="0" t="0" r="r" b="b"/>
              <a:pathLst>
                <a:path w="84" h="123">
                  <a:moveTo>
                    <a:pt x="76" y="54"/>
                  </a:moveTo>
                  <a:cubicBezTo>
                    <a:pt x="76" y="54"/>
                    <a:pt x="76" y="54"/>
                    <a:pt x="76" y="54"/>
                  </a:cubicBezTo>
                  <a:cubicBezTo>
                    <a:pt x="74" y="47"/>
                    <a:pt x="71" y="41"/>
                    <a:pt x="67" y="36"/>
                  </a:cubicBezTo>
                  <a:cubicBezTo>
                    <a:pt x="61" y="6"/>
                    <a:pt x="61" y="6"/>
                    <a:pt x="61" y="6"/>
                  </a:cubicBezTo>
                  <a:cubicBezTo>
                    <a:pt x="61" y="3"/>
                    <a:pt x="57" y="0"/>
                    <a:pt x="54" y="0"/>
                  </a:cubicBezTo>
                  <a:cubicBezTo>
                    <a:pt x="23" y="0"/>
                    <a:pt x="23" y="0"/>
                    <a:pt x="23" y="0"/>
                  </a:cubicBezTo>
                  <a:cubicBezTo>
                    <a:pt x="19" y="0"/>
                    <a:pt x="16" y="3"/>
                    <a:pt x="15" y="6"/>
                  </a:cubicBezTo>
                  <a:cubicBezTo>
                    <a:pt x="10" y="35"/>
                    <a:pt x="10" y="35"/>
                    <a:pt x="10" y="35"/>
                  </a:cubicBezTo>
                  <a:cubicBezTo>
                    <a:pt x="4" y="42"/>
                    <a:pt x="0" y="51"/>
                    <a:pt x="0" y="61"/>
                  </a:cubicBezTo>
                  <a:cubicBezTo>
                    <a:pt x="0" y="71"/>
                    <a:pt x="3" y="80"/>
                    <a:pt x="10" y="87"/>
                  </a:cubicBezTo>
                  <a:cubicBezTo>
                    <a:pt x="15" y="117"/>
                    <a:pt x="15" y="117"/>
                    <a:pt x="15" y="117"/>
                  </a:cubicBezTo>
                  <a:cubicBezTo>
                    <a:pt x="16" y="120"/>
                    <a:pt x="19" y="123"/>
                    <a:pt x="23" y="123"/>
                  </a:cubicBezTo>
                  <a:cubicBezTo>
                    <a:pt x="53" y="123"/>
                    <a:pt x="53" y="123"/>
                    <a:pt x="53" y="123"/>
                  </a:cubicBezTo>
                  <a:cubicBezTo>
                    <a:pt x="57" y="123"/>
                    <a:pt x="60" y="120"/>
                    <a:pt x="61" y="117"/>
                  </a:cubicBezTo>
                  <a:cubicBezTo>
                    <a:pt x="66" y="87"/>
                    <a:pt x="66" y="87"/>
                    <a:pt x="66" y="87"/>
                  </a:cubicBezTo>
                  <a:cubicBezTo>
                    <a:pt x="71" y="82"/>
                    <a:pt x="74" y="76"/>
                    <a:pt x="76" y="69"/>
                  </a:cubicBezTo>
                  <a:cubicBezTo>
                    <a:pt x="76" y="69"/>
                    <a:pt x="76" y="69"/>
                    <a:pt x="76" y="69"/>
                  </a:cubicBezTo>
                  <a:cubicBezTo>
                    <a:pt x="81" y="69"/>
                    <a:pt x="84" y="66"/>
                    <a:pt x="84" y="61"/>
                  </a:cubicBezTo>
                  <a:cubicBezTo>
                    <a:pt x="84" y="57"/>
                    <a:pt x="81" y="54"/>
                    <a:pt x="76" y="54"/>
                  </a:cubicBezTo>
                  <a:close/>
                  <a:moveTo>
                    <a:pt x="23" y="8"/>
                  </a:moveTo>
                  <a:cubicBezTo>
                    <a:pt x="54" y="8"/>
                    <a:pt x="54" y="8"/>
                    <a:pt x="54" y="8"/>
                  </a:cubicBezTo>
                  <a:cubicBezTo>
                    <a:pt x="58" y="28"/>
                    <a:pt x="58" y="28"/>
                    <a:pt x="58" y="28"/>
                  </a:cubicBezTo>
                  <a:cubicBezTo>
                    <a:pt x="52" y="25"/>
                    <a:pt x="45" y="23"/>
                    <a:pt x="38" y="23"/>
                  </a:cubicBezTo>
                  <a:cubicBezTo>
                    <a:pt x="31" y="23"/>
                    <a:pt x="25" y="25"/>
                    <a:pt x="19" y="28"/>
                  </a:cubicBezTo>
                  <a:lnTo>
                    <a:pt x="23" y="8"/>
                  </a:lnTo>
                  <a:close/>
                  <a:moveTo>
                    <a:pt x="53" y="115"/>
                  </a:moveTo>
                  <a:cubicBezTo>
                    <a:pt x="23" y="115"/>
                    <a:pt x="23" y="115"/>
                    <a:pt x="23" y="115"/>
                  </a:cubicBezTo>
                  <a:cubicBezTo>
                    <a:pt x="19" y="95"/>
                    <a:pt x="19" y="95"/>
                    <a:pt x="19" y="95"/>
                  </a:cubicBezTo>
                  <a:cubicBezTo>
                    <a:pt x="24" y="98"/>
                    <a:pt x="31" y="100"/>
                    <a:pt x="38" y="100"/>
                  </a:cubicBezTo>
                  <a:cubicBezTo>
                    <a:pt x="45" y="100"/>
                    <a:pt x="51" y="98"/>
                    <a:pt x="57" y="95"/>
                  </a:cubicBezTo>
                  <a:lnTo>
                    <a:pt x="53" y="115"/>
                  </a:lnTo>
                  <a:close/>
                  <a:moveTo>
                    <a:pt x="38" y="92"/>
                  </a:moveTo>
                  <a:cubicBezTo>
                    <a:pt x="21" y="92"/>
                    <a:pt x="7" y="78"/>
                    <a:pt x="7" y="61"/>
                  </a:cubicBezTo>
                  <a:cubicBezTo>
                    <a:pt x="7" y="45"/>
                    <a:pt x="21" y="31"/>
                    <a:pt x="38" y="31"/>
                  </a:cubicBezTo>
                  <a:cubicBezTo>
                    <a:pt x="55" y="31"/>
                    <a:pt x="69" y="45"/>
                    <a:pt x="69" y="61"/>
                  </a:cubicBezTo>
                  <a:cubicBezTo>
                    <a:pt x="69" y="78"/>
                    <a:pt x="55" y="92"/>
                    <a:pt x="38" y="92"/>
                  </a:cubicBezTo>
                  <a:close/>
                  <a:moveTo>
                    <a:pt x="38" y="92"/>
                  </a:moveTo>
                  <a:cubicBezTo>
                    <a:pt x="38" y="92"/>
                    <a:pt x="38" y="92"/>
                    <a:pt x="38" y="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46">
              <a:extLst>
                <a:ext uri="{FF2B5EF4-FFF2-40B4-BE49-F238E27FC236}">
                  <a16:creationId xmlns:a16="http://schemas.microsoft.com/office/drawing/2014/main" id="{F506CF53-29F7-40DE-9450-260B20269A3A}"/>
                </a:ext>
              </a:extLst>
            </p:cNvPr>
            <p:cNvSpPr>
              <a:spLocks noEditPoints="1"/>
            </p:cNvSpPr>
            <p:nvPr/>
          </p:nvSpPr>
          <p:spPr bwMode="auto">
            <a:xfrm>
              <a:off x="5013325" y="1335088"/>
              <a:ext cx="68263" cy="66675"/>
            </a:xfrm>
            <a:custGeom>
              <a:avLst/>
              <a:gdLst/>
              <a:ahLst/>
              <a:cxnLst>
                <a:cxn ang="0">
                  <a:pos x="23" y="0"/>
                </a:cxn>
                <a:cxn ang="0">
                  <a:pos x="21" y="0"/>
                </a:cxn>
                <a:cxn ang="0">
                  <a:pos x="1" y="17"/>
                </a:cxn>
                <a:cxn ang="0">
                  <a:pos x="0" y="20"/>
                </a:cxn>
                <a:cxn ang="0">
                  <a:pos x="1" y="22"/>
                </a:cxn>
                <a:cxn ang="0">
                  <a:pos x="4" y="23"/>
                </a:cxn>
                <a:cxn ang="0">
                  <a:pos x="7" y="22"/>
                </a:cxn>
                <a:cxn ang="0">
                  <a:pos x="14" y="14"/>
                </a:cxn>
                <a:cxn ang="0">
                  <a:pos x="23" y="2"/>
                </a:cxn>
                <a:cxn ang="0">
                  <a:pos x="23" y="0"/>
                </a:cxn>
                <a:cxn ang="0">
                  <a:pos x="23" y="0"/>
                </a:cxn>
                <a:cxn ang="0">
                  <a:pos x="23" y="0"/>
                </a:cxn>
              </a:cxnLst>
              <a:rect l="0" t="0" r="r" b="b"/>
              <a:pathLst>
                <a:path w="23" h="23">
                  <a:moveTo>
                    <a:pt x="23" y="0"/>
                  </a:moveTo>
                  <a:cubicBezTo>
                    <a:pt x="22" y="0"/>
                    <a:pt x="22" y="0"/>
                    <a:pt x="21" y="0"/>
                  </a:cubicBezTo>
                  <a:cubicBezTo>
                    <a:pt x="1" y="17"/>
                    <a:pt x="1" y="17"/>
                    <a:pt x="1" y="17"/>
                  </a:cubicBezTo>
                  <a:cubicBezTo>
                    <a:pt x="1" y="18"/>
                    <a:pt x="0" y="18"/>
                    <a:pt x="0" y="20"/>
                  </a:cubicBezTo>
                  <a:cubicBezTo>
                    <a:pt x="0" y="21"/>
                    <a:pt x="0" y="21"/>
                    <a:pt x="1" y="22"/>
                  </a:cubicBezTo>
                  <a:cubicBezTo>
                    <a:pt x="2" y="23"/>
                    <a:pt x="3" y="23"/>
                    <a:pt x="4" y="23"/>
                  </a:cubicBezTo>
                  <a:cubicBezTo>
                    <a:pt x="5" y="23"/>
                    <a:pt x="6" y="23"/>
                    <a:pt x="7" y="22"/>
                  </a:cubicBezTo>
                  <a:cubicBezTo>
                    <a:pt x="14" y="14"/>
                    <a:pt x="14" y="14"/>
                    <a:pt x="14" y="14"/>
                  </a:cubicBezTo>
                  <a:cubicBezTo>
                    <a:pt x="23" y="2"/>
                    <a:pt x="23" y="2"/>
                    <a:pt x="23" y="2"/>
                  </a:cubicBezTo>
                  <a:cubicBezTo>
                    <a:pt x="23" y="2"/>
                    <a:pt x="23" y="1"/>
                    <a:pt x="23" y="0"/>
                  </a:cubicBezTo>
                  <a:close/>
                  <a:moveTo>
                    <a:pt x="23" y="0"/>
                  </a:moveTo>
                  <a:cubicBezTo>
                    <a:pt x="23" y="0"/>
                    <a:pt x="23" y="0"/>
                    <a:pt x="2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4" name="Freeform 49">
            <a:extLst>
              <a:ext uri="{FF2B5EF4-FFF2-40B4-BE49-F238E27FC236}">
                <a16:creationId xmlns:a16="http://schemas.microsoft.com/office/drawing/2014/main" id="{0DD434F6-D6DD-4AE9-8685-2D8AFAEE385E}"/>
              </a:ext>
            </a:extLst>
          </p:cNvPr>
          <p:cNvSpPr>
            <a:spLocks noEditPoints="1"/>
          </p:cNvSpPr>
          <p:nvPr/>
        </p:nvSpPr>
        <p:spPr bwMode="auto">
          <a:xfrm>
            <a:off x="3420593" y="4400661"/>
            <a:ext cx="374937" cy="373169"/>
          </a:xfrm>
          <a:custGeom>
            <a:avLst/>
            <a:gdLst/>
            <a:ahLst/>
            <a:cxnLst>
              <a:cxn ang="0">
                <a:pos x="111" y="101"/>
              </a:cxn>
              <a:cxn ang="0">
                <a:pos x="78" y="88"/>
              </a:cxn>
              <a:cxn ang="0">
                <a:pos x="92" y="59"/>
              </a:cxn>
              <a:cxn ang="0">
                <a:pos x="83" y="12"/>
              </a:cxn>
              <a:cxn ang="0">
                <a:pos x="57" y="0"/>
              </a:cxn>
              <a:cxn ang="0">
                <a:pos x="32" y="12"/>
              </a:cxn>
              <a:cxn ang="0">
                <a:pos x="23" y="59"/>
              </a:cxn>
              <a:cxn ang="0">
                <a:pos x="36" y="88"/>
              </a:cxn>
              <a:cxn ang="0">
                <a:pos x="3" y="101"/>
              </a:cxn>
              <a:cxn ang="0">
                <a:pos x="1" y="109"/>
              </a:cxn>
              <a:cxn ang="0">
                <a:pos x="7" y="114"/>
              </a:cxn>
              <a:cxn ang="0">
                <a:pos x="107" y="114"/>
              </a:cxn>
              <a:cxn ang="0">
                <a:pos x="114" y="109"/>
              </a:cxn>
              <a:cxn ang="0">
                <a:pos x="111" y="101"/>
              </a:cxn>
              <a:cxn ang="0">
                <a:pos x="29" y="38"/>
              </a:cxn>
              <a:cxn ang="0">
                <a:pos x="57" y="7"/>
              </a:cxn>
              <a:cxn ang="0">
                <a:pos x="85" y="38"/>
              </a:cxn>
              <a:cxn ang="0">
                <a:pos x="72" y="83"/>
              </a:cxn>
              <a:cxn ang="0">
                <a:pos x="71" y="85"/>
              </a:cxn>
              <a:cxn ang="0">
                <a:pos x="43" y="85"/>
              </a:cxn>
              <a:cxn ang="0">
                <a:pos x="42" y="83"/>
              </a:cxn>
              <a:cxn ang="0">
                <a:pos x="29" y="38"/>
              </a:cxn>
              <a:cxn ang="0">
                <a:pos x="7" y="107"/>
              </a:cxn>
              <a:cxn ang="0">
                <a:pos x="38" y="95"/>
              </a:cxn>
              <a:cxn ang="0">
                <a:pos x="47" y="93"/>
              </a:cxn>
              <a:cxn ang="0">
                <a:pos x="57" y="96"/>
              </a:cxn>
              <a:cxn ang="0">
                <a:pos x="68" y="93"/>
              </a:cxn>
              <a:cxn ang="0">
                <a:pos x="77" y="95"/>
              </a:cxn>
              <a:cxn ang="0">
                <a:pos x="107" y="107"/>
              </a:cxn>
              <a:cxn ang="0">
                <a:pos x="7" y="107"/>
              </a:cxn>
              <a:cxn ang="0">
                <a:pos x="7" y="107"/>
              </a:cxn>
              <a:cxn ang="0">
                <a:pos x="7" y="107"/>
              </a:cxn>
            </a:cxnLst>
            <a:rect l="0" t="0" r="r" b="b"/>
            <a:pathLst>
              <a:path w="115" h="114">
                <a:moveTo>
                  <a:pt x="111" y="101"/>
                </a:moveTo>
                <a:cubicBezTo>
                  <a:pt x="110" y="101"/>
                  <a:pt x="97" y="92"/>
                  <a:pt x="78" y="88"/>
                </a:cubicBezTo>
                <a:cubicBezTo>
                  <a:pt x="85" y="79"/>
                  <a:pt x="90" y="67"/>
                  <a:pt x="92" y="59"/>
                </a:cubicBezTo>
                <a:cubicBezTo>
                  <a:pt x="94" y="48"/>
                  <a:pt x="93" y="26"/>
                  <a:pt x="83" y="12"/>
                </a:cubicBezTo>
                <a:cubicBezTo>
                  <a:pt x="76" y="4"/>
                  <a:pt x="68" y="0"/>
                  <a:pt x="57" y="0"/>
                </a:cubicBezTo>
                <a:cubicBezTo>
                  <a:pt x="47" y="0"/>
                  <a:pt x="38" y="4"/>
                  <a:pt x="32" y="12"/>
                </a:cubicBezTo>
                <a:cubicBezTo>
                  <a:pt x="21" y="26"/>
                  <a:pt x="20" y="48"/>
                  <a:pt x="23" y="59"/>
                </a:cubicBezTo>
                <a:cubicBezTo>
                  <a:pt x="25" y="67"/>
                  <a:pt x="29" y="79"/>
                  <a:pt x="36" y="88"/>
                </a:cubicBezTo>
                <a:cubicBezTo>
                  <a:pt x="17" y="92"/>
                  <a:pt x="4" y="101"/>
                  <a:pt x="3" y="101"/>
                </a:cubicBezTo>
                <a:cubicBezTo>
                  <a:pt x="1" y="103"/>
                  <a:pt x="0" y="106"/>
                  <a:pt x="1" y="109"/>
                </a:cubicBezTo>
                <a:cubicBezTo>
                  <a:pt x="1" y="112"/>
                  <a:pt x="4" y="114"/>
                  <a:pt x="7" y="114"/>
                </a:cubicBezTo>
                <a:cubicBezTo>
                  <a:pt x="107" y="114"/>
                  <a:pt x="107" y="114"/>
                  <a:pt x="107" y="114"/>
                </a:cubicBezTo>
                <a:cubicBezTo>
                  <a:pt x="110" y="114"/>
                  <a:pt x="113" y="112"/>
                  <a:pt x="114" y="109"/>
                </a:cubicBezTo>
                <a:cubicBezTo>
                  <a:pt x="115" y="106"/>
                  <a:pt x="114" y="103"/>
                  <a:pt x="111" y="101"/>
                </a:cubicBezTo>
                <a:close/>
                <a:moveTo>
                  <a:pt x="29" y="38"/>
                </a:moveTo>
                <a:cubicBezTo>
                  <a:pt x="31" y="23"/>
                  <a:pt x="40" y="7"/>
                  <a:pt x="57" y="7"/>
                </a:cubicBezTo>
                <a:cubicBezTo>
                  <a:pt x="75" y="7"/>
                  <a:pt x="83" y="23"/>
                  <a:pt x="85" y="38"/>
                </a:cubicBezTo>
                <a:cubicBezTo>
                  <a:pt x="87" y="54"/>
                  <a:pt x="82" y="71"/>
                  <a:pt x="72" y="83"/>
                </a:cubicBezTo>
                <a:cubicBezTo>
                  <a:pt x="71" y="85"/>
                  <a:pt x="71" y="85"/>
                  <a:pt x="71" y="85"/>
                </a:cubicBezTo>
                <a:cubicBezTo>
                  <a:pt x="63" y="95"/>
                  <a:pt x="52" y="95"/>
                  <a:pt x="43" y="85"/>
                </a:cubicBezTo>
                <a:cubicBezTo>
                  <a:pt x="42" y="83"/>
                  <a:pt x="42" y="83"/>
                  <a:pt x="42" y="83"/>
                </a:cubicBezTo>
                <a:cubicBezTo>
                  <a:pt x="32" y="71"/>
                  <a:pt x="27" y="54"/>
                  <a:pt x="29" y="38"/>
                </a:cubicBezTo>
                <a:close/>
                <a:moveTo>
                  <a:pt x="7" y="107"/>
                </a:moveTo>
                <a:cubicBezTo>
                  <a:pt x="8" y="107"/>
                  <a:pt x="20" y="99"/>
                  <a:pt x="38" y="95"/>
                </a:cubicBezTo>
                <a:cubicBezTo>
                  <a:pt x="47" y="93"/>
                  <a:pt x="47" y="93"/>
                  <a:pt x="47" y="93"/>
                </a:cubicBezTo>
                <a:cubicBezTo>
                  <a:pt x="50" y="95"/>
                  <a:pt x="53" y="96"/>
                  <a:pt x="57" y="96"/>
                </a:cubicBezTo>
                <a:cubicBezTo>
                  <a:pt x="61" y="96"/>
                  <a:pt x="65" y="95"/>
                  <a:pt x="68" y="93"/>
                </a:cubicBezTo>
                <a:cubicBezTo>
                  <a:pt x="77" y="95"/>
                  <a:pt x="77" y="95"/>
                  <a:pt x="77" y="95"/>
                </a:cubicBezTo>
                <a:cubicBezTo>
                  <a:pt x="94" y="99"/>
                  <a:pt x="107" y="106"/>
                  <a:pt x="107" y="107"/>
                </a:cubicBezTo>
                <a:lnTo>
                  <a:pt x="7" y="107"/>
                </a:lnTo>
                <a:close/>
                <a:moveTo>
                  <a:pt x="7" y="107"/>
                </a:moveTo>
                <a:cubicBezTo>
                  <a:pt x="7" y="107"/>
                  <a:pt x="7" y="107"/>
                  <a:pt x="7" y="107"/>
                </a:cubicBez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4"/>
          <p:cNvSpPr/>
          <p:nvPr/>
        </p:nvSpPr>
        <p:spPr>
          <a:xfrm>
            <a:off x="104445" y="4749825"/>
            <a:ext cx="706814" cy="338554"/>
          </a:xfrm>
          <a:prstGeom prst="rect">
            <a:avLst/>
          </a:prstGeom>
        </p:spPr>
        <p:txBody>
          <a:bodyPr wrap="square">
            <a:spAutoFit/>
          </a:bodyPr>
          <a:lstStyle/>
          <a:p>
            <a:pPr algn="ctr"/>
            <a:r>
              <a:rPr lang="en-US" sz="800" dirty="0"/>
              <a:t>High-End Leads</a:t>
            </a:r>
          </a:p>
        </p:txBody>
      </p:sp>
      <p:sp>
        <p:nvSpPr>
          <p:cNvPr id="96" name="Rectangle 95"/>
          <p:cNvSpPr/>
          <p:nvPr/>
        </p:nvSpPr>
        <p:spPr>
          <a:xfrm>
            <a:off x="713360" y="4749893"/>
            <a:ext cx="767030" cy="338554"/>
          </a:xfrm>
          <a:prstGeom prst="rect">
            <a:avLst/>
          </a:prstGeom>
        </p:spPr>
        <p:txBody>
          <a:bodyPr wrap="square">
            <a:spAutoFit/>
          </a:bodyPr>
          <a:lstStyle/>
          <a:p>
            <a:pPr algn="ctr"/>
            <a:r>
              <a:rPr lang="en-US" sz="800" dirty="0"/>
              <a:t>Monthly Consistency</a:t>
            </a:r>
          </a:p>
        </p:txBody>
      </p:sp>
      <p:sp>
        <p:nvSpPr>
          <p:cNvPr id="97" name="Rectangle 96"/>
          <p:cNvSpPr/>
          <p:nvPr/>
        </p:nvSpPr>
        <p:spPr>
          <a:xfrm>
            <a:off x="1301826" y="4749423"/>
            <a:ext cx="767030" cy="338554"/>
          </a:xfrm>
          <a:prstGeom prst="rect">
            <a:avLst/>
          </a:prstGeom>
        </p:spPr>
        <p:txBody>
          <a:bodyPr wrap="square">
            <a:spAutoFit/>
          </a:bodyPr>
          <a:lstStyle/>
          <a:p>
            <a:pPr algn="ctr"/>
            <a:r>
              <a:rPr lang="en-US" sz="800" dirty="0"/>
              <a:t>Long-Term Relationships</a:t>
            </a:r>
          </a:p>
        </p:txBody>
      </p:sp>
      <p:sp>
        <p:nvSpPr>
          <p:cNvPr id="98" name="Rectangle 97"/>
          <p:cNvSpPr/>
          <p:nvPr/>
        </p:nvSpPr>
        <p:spPr>
          <a:xfrm>
            <a:off x="1889764" y="4747997"/>
            <a:ext cx="912706" cy="338554"/>
          </a:xfrm>
          <a:prstGeom prst="rect">
            <a:avLst/>
          </a:prstGeom>
        </p:spPr>
        <p:txBody>
          <a:bodyPr wrap="square">
            <a:spAutoFit/>
          </a:bodyPr>
          <a:lstStyle/>
          <a:p>
            <a:pPr algn="ctr"/>
            <a:r>
              <a:rPr lang="en-US" sz="800" dirty="0"/>
              <a:t>Industry Authority</a:t>
            </a:r>
          </a:p>
        </p:txBody>
      </p:sp>
      <p:sp>
        <p:nvSpPr>
          <p:cNvPr id="99" name="Rectangle 98"/>
          <p:cNvSpPr/>
          <p:nvPr/>
        </p:nvSpPr>
        <p:spPr>
          <a:xfrm>
            <a:off x="3202044" y="4748690"/>
            <a:ext cx="812033" cy="338554"/>
          </a:xfrm>
          <a:prstGeom prst="rect">
            <a:avLst/>
          </a:prstGeom>
        </p:spPr>
        <p:txBody>
          <a:bodyPr wrap="square">
            <a:spAutoFit/>
          </a:bodyPr>
          <a:lstStyle/>
          <a:p>
            <a:pPr algn="ctr"/>
            <a:r>
              <a:rPr lang="en-US" sz="800" dirty="0"/>
              <a:t>Financial Freedom</a:t>
            </a:r>
          </a:p>
        </p:txBody>
      </p:sp>
      <p:sp>
        <p:nvSpPr>
          <p:cNvPr id="100" name="Rectangle 99"/>
          <p:cNvSpPr/>
          <p:nvPr/>
        </p:nvSpPr>
        <p:spPr>
          <a:xfrm>
            <a:off x="2556102" y="4747760"/>
            <a:ext cx="812033" cy="338554"/>
          </a:xfrm>
          <a:prstGeom prst="rect">
            <a:avLst/>
          </a:prstGeom>
        </p:spPr>
        <p:txBody>
          <a:bodyPr wrap="square">
            <a:spAutoFit/>
          </a:bodyPr>
          <a:lstStyle/>
          <a:p>
            <a:pPr algn="ctr"/>
            <a:r>
              <a:rPr lang="en-US" sz="800" dirty="0"/>
              <a:t>Increased Revenue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7159" y="437036"/>
            <a:ext cx="1783890" cy="506334"/>
          </a:xfrm>
          <a:prstGeom prst="rect">
            <a:avLst/>
          </a:prstGeom>
        </p:spPr>
      </p:pic>
    </p:spTree>
    <p:extLst>
      <p:ext uri="{BB962C8B-B14F-4D97-AF65-F5344CB8AC3E}">
        <p14:creationId xmlns:p14="http://schemas.microsoft.com/office/powerpoint/2010/main" val="2803472067"/>
      </p:ext>
    </p:extLst>
  </p:cSld>
  <p:clrMapOvr>
    <a:masterClrMapping/>
  </p:clrMapOvr>
</p:sld>
</file>

<file path=ppt/theme/theme1.xml><?xml version="1.0" encoding="utf-8"?>
<a:theme xmlns:a="http://schemas.openxmlformats.org/drawingml/2006/main" name="Office Theme">
  <a:themeElements>
    <a:clrScheme name="Custom 4">
      <a:dk1>
        <a:srgbClr val="11233F"/>
      </a:dk1>
      <a:lt1>
        <a:srgbClr val="FFFFFF"/>
      </a:lt1>
      <a:dk2>
        <a:srgbClr val="182F54"/>
      </a:dk2>
      <a:lt2>
        <a:srgbClr val="FFFFFF"/>
      </a:lt2>
      <a:accent1>
        <a:srgbClr val="223E71"/>
      </a:accent1>
      <a:accent2>
        <a:srgbClr val="FFC600"/>
      </a:accent2>
      <a:accent3>
        <a:srgbClr val="55D6BE"/>
      </a:accent3>
      <a:accent4>
        <a:srgbClr val="706F6E"/>
      </a:accent4>
      <a:accent5>
        <a:srgbClr val="414664"/>
      </a:accent5>
      <a:accent6>
        <a:srgbClr val="F59F01"/>
      </a:accent6>
      <a:hlink>
        <a:srgbClr val="FFC000"/>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724</TotalTime>
  <Words>248</Words>
  <Application>Microsoft Office PowerPoint</Application>
  <PresentationFormat>Custom</PresentationFormat>
  <Paragraphs>25</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Lato</vt:lpstr>
      <vt:lpstr>Lato Black</vt:lpstr>
      <vt:lpstr>Open Sans</vt:lpstr>
      <vt:lpstr>Tahoma</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Erdenebilguun Gan-Och</dc:creator>
  <cp:lastModifiedBy>Ryan Farrell</cp:lastModifiedBy>
  <cp:revision>62</cp:revision>
  <dcterms:created xsi:type="dcterms:W3CDTF">2018-05-15T18:46:30Z</dcterms:created>
  <dcterms:modified xsi:type="dcterms:W3CDTF">2018-08-21T20:33:05Z</dcterms:modified>
</cp:coreProperties>
</file>